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قيم الكلية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القيم: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التميز </a:t>
            </a:r>
            <a:endParaRPr lang="ar-SA" dirty="0"/>
          </a:p>
          <a:p>
            <a:r>
              <a:rPr lang="ar-SA" dirty="0"/>
              <a:t>الإبداع </a:t>
            </a:r>
          </a:p>
          <a:p>
            <a:r>
              <a:rPr lang="ar-SA" dirty="0"/>
              <a:t>الجودة </a:t>
            </a:r>
          </a:p>
          <a:p>
            <a:r>
              <a:rPr lang="ar-SA" dirty="0"/>
              <a:t>المسؤولية </a:t>
            </a:r>
          </a:p>
          <a:p>
            <a:r>
              <a:rPr lang="ar-SA" dirty="0"/>
              <a:t>العدالة </a:t>
            </a:r>
          </a:p>
          <a:p>
            <a:r>
              <a:rPr lang="ar-SA" dirty="0"/>
              <a:t>الفريق الواحد</a:t>
            </a:r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</TotalTime>
  <Words>16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القيم: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4</cp:revision>
  <dcterms:created xsi:type="dcterms:W3CDTF">2013-06-27T14:52:43Z</dcterms:created>
  <dcterms:modified xsi:type="dcterms:W3CDTF">2013-06-27T15:00:12Z</dcterms:modified>
</cp:coreProperties>
</file>