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E9168BB-E1F9-4AA4-B070-94BD0FD4AE70}" type="datetimeFigureOut">
              <a:rPr lang="ar-SA" smtClean="0"/>
              <a:t>19/08/34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C8B84E8-6DE2-4A4F-B76F-FEE377C91526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كلية العلوم والدراسات الإنسانية بالغاط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أقسام الكلية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10674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dirty="0" smtClean="0"/>
              <a:t>الأقسام: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قسم تقنية المعلومات</a:t>
            </a:r>
          </a:p>
          <a:p>
            <a:r>
              <a:rPr lang="ar-SA" dirty="0" smtClean="0"/>
              <a:t>قسم اللغة الإنجليزية</a:t>
            </a:r>
          </a:p>
          <a:p>
            <a:r>
              <a:rPr lang="ar-SA" dirty="0" smtClean="0"/>
              <a:t>قسم نظم المعلومات الإدارية</a:t>
            </a:r>
          </a:p>
          <a:p>
            <a:r>
              <a:rPr lang="ar-SA" dirty="0" smtClean="0"/>
              <a:t>قسم القانون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7041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غماء">
  <a:themeElements>
    <a:clrScheme name="غماء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غماء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8</TotalTime>
  <Words>21</Words>
  <Application>Microsoft Office PowerPoint</Application>
  <PresentationFormat>عرض على الشاشة (3:4)‏</PresentationFormat>
  <Paragraphs>7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غماء</vt:lpstr>
      <vt:lpstr>كلية العلوم والدراسات الإنسانية بالغاط</vt:lpstr>
      <vt:lpstr>الأقسام: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العلوم والدراسات الإنسانية بالغاط</dc:title>
  <dc:creator>user</dc:creator>
  <cp:lastModifiedBy>user</cp:lastModifiedBy>
  <cp:revision>5</cp:revision>
  <dcterms:created xsi:type="dcterms:W3CDTF">2013-06-27T14:52:43Z</dcterms:created>
  <dcterms:modified xsi:type="dcterms:W3CDTF">2013-06-27T15:01:42Z</dcterms:modified>
</cp:coreProperties>
</file>