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أقسام الكلية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الأقسام: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قسم تقنية المعلومات</a:t>
            </a:r>
          </a:p>
          <a:p>
            <a:r>
              <a:rPr lang="ar-SA" dirty="0" smtClean="0"/>
              <a:t>قسم اللغة الإنجليزية</a:t>
            </a:r>
          </a:p>
          <a:p>
            <a:r>
              <a:rPr lang="ar-SA" dirty="0" smtClean="0"/>
              <a:t>قسم نظم المعلومات الإدارية</a:t>
            </a:r>
          </a:p>
          <a:p>
            <a:r>
              <a:rPr lang="ar-SA" dirty="0" smtClean="0"/>
              <a:t>قسم القانون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</TotalTime>
  <Words>21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الأقسام: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5</cp:revision>
  <dcterms:created xsi:type="dcterms:W3CDTF">2013-06-27T14:52:43Z</dcterms:created>
  <dcterms:modified xsi:type="dcterms:W3CDTF">2013-06-27T15:01:42Z</dcterms:modified>
</cp:coreProperties>
</file>