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72" r:id="rId1"/>
  </p:sldMasterIdLst>
  <p:sldIdLst>
    <p:sldId id="256" r:id="rId2"/>
    <p:sldId id="257" r:id="rId3"/>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grpSp>
        <p:nvGrpSpPr>
          <p:cNvPr id="95" name="Group 94"/>
          <p:cNvGrpSpPr/>
          <p:nvPr/>
        </p:nvGrpSpPr>
        <p:grpSpPr>
          <a:xfrm>
            <a:off x="0" y="-30477"/>
            <a:ext cx="9067800" cy="6889273"/>
            <a:chOff x="0" y="-30477"/>
            <a:chExt cx="9067800" cy="6889273"/>
          </a:xfrm>
        </p:grpSpPr>
        <p:cxnSp>
          <p:nvCxnSpPr>
            <p:cNvPr id="110" name="Straight Connector 109"/>
            <p:cNvCxnSpPr/>
            <p:nvPr/>
          </p:nvCxnSpPr>
          <p:spPr>
            <a:xfrm rot="16200000" flipH="1">
              <a:off x="-1447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7" name="Straight Connector 176"/>
            <p:cNvCxnSpPr/>
            <p:nvPr/>
          </p:nvCxnSpPr>
          <p:spPr>
            <a:xfrm rot="16200000" flipH="1">
              <a:off x="-1638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8" name="Straight Connector 177"/>
            <p:cNvCxnSpPr/>
            <p:nvPr/>
          </p:nvCxnSpPr>
          <p:spPr>
            <a:xfrm rot="5400000">
              <a:off x="-1485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1" name="Straight Connector 180"/>
            <p:cNvCxnSpPr/>
            <p:nvPr/>
          </p:nvCxnSpPr>
          <p:spPr>
            <a:xfrm rot="5400000">
              <a:off x="-32385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2" name="Straight Connector 181"/>
            <p:cNvCxnSpPr/>
            <p:nvPr/>
          </p:nvCxnSpPr>
          <p:spPr>
            <a:xfrm rot="16200000" flipH="1">
              <a:off x="-33147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3" name="Straight Connector 182"/>
            <p:cNvCxnSpPr/>
            <p:nvPr/>
          </p:nvCxnSpPr>
          <p:spPr>
            <a:xfrm rot="16200000" flipH="1">
              <a:off x="-1371600" y="2971800"/>
              <a:ext cx="6858000"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4" name="Straight Connector 183"/>
            <p:cNvCxnSpPr/>
            <p:nvPr/>
          </p:nvCxnSpPr>
          <p:spPr>
            <a:xfrm rot="16200000" flipH="1">
              <a:off x="-2819400" y="3200400"/>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85" name="Straight Connector 184"/>
            <p:cNvCxnSpPr/>
            <p:nvPr/>
          </p:nvCxnSpPr>
          <p:spPr>
            <a:xfrm rot="5400000">
              <a:off x="-2705099" y="3238500"/>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86" name="Straight Connector 185"/>
            <p:cNvCxnSpPr/>
            <p:nvPr/>
          </p:nvCxnSpPr>
          <p:spPr>
            <a:xfrm rot="16200000" flipH="1">
              <a:off x="-21336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87" name="Straight Connector 186"/>
            <p:cNvCxnSpPr/>
            <p:nvPr/>
          </p:nvCxnSpPr>
          <p:spPr>
            <a:xfrm rot="16200000" flipH="1">
              <a:off x="-31242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8" name="Straight Connector 187"/>
            <p:cNvCxnSpPr/>
            <p:nvPr/>
          </p:nvCxnSpPr>
          <p:spPr>
            <a:xfrm rot="16200000" flipH="1">
              <a:off x="-1828799" y="3352799"/>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189" name="Straight Connector 188"/>
            <p:cNvCxnSpPr/>
            <p:nvPr/>
          </p:nvCxnSpPr>
          <p:spPr>
            <a:xfrm rot="16200000" flipH="1">
              <a:off x="-28194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90" name="Straight Connector 189"/>
            <p:cNvCxnSpPr/>
            <p:nvPr/>
          </p:nvCxnSpPr>
          <p:spPr>
            <a:xfrm rot="16200000" flipH="1">
              <a:off x="-2438400" y="3124200"/>
              <a:ext cx="6858000" cy="609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65" name="Straight Connector 164"/>
            <p:cNvCxnSpPr/>
            <p:nvPr/>
          </p:nvCxnSpPr>
          <p:spPr>
            <a:xfrm rot="5400000">
              <a:off x="-173164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166" name="Straight Connector 165"/>
            <p:cNvCxnSpPr/>
            <p:nvPr/>
          </p:nvCxnSpPr>
          <p:spPr>
            <a:xfrm rot="5400000">
              <a:off x="-1142048"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69" name="Straight Connector 168"/>
            <p:cNvCxnSpPr/>
            <p:nvPr/>
          </p:nvCxnSpPr>
          <p:spPr>
            <a:xfrm rot="5400000">
              <a:off x="-9144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3" name="Straight Connector 172"/>
            <p:cNvCxnSpPr/>
            <p:nvPr/>
          </p:nvCxnSpPr>
          <p:spPr>
            <a:xfrm rot="5400000">
              <a:off x="-185547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21" name="Straight Connector 120"/>
            <p:cNvCxnSpPr/>
            <p:nvPr/>
          </p:nvCxnSpPr>
          <p:spPr>
            <a:xfrm rot="16200000" flipH="1">
              <a:off x="-26431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145" name="Straight Connector 144"/>
            <p:cNvCxnSpPr/>
            <p:nvPr/>
          </p:nvCxnSpPr>
          <p:spPr>
            <a:xfrm rot="16200000" flipH="1">
              <a:off x="-1954530" y="3326130"/>
              <a:ext cx="6858000" cy="20574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08" name="Straight Connector 107"/>
            <p:cNvCxnSpPr/>
            <p:nvPr/>
          </p:nvCxnSpPr>
          <p:spPr>
            <a:xfrm rot="16200000" flipH="1">
              <a:off x="-2362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9" name="Straight Connector 208"/>
            <p:cNvCxnSpPr/>
            <p:nvPr/>
          </p:nvCxnSpPr>
          <p:spPr>
            <a:xfrm rot="16200000" flipH="1">
              <a:off x="-21336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10" name="Straight Connector 209"/>
            <p:cNvCxnSpPr/>
            <p:nvPr/>
          </p:nvCxnSpPr>
          <p:spPr>
            <a:xfrm rot="16200000" flipH="1">
              <a:off x="1066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1" name="Straight Connector 210"/>
            <p:cNvCxnSpPr/>
            <p:nvPr/>
          </p:nvCxnSpPr>
          <p:spPr>
            <a:xfrm rot="16200000" flipH="1">
              <a:off x="876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2" name="Straight Connector 211"/>
            <p:cNvCxnSpPr/>
            <p:nvPr/>
          </p:nvCxnSpPr>
          <p:spPr>
            <a:xfrm rot="5400000">
              <a:off x="1028700" y="3238500"/>
              <a:ext cx="6858000"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3" name="Straight Connector 212"/>
            <p:cNvCxnSpPr/>
            <p:nvPr/>
          </p:nvCxnSpPr>
          <p:spPr>
            <a:xfrm rot="5400000">
              <a:off x="-7239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4" name="Straight Connector 213"/>
            <p:cNvCxnSpPr/>
            <p:nvPr/>
          </p:nvCxnSpPr>
          <p:spPr>
            <a:xfrm rot="16200000" flipH="1">
              <a:off x="-8001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5" name="Straight Connector 214"/>
            <p:cNvCxnSpPr/>
            <p:nvPr/>
          </p:nvCxnSpPr>
          <p:spPr>
            <a:xfrm rot="5400000">
              <a:off x="-152400" y="3429000"/>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6" name="Straight Connector 215"/>
            <p:cNvCxnSpPr/>
            <p:nvPr/>
          </p:nvCxnSpPr>
          <p:spPr>
            <a:xfrm rot="16200000" flipH="1">
              <a:off x="-304800" y="3200400"/>
              <a:ext cx="6858000"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7" name="Straight Connector 216"/>
            <p:cNvCxnSpPr/>
            <p:nvPr/>
          </p:nvCxnSpPr>
          <p:spPr>
            <a:xfrm rot="5400000">
              <a:off x="-190499" y="3238500"/>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18" name="Straight Connector 217"/>
            <p:cNvCxnSpPr/>
            <p:nvPr/>
          </p:nvCxnSpPr>
          <p:spPr>
            <a:xfrm rot="16200000" flipH="1">
              <a:off x="3810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19" name="Straight Connector 218"/>
            <p:cNvCxnSpPr/>
            <p:nvPr/>
          </p:nvCxnSpPr>
          <p:spPr>
            <a:xfrm rot="16200000" flipH="1">
              <a:off x="-6096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0" name="Straight Connector 219"/>
            <p:cNvCxnSpPr/>
            <p:nvPr/>
          </p:nvCxnSpPr>
          <p:spPr>
            <a:xfrm rot="16200000" flipH="1">
              <a:off x="685801" y="3352799"/>
              <a:ext cx="6858000" cy="152401"/>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21" name="Straight Connector 220"/>
            <p:cNvCxnSpPr/>
            <p:nvPr/>
          </p:nvCxnSpPr>
          <p:spPr>
            <a:xfrm rot="16200000" flipH="1">
              <a:off x="-304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2" name="Straight Connector 221"/>
            <p:cNvCxnSpPr/>
            <p:nvPr/>
          </p:nvCxnSpPr>
          <p:spPr>
            <a:xfrm rot="5400000">
              <a:off x="-10287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23" name="Straight Connector 222"/>
            <p:cNvCxnSpPr/>
            <p:nvPr/>
          </p:nvCxnSpPr>
          <p:spPr>
            <a:xfrm rot="5400000">
              <a:off x="78295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4" name="Straight Connector 223"/>
            <p:cNvCxnSpPr/>
            <p:nvPr/>
          </p:nvCxnSpPr>
          <p:spPr>
            <a:xfrm rot="5400000">
              <a:off x="1372552"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5" name="Straight Connector 224"/>
            <p:cNvCxnSpPr/>
            <p:nvPr/>
          </p:nvCxnSpPr>
          <p:spPr>
            <a:xfrm rot="5400000">
              <a:off x="1600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6" name="Straight Connector 225"/>
            <p:cNvCxnSpPr/>
            <p:nvPr/>
          </p:nvCxnSpPr>
          <p:spPr>
            <a:xfrm rot="5400000">
              <a:off x="65913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27" name="Straight Connector 226"/>
            <p:cNvCxnSpPr/>
            <p:nvPr/>
          </p:nvCxnSpPr>
          <p:spPr>
            <a:xfrm rot="16200000" flipH="1">
              <a:off x="-1285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28" name="Straight Connector 227"/>
            <p:cNvCxnSpPr/>
            <p:nvPr/>
          </p:nvCxnSpPr>
          <p:spPr>
            <a:xfrm rot="16200000" flipH="1">
              <a:off x="560070" y="3326130"/>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9" name="Straight Connector 228"/>
            <p:cNvCxnSpPr/>
            <p:nvPr/>
          </p:nvCxnSpPr>
          <p:spPr>
            <a:xfrm rot="16200000" flipH="1">
              <a:off x="1524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0" name="Straight Connector 229"/>
            <p:cNvCxnSpPr/>
            <p:nvPr/>
          </p:nvCxnSpPr>
          <p:spPr>
            <a:xfrm rot="16200000" flipH="1">
              <a:off x="3810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7" name="Straight Connector 236"/>
            <p:cNvCxnSpPr/>
            <p:nvPr/>
          </p:nvCxnSpPr>
          <p:spPr>
            <a:xfrm rot="16200000" flipH="1">
              <a:off x="2743200" y="3352801"/>
              <a:ext cx="6858000" cy="1524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38" name="Straight Connector 237"/>
            <p:cNvCxnSpPr/>
            <p:nvPr/>
          </p:nvCxnSpPr>
          <p:spPr>
            <a:xfrm rot="16200000" flipH="1">
              <a:off x="2095501"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9" name="Straight Connector 238"/>
            <p:cNvCxnSpPr/>
            <p:nvPr/>
          </p:nvCxnSpPr>
          <p:spPr>
            <a:xfrm rot="5400000">
              <a:off x="2705100"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0" name="Straight Connector 239"/>
            <p:cNvCxnSpPr/>
            <p:nvPr/>
          </p:nvCxnSpPr>
          <p:spPr>
            <a:xfrm rot="5400000">
              <a:off x="1828801" y="3276600"/>
              <a:ext cx="6857999"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41" name="Straight Connector 240"/>
            <p:cNvCxnSpPr/>
            <p:nvPr/>
          </p:nvCxnSpPr>
          <p:spPr>
            <a:xfrm rot="16200000" flipH="1">
              <a:off x="1066800" y="3200402"/>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42" name="Straight Connector 241"/>
            <p:cNvCxnSpPr/>
            <p:nvPr/>
          </p:nvCxnSpPr>
          <p:spPr>
            <a:xfrm rot="16200000" flipH="1">
              <a:off x="2362201" y="3352800"/>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43" name="Straight Connector 242"/>
            <p:cNvCxnSpPr/>
            <p:nvPr/>
          </p:nvCxnSpPr>
          <p:spPr>
            <a:xfrm rot="5400000">
              <a:off x="2646045" y="2722246"/>
              <a:ext cx="6858000"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244" name="Straight Connector 243"/>
            <p:cNvCxnSpPr/>
            <p:nvPr/>
          </p:nvCxnSpPr>
          <p:spPr>
            <a:xfrm rot="5400000">
              <a:off x="3048952" y="3277553"/>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45" name="Straight Connector 244"/>
            <p:cNvCxnSpPr/>
            <p:nvPr/>
          </p:nvCxnSpPr>
          <p:spPr>
            <a:xfrm rot="5400000">
              <a:off x="2895600" y="3276601"/>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6" name="Straight Connector 245"/>
            <p:cNvCxnSpPr/>
            <p:nvPr/>
          </p:nvCxnSpPr>
          <p:spPr>
            <a:xfrm rot="5400000">
              <a:off x="2388870" y="3227071"/>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47" name="Straight Connector 246"/>
            <p:cNvCxnSpPr/>
            <p:nvPr/>
          </p:nvCxnSpPr>
          <p:spPr>
            <a:xfrm rot="16200000" flipH="1">
              <a:off x="22364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8" name="Straight Connector 247"/>
            <p:cNvCxnSpPr/>
            <p:nvPr/>
          </p:nvCxnSpPr>
          <p:spPr>
            <a:xfrm rot="16200000" flipH="1">
              <a:off x="17526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9" name="Straight Connector 248"/>
            <p:cNvCxnSpPr/>
            <p:nvPr/>
          </p:nvCxnSpPr>
          <p:spPr>
            <a:xfrm rot="16200000" flipH="1">
              <a:off x="19812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0" name="Straight Connector 249"/>
            <p:cNvCxnSpPr/>
            <p:nvPr/>
          </p:nvCxnSpPr>
          <p:spPr>
            <a:xfrm rot="5400000">
              <a:off x="3467100" y="3314701"/>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1" name="Straight Connector 250"/>
            <p:cNvCxnSpPr/>
            <p:nvPr/>
          </p:nvCxnSpPr>
          <p:spPr>
            <a:xfrm rot="16200000" flipH="1">
              <a:off x="3467099" y="3314701"/>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52" name="Straight Connector 251"/>
            <p:cNvCxnSpPr/>
            <p:nvPr/>
          </p:nvCxnSpPr>
          <p:spPr>
            <a:xfrm rot="5400000">
              <a:off x="4038600" y="3429001"/>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3" name="Straight Connector 252"/>
            <p:cNvCxnSpPr/>
            <p:nvPr/>
          </p:nvCxnSpPr>
          <p:spPr>
            <a:xfrm rot="16200000" flipH="1">
              <a:off x="3886200" y="3200401"/>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254" name="Straight Connector 253"/>
            <p:cNvCxnSpPr/>
            <p:nvPr/>
          </p:nvCxnSpPr>
          <p:spPr>
            <a:xfrm rot="5400000">
              <a:off x="4000501" y="3238501"/>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5" name="Straight Connector 254"/>
            <p:cNvCxnSpPr/>
            <p:nvPr/>
          </p:nvCxnSpPr>
          <p:spPr>
            <a:xfrm rot="16200000" flipH="1">
              <a:off x="4572000" y="3200401"/>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57" name="Straight Connector 256"/>
            <p:cNvCxnSpPr/>
            <p:nvPr/>
          </p:nvCxnSpPr>
          <p:spPr>
            <a:xfrm rot="16200000" flipH="1">
              <a:off x="3733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8" name="Straight Connector 257"/>
            <p:cNvCxnSpPr/>
            <p:nvPr/>
          </p:nvCxnSpPr>
          <p:spPr>
            <a:xfrm rot="5400000">
              <a:off x="36195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59" name="Straight Connector 258"/>
            <p:cNvCxnSpPr/>
            <p:nvPr/>
          </p:nvCxnSpPr>
          <p:spPr>
            <a:xfrm rot="16200000" flipH="1">
              <a:off x="4214813" y="3252788"/>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60" name="Straight Connector 259"/>
            <p:cNvCxnSpPr/>
            <p:nvPr/>
          </p:nvCxnSpPr>
          <p:spPr>
            <a:xfrm rot="16200000" flipH="1">
              <a:off x="47510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1" name="Straight Connector 260"/>
            <p:cNvCxnSpPr/>
            <p:nvPr/>
          </p:nvCxnSpPr>
          <p:spPr>
            <a:xfrm rot="16200000" flipH="1">
              <a:off x="43434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2" name="Straight Connector 261"/>
            <p:cNvCxnSpPr/>
            <p:nvPr/>
          </p:nvCxnSpPr>
          <p:spPr>
            <a:xfrm rot="16200000" flipH="1">
              <a:off x="4572000" y="3352801"/>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64" name="Straight Connector 263"/>
            <p:cNvCxnSpPr/>
            <p:nvPr/>
          </p:nvCxnSpPr>
          <p:spPr>
            <a:xfrm rot="16200000" flipH="1">
              <a:off x="5257800" y="3352802"/>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5" name="Straight Connector 264"/>
            <p:cNvCxnSpPr/>
            <p:nvPr/>
          </p:nvCxnSpPr>
          <p:spPr>
            <a:xfrm rot="16200000" flipH="1">
              <a:off x="5067300" y="3238502"/>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6" name="Straight Connector 265"/>
            <p:cNvCxnSpPr/>
            <p:nvPr/>
          </p:nvCxnSpPr>
          <p:spPr>
            <a:xfrm rot="5400000">
              <a:off x="5219700" y="3238502"/>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67" name="Straight Connector 266"/>
            <p:cNvCxnSpPr/>
            <p:nvPr/>
          </p:nvCxnSpPr>
          <p:spPr>
            <a:xfrm rot="16200000" flipH="1">
              <a:off x="4876801" y="3352801"/>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68" name="Straight Connector 267"/>
            <p:cNvCxnSpPr/>
            <p:nvPr/>
          </p:nvCxnSpPr>
          <p:spPr>
            <a:xfrm rot="5400000">
              <a:off x="5527994" y="3318196"/>
              <a:ext cx="6888479"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70" name="Straight Connector 269"/>
            <p:cNvCxnSpPr/>
            <p:nvPr/>
          </p:nvCxnSpPr>
          <p:spPr>
            <a:xfrm rot="5400000">
              <a:off x="4850130" y="3227072"/>
              <a:ext cx="6858000"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71" name="Straight Connector 270"/>
            <p:cNvCxnSpPr/>
            <p:nvPr/>
          </p:nvCxnSpPr>
          <p:spPr>
            <a:xfrm rot="16200000" flipH="1">
              <a:off x="4751070" y="3326132"/>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8" name="Straight Connector 277"/>
            <p:cNvCxnSpPr/>
            <p:nvPr/>
          </p:nvCxnSpPr>
          <p:spPr>
            <a:xfrm rot="5400000">
              <a:off x="5562599" y="3429001"/>
              <a:ext cx="685800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83" name="Straight Connector 282"/>
            <p:cNvCxnSpPr/>
            <p:nvPr/>
          </p:nvCxnSpPr>
          <p:spPr>
            <a:xfrm rot="5400000">
              <a:off x="2552700" y="3390900"/>
              <a:ext cx="6858000"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89" name="Straight Connector 288"/>
            <p:cNvCxnSpPr/>
            <p:nvPr/>
          </p:nvCxnSpPr>
          <p:spPr>
            <a:xfrm rot="16200000" flipH="1">
              <a:off x="3048000" y="3352800"/>
              <a:ext cx="6858000"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2" name="Straight Connector 291"/>
            <p:cNvCxnSpPr/>
            <p:nvPr/>
          </p:nvCxnSpPr>
          <p:spPr>
            <a:xfrm rot="16200000" flipH="1">
              <a:off x="3238500" y="3238500"/>
              <a:ext cx="6858000"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94" name="Straight Connector 293"/>
            <p:cNvCxnSpPr/>
            <p:nvPr/>
          </p:nvCxnSpPr>
          <p:spPr>
            <a:xfrm rot="5400000">
              <a:off x="2133600" y="3276600"/>
              <a:ext cx="6858000"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8" name="Straight Connector 297"/>
            <p:cNvCxnSpPr/>
            <p:nvPr/>
          </p:nvCxnSpPr>
          <p:spPr>
            <a:xfrm rot="16200000" flipH="1">
              <a:off x="3148013" y="3252789"/>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99" name="Straight Connector 298"/>
            <p:cNvCxnSpPr/>
            <p:nvPr/>
          </p:nvCxnSpPr>
          <p:spPr>
            <a:xfrm rot="5400000">
              <a:off x="3771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2" name="Straight Connector 301"/>
            <p:cNvCxnSpPr/>
            <p:nvPr/>
          </p:nvCxnSpPr>
          <p:spPr>
            <a:xfrm rot="5400000">
              <a:off x="4229100" y="2933700"/>
              <a:ext cx="6858000"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07" name="Straight Connector 306"/>
            <p:cNvCxnSpPr/>
            <p:nvPr/>
          </p:nvCxnSpPr>
          <p:spPr>
            <a:xfrm rot="16200000" flipH="1">
              <a:off x="1371600" y="3200403"/>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4" name="Date Placeholder 3"/>
          <p:cNvSpPr>
            <a:spLocks noGrp="1"/>
          </p:cNvSpPr>
          <p:nvPr>
            <p:ph type="dt" sz="half" idx="10"/>
          </p:nvPr>
        </p:nvSpPr>
        <p:spPr/>
        <p:txBody>
          <a:bodyPr/>
          <a:lstStyle/>
          <a:p>
            <a:fld id="{0E9168BB-E1F9-4AA4-B070-94BD0FD4AE70}" type="datetimeFigureOut">
              <a:rPr lang="ar-SA" smtClean="0"/>
              <a:t>19/08/34</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DC8B84E8-6DE2-4A4F-B76F-FEE377C91526}" type="slidenum">
              <a:rPr lang="ar-SA" smtClean="0"/>
              <a:t>‹#›</a:t>
            </a:fld>
            <a:endParaRPr lang="ar-SA"/>
          </a:p>
        </p:txBody>
      </p:sp>
      <p:sp>
        <p:nvSpPr>
          <p:cNvPr id="113" name="Rectangle 112"/>
          <p:cNvSpPr/>
          <p:nvPr/>
        </p:nvSpPr>
        <p:spPr>
          <a:xfrm>
            <a:off x="0" y="1905000"/>
            <a:ext cx="4953000" cy="3124200"/>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grpSp>
        <p:nvGrpSpPr>
          <p:cNvPr id="94" name="Group 93"/>
          <p:cNvGrpSpPr/>
          <p:nvPr/>
        </p:nvGrpSpPr>
        <p:grpSpPr>
          <a:xfrm>
            <a:off x="0" y="2057400"/>
            <a:ext cx="4801394" cy="2820988"/>
            <a:chOff x="0" y="2057400"/>
            <a:chExt cx="4801394" cy="2820988"/>
          </a:xfrm>
        </p:grpSpPr>
        <p:cxnSp>
          <p:nvCxnSpPr>
            <p:cNvPr id="117" name="Straight Connector 116"/>
            <p:cNvCxnSpPr/>
            <p:nvPr/>
          </p:nvCxnSpPr>
          <p:spPr>
            <a:xfrm>
              <a:off x="0" y="20574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18" name="Straight Connector 117"/>
            <p:cNvCxnSpPr/>
            <p:nvPr/>
          </p:nvCxnSpPr>
          <p:spPr>
            <a:xfrm>
              <a:off x="0" y="48768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20" name="Straight Connector 119"/>
            <p:cNvCxnSpPr/>
            <p:nvPr/>
          </p:nvCxnSpPr>
          <p:spPr>
            <a:xfrm rot="5400000">
              <a:off x="3391694" y="3467100"/>
              <a:ext cx="2818606"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228600" y="2130425"/>
            <a:ext cx="4419600" cy="1600327"/>
          </a:xfrm>
        </p:spPr>
        <p:txBody>
          <a:bodyPr anchor="b">
            <a:normAutofit/>
          </a:bodyPr>
          <a:lstStyle>
            <a:lvl1pPr algn="l">
              <a:defRPr sz="3600" b="1" cap="none" spc="40" baseline="0">
                <a:ln w="13335" cmpd="sng">
                  <a:solidFill>
                    <a:schemeClr val="accent1">
                      <a:lumMod val="50000"/>
                    </a:schemeClr>
                  </a:solidFill>
                  <a:prstDash val="solid"/>
                </a:ln>
                <a:solidFill>
                  <a:schemeClr val="accent6">
                    <a:tint val="1000"/>
                  </a:schemeClr>
                </a:solidFill>
                <a:effectLst/>
              </a:defRPr>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228600" y="3733800"/>
            <a:ext cx="4419600" cy="1066800"/>
          </a:xfrm>
        </p:spPr>
        <p:txBody>
          <a:bodyPr>
            <a:normAutofit/>
          </a:bodyPr>
          <a:lstStyle>
            <a:lvl1pPr marL="0" indent="0" algn="l">
              <a:buNone/>
              <a:defRPr sz="22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0E9168BB-E1F9-4AA4-B070-94BD0FD4AE70}" type="datetimeFigureOut">
              <a:rPr lang="ar-SA" smtClean="0"/>
              <a:t>19/08/34</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DC8B84E8-6DE2-4A4F-B76F-FEE377C91526}"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0E9168BB-E1F9-4AA4-B070-94BD0FD4AE70}" type="datetimeFigureOut">
              <a:rPr lang="ar-SA" smtClean="0"/>
              <a:t>19/08/34</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DC8B84E8-6DE2-4A4F-B76F-FEE377C91526}"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Content Placeholder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0E9168BB-E1F9-4AA4-B070-94BD0FD4AE70}" type="datetimeFigureOut">
              <a:rPr lang="ar-SA" smtClean="0"/>
              <a:t>19/08/34</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DC8B84E8-6DE2-4A4F-B76F-FEE377C91526}"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bg>
      <p:bgRef idx="1003">
        <a:schemeClr val="bg1"/>
      </p:bgRef>
    </p:bg>
    <p:spTree>
      <p:nvGrpSpPr>
        <p:cNvPr id="1" name=""/>
        <p:cNvGrpSpPr/>
        <p:nvPr/>
      </p:nvGrpSpPr>
      <p:grpSpPr>
        <a:xfrm>
          <a:off x="0" y="0"/>
          <a:ext cx="0" cy="0"/>
          <a:chOff x="0" y="0"/>
          <a:chExt cx="0" cy="0"/>
        </a:xfrm>
      </p:grpSpPr>
      <p:grpSp>
        <p:nvGrpSpPr>
          <p:cNvPr id="7" name="Group 92"/>
          <p:cNvGrpSpPr/>
          <p:nvPr/>
        </p:nvGrpSpPr>
        <p:grpSpPr>
          <a:xfrm>
            <a:off x="1" y="-30478"/>
            <a:ext cx="9067799" cy="4846320"/>
            <a:chOff x="1" y="-30477"/>
            <a:chExt cx="9067799" cy="4526277"/>
          </a:xfrm>
        </p:grpSpPr>
        <p:cxnSp>
          <p:nvCxnSpPr>
            <p:cNvPr id="8" name="Straight Connector 7"/>
            <p:cNvCxnSpPr/>
            <p:nvPr/>
          </p:nvCxnSpPr>
          <p:spPr>
            <a:xfrm rot="16200000" flipH="1">
              <a:off x="-2716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16200000" flipH="1">
              <a:off x="-4621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5400000">
              <a:off x="-3097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5400000">
              <a:off x="-206236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rot="16200000" flipH="1">
              <a:off x="-213856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rot="16200000" flipH="1">
              <a:off x="-195465" y="1785212"/>
              <a:ext cx="4505731"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6200000" flipH="1">
              <a:off x="-164326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5400000">
              <a:off x="-1528964"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6200000" flipH="1">
              <a:off x="-95746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6200000" flipH="1">
              <a:off x="-194806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6200000" flipH="1">
              <a:off x="-652664" y="2166211"/>
              <a:ext cx="4505731" cy="152401"/>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rot="16200000" flipH="1">
              <a:off x="-16432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rot="16200000" flipH="1">
              <a:off x="-1790700" y="2019300"/>
              <a:ext cx="4495800" cy="4572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rot="5400000">
              <a:off x="-55551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rot="5400000">
              <a:off x="340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5400000">
              <a:off x="26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rot="5400000">
              <a:off x="-67933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rot="16200000" flipH="1">
              <a:off x="-1467052"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rot="16200000" flipH="1">
              <a:off x="-77839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rot="16200000" flipH="1">
              <a:off x="-11860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rot="16200000" flipH="1">
              <a:off x="-9574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rot="16200000" flipH="1">
              <a:off x="22429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rot="16200000" flipH="1">
              <a:off x="20524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rot="5400000">
              <a:off x="2204835" y="2051912"/>
              <a:ext cx="4505731"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rot="5400000">
              <a:off x="452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rot="16200000" flipH="1">
              <a:off x="37603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rot="5400000">
              <a:off x="1023735" y="2242139"/>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rot="16200000" flipH="1">
              <a:off x="871335" y="2013812"/>
              <a:ext cx="4505731"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rot="5400000">
              <a:off x="985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rot="16200000" flipH="1">
              <a:off x="155713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rot="16200000" flipH="1">
              <a:off x="5665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rot="16200000" flipH="1">
              <a:off x="1861936" y="2166211"/>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rot="16200000" flipH="1">
              <a:off x="8713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rot="5400000">
              <a:off x="1474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rot="5400000">
              <a:off x="195909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rot="5400000">
              <a:off x="25486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rot="5400000">
              <a:off x="27763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rot="5400000">
              <a:off x="183526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rot="16200000" flipH="1">
              <a:off x="1047548"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rot="16200000" flipH="1">
              <a:off x="1736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rot="16200000" flipH="1">
              <a:off x="1328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rot="16200000" flipH="1">
              <a:off x="1557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rot="16200000" flipH="1">
              <a:off x="39193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rot="16200000" flipH="1">
              <a:off x="3271636"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rot="5400000">
              <a:off x="38812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rot="5400000">
              <a:off x="3004936" y="2090012"/>
              <a:ext cx="4505730"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rot="16200000" flipH="1">
              <a:off x="22429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rot="16200000" flipH="1">
              <a:off x="35383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rot="5400000">
              <a:off x="3822180" y="1535657"/>
              <a:ext cx="4505731"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rot="5400000">
              <a:off x="4225087" y="2090965"/>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rot="5400000">
              <a:off x="407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rot="5400000">
              <a:off x="356500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rot="16200000" flipH="1">
              <a:off x="34126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rot="16200000" flipH="1">
              <a:off x="29287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rot="16200000" flipH="1">
              <a:off x="3081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rot="5400000">
              <a:off x="4643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rot="16200000" flipH="1">
              <a:off x="4643234"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rot="5400000">
              <a:off x="5214735" y="2242140"/>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rot="16200000" flipH="1">
              <a:off x="506233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rot="5400000">
              <a:off x="5176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rot="16200000" flipH="1">
              <a:off x="57481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rot="16200000" flipH="1">
              <a:off x="49099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rot="5400000">
              <a:off x="47956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71" name="Straight Connector 70"/>
            <p:cNvCxnSpPr/>
            <p:nvPr/>
          </p:nvCxnSpPr>
          <p:spPr>
            <a:xfrm rot="16200000" flipH="1">
              <a:off x="53909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72" name="Straight Connector 71"/>
            <p:cNvCxnSpPr/>
            <p:nvPr/>
          </p:nvCxnSpPr>
          <p:spPr>
            <a:xfrm rot="16200000" flipH="1">
              <a:off x="5927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rot="16200000" flipH="1">
              <a:off x="5519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4" name="Straight Connector 73"/>
            <p:cNvCxnSpPr/>
            <p:nvPr/>
          </p:nvCxnSpPr>
          <p:spPr>
            <a:xfrm rot="16200000" flipH="1">
              <a:off x="5748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5" name="Straight Connector 74"/>
            <p:cNvCxnSpPr/>
            <p:nvPr/>
          </p:nvCxnSpPr>
          <p:spPr>
            <a:xfrm rot="16200000" flipH="1">
              <a:off x="6433935" y="2166213"/>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6" name="Straight Connector 75"/>
            <p:cNvCxnSpPr/>
            <p:nvPr/>
          </p:nvCxnSpPr>
          <p:spPr>
            <a:xfrm rot="16200000" flipH="1">
              <a:off x="62434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7" name="Straight Connector 76"/>
            <p:cNvCxnSpPr/>
            <p:nvPr/>
          </p:nvCxnSpPr>
          <p:spPr>
            <a:xfrm rot="5400000">
              <a:off x="63958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8" name="Straight Connector 77"/>
            <p:cNvCxnSpPr/>
            <p:nvPr/>
          </p:nvCxnSpPr>
          <p:spPr>
            <a:xfrm rot="16200000" flipH="1">
              <a:off x="60529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79" name="Straight Connector 78"/>
            <p:cNvCxnSpPr/>
            <p:nvPr/>
          </p:nvCxnSpPr>
          <p:spPr>
            <a:xfrm rot="5400000">
              <a:off x="6709356" y="2136834"/>
              <a:ext cx="4525755"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80" name="Straight Connector 79"/>
            <p:cNvCxnSpPr/>
            <p:nvPr/>
          </p:nvCxnSpPr>
          <p:spPr>
            <a:xfrm rot="5400000">
              <a:off x="6026265" y="2040483"/>
              <a:ext cx="4505731"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1" name="Straight Connector 80"/>
            <p:cNvCxnSpPr/>
            <p:nvPr/>
          </p:nvCxnSpPr>
          <p:spPr>
            <a:xfrm rot="16200000" flipH="1">
              <a:off x="5927205" y="2139543"/>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82" name="Straight Connector 81"/>
            <p:cNvCxnSpPr/>
            <p:nvPr/>
          </p:nvCxnSpPr>
          <p:spPr>
            <a:xfrm rot="5400000">
              <a:off x="6738734" y="2242140"/>
              <a:ext cx="450573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3" name="Straight Connector 82"/>
            <p:cNvCxnSpPr/>
            <p:nvPr/>
          </p:nvCxnSpPr>
          <p:spPr>
            <a:xfrm rot="5400000">
              <a:off x="3728835" y="2204312"/>
              <a:ext cx="4505731"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84" name="Straight Connector 83"/>
            <p:cNvCxnSpPr/>
            <p:nvPr/>
          </p:nvCxnSpPr>
          <p:spPr>
            <a:xfrm rot="16200000" flipH="1">
              <a:off x="4224135" y="2166212"/>
              <a:ext cx="4505731"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5" name="Straight Connector 84"/>
            <p:cNvCxnSpPr/>
            <p:nvPr/>
          </p:nvCxnSpPr>
          <p:spPr>
            <a:xfrm rot="16200000" flipH="1">
              <a:off x="4414635" y="2051912"/>
              <a:ext cx="4505731"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86" name="Straight Connector 85"/>
            <p:cNvCxnSpPr/>
            <p:nvPr/>
          </p:nvCxnSpPr>
          <p:spPr>
            <a:xfrm rot="5400000">
              <a:off x="3309735" y="2090012"/>
              <a:ext cx="4505731"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7" name="Straight Connector 86"/>
            <p:cNvCxnSpPr/>
            <p:nvPr/>
          </p:nvCxnSpPr>
          <p:spPr>
            <a:xfrm rot="16200000" flipH="1">
              <a:off x="43241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rot="5400000">
              <a:off x="49480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9" name="Straight Connector 88"/>
            <p:cNvCxnSpPr/>
            <p:nvPr/>
          </p:nvCxnSpPr>
          <p:spPr>
            <a:xfrm rot="5400000">
              <a:off x="5405235" y="1747112"/>
              <a:ext cx="4505731"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rot="16200000" flipH="1">
              <a:off x="2547735" y="2013814"/>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94" name="Rectangle 93"/>
          <p:cNvSpPr/>
          <p:nvPr/>
        </p:nvSpPr>
        <p:spPr>
          <a:xfrm>
            <a:off x="0" y="4311168"/>
            <a:ext cx="9144000" cy="1905000"/>
          </a:xfrm>
          <a:prstGeom prst="rect">
            <a:avLst/>
          </a:prstGeom>
          <a:solidFill>
            <a:schemeClr val="accent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96" name="Straight Connector 95"/>
          <p:cNvCxnSpPr/>
          <p:nvPr/>
        </p:nvCxnSpPr>
        <p:spPr>
          <a:xfrm>
            <a:off x="0" y="4387368"/>
            <a:ext cx="9144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97" name="Straight Connector 96"/>
          <p:cNvCxnSpPr/>
          <p:nvPr/>
        </p:nvCxnSpPr>
        <p:spPr>
          <a:xfrm>
            <a:off x="0" y="6138380"/>
            <a:ext cx="9144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3" name="Text Placeholder 2"/>
          <p:cNvSpPr>
            <a:spLocks noGrp="1"/>
          </p:cNvSpPr>
          <p:nvPr>
            <p:ph type="body" idx="1"/>
          </p:nvPr>
        </p:nvSpPr>
        <p:spPr>
          <a:xfrm>
            <a:off x="457200" y="5621364"/>
            <a:ext cx="8305800" cy="414649"/>
          </a:xfrm>
        </p:spPr>
        <p:txBody>
          <a:bodyPr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95" name="Title 94"/>
          <p:cNvSpPr>
            <a:spLocks noGrp="1"/>
          </p:cNvSpPr>
          <p:nvPr>
            <p:ph type="title"/>
          </p:nvPr>
        </p:nvSpPr>
        <p:spPr>
          <a:xfrm>
            <a:off x="457200" y="4463568"/>
            <a:ext cx="8305800" cy="1143000"/>
          </a:xfrm>
        </p:spPr>
        <p:txBody>
          <a:bodyPr/>
          <a:lstStyle/>
          <a:p>
            <a:r>
              <a:rPr lang="ar-SA" smtClean="0"/>
              <a:t>انقر لتحرير نمط العنوان الرئيسي</a:t>
            </a:r>
            <a:endParaRPr lang="en-US"/>
          </a:p>
        </p:txBody>
      </p:sp>
      <p:sp>
        <p:nvSpPr>
          <p:cNvPr id="2" name="Date Placeholder 1"/>
          <p:cNvSpPr>
            <a:spLocks noGrp="1"/>
          </p:cNvSpPr>
          <p:nvPr>
            <p:ph type="dt" sz="half" idx="10"/>
          </p:nvPr>
        </p:nvSpPr>
        <p:spPr/>
        <p:txBody>
          <a:bodyPr/>
          <a:lstStyle/>
          <a:p>
            <a:fld id="{0E9168BB-E1F9-4AA4-B070-94BD0FD4AE70}" type="datetimeFigureOut">
              <a:rPr lang="ar-SA" smtClean="0"/>
              <a:t>19/08/34</a:t>
            </a:fld>
            <a:endParaRPr lang="ar-SA"/>
          </a:p>
        </p:txBody>
      </p:sp>
      <p:sp>
        <p:nvSpPr>
          <p:cNvPr id="91" name="Footer Placeholder 90"/>
          <p:cNvSpPr>
            <a:spLocks noGrp="1"/>
          </p:cNvSpPr>
          <p:nvPr>
            <p:ph type="ftr" sz="quarter" idx="11"/>
          </p:nvPr>
        </p:nvSpPr>
        <p:spPr/>
        <p:txBody>
          <a:bodyPr/>
          <a:lstStyle/>
          <a:p>
            <a:endParaRPr lang="ar-SA"/>
          </a:p>
        </p:txBody>
      </p:sp>
      <p:sp>
        <p:nvSpPr>
          <p:cNvPr id="92" name="Slide Number Placeholder 91"/>
          <p:cNvSpPr>
            <a:spLocks noGrp="1"/>
          </p:cNvSpPr>
          <p:nvPr>
            <p:ph type="sldNum" sz="quarter" idx="12"/>
          </p:nvPr>
        </p:nvSpPr>
        <p:spPr/>
        <p:txBody>
          <a:bodyPr/>
          <a:lstStyle/>
          <a:p>
            <a:fld id="{DC8B84E8-6DE2-4A4F-B76F-FEE377C91526}" type="slidenum">
              <a:rPr lang="ar-SA" smtClean="0"/>
              <a:t>‹#›</a:t>
            </a:fld>
            <a:endParaRPr lang="ar-SA"/>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Date Placeholder 4"/>
          <p:cNvSpPr>
            <a:spLocks noGrp="1"/>
          </p:cNvSpPr>
          <p:nvPr>
            <p:ph type="dt" sz="half" idx="10"/>
          </p:nvPr>
        </p:nvSpPr>
        <p:spPr/>
        <p:txBody>
          <a:bodyPr/>
          <a:lstStyle/>
          <a:p>
            <a:fld id="{0E9168BB-E1F9-4AA4-B070-94BD0FD4AE70}" type="datetimeFigureOut">
              <a:rPr lang="ar-SA" smtClean="0"/>
              <a:t>19/08/34</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DC8B84E8-6DE2-4A4F-B76F-FEE377C91526}"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7" name="Date Placeholder 6"/>
          <p:cNvSpPr>
            <a:spLocks noGrp="1"/>
          </p:cNvSpPr>
          <p:nvPr>
            <p:ph type="dt" sz="half" idx="10"/>
          </p:nvPr>
        </p:nvSpPr>
        <p:spPr/>
        <p:txBody>
          <a:bodyPr/>
          <a:lstStyle/>
          <a:p>
            <a:fld id="{0E9168BB-E1F9-4AA4-B070-94BD0FD4AE70}" type="datetimeFigureOut">
              <a:rPr lang="ar-SA" smtClean="0"/>
              <a:t>19/08/34</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DC8B84E8-6DE2-4A4F-B76F-FEE377C91526}"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Date Placeholder 2"/>
          <p:cNvSpPr>
            <a:spLocks noGrp="1"/>
          </p:cNvSpPr>
          <p:nvPr>
            <p:ph type="dt" sz="half" idx="10"/>
          </p:nvPr>
        </p:nvSpPr>
        <p:spPr/>
        <p:txBody>
          <a:bodyPr/>
          <a:lstStyle/>
          <a:p>
            <a:fld id="{0E9168BB-E1F9-4AA4-B070-94BD0FD4AE70}" type="datetimeFigureOut">
              <a:rPr lang="ar-SA" smtClean="0"/>
              <a:t>19/08/34</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DC8B84E8-6DE2-4A4F-B76F-FEE377C91526}"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E9168BB-E1F9-4AA4-B070-94BD0FD4AE70}" type="datetimeFigureOut">
              <a:rPr lang="ar-SA" smtClean="0"/>
              <a:t>19/08/34</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DC8B84E8-6DE2-4A4F-B76F-FEE377C91526}"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sp>
        <p:nvSpPr>
          <p:cNvPr id="3" name="Content Placeholder 2"/>
          <p:cNvSpPr>
            <a:spLocks noGrp="1"/>
          </p:cNvSpPr>
          <p:nvPr>
            <p:ph idx="1"/>
          </p:nvPr>
        </p:nvSpPr>
        <p:spPr>
          <a:xfrm>
            <a:off x="3200400" y="273050"/>
            <a:ext cx="5486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Date Placeholder 4"/>
          <p:cNvSpPr>
            <a:spLocks noGrp="1"/>
          </p:cNvSpPr>
          <p:nvPr>
            <p:ph type="dt" sz="half" idx="10"/>
          </p:nvPr>
        </p:nvSpPr>
        <p:spPr/>
        <p:txBody>
          <a:bodyPr/>
          <a:lstStyle/>
          <a:p>
            <a:fld id="{0E9168BB-E1F9-4AA4-B070-94BD0FD4AE70}" type="datetimeFigureOut">
              <a:rPr lang="ar-SA" smtClean="0"/>
              <a:t>19/08/34</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DC8B84E8-6DE2-4A4F-B76F-FEE377C91526}" type="slidenum">
              <a:rPr lang="ar-SA" smtClean="0"/>
              <a:t>‹#›</a:t>
            </a:fld>
            <a:endParaRPr lang="ar-SA"/>
          </a:p>
        </p:txBody>
      </p:sp>
      <p:sp>
        <p:nvSpPr>
          <p:cNvPr id="37" name="Rectangle 36"/>
          <p:cNvSpPr/>
          <p:nvPr/>
        </p:nvSpPr>
        <p:spPr>
          <a:xfrm>
            <a:off x="0" y="1563624"/>
            <a:ext cx="2761488" cy="3313176"/>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39" name="Straight Connector 38"/>
          <p:cNvCxnSpPr/>
          <p:nvPr/>
        </p:nvCxnSpPr>
        <p:spPr>
          <a:xfrm rot="5400000">
            <a:off x="1128157" y="3221339"/>
            <a:ext cx="3017520"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0" y="1712976"/>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0" y="4733544"/>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2400" y="1901952"/>
            <a:ext cx="2377440" cy="1371600"/>
          </a:xfrm>
        </p:spPr>
        <p:txBody>
          <a:bodyPr anchor="b">
            <a:normAutofit/>
          </a:bodyPr>
          <a:lstStyle>
            <a:lvl1pPr algn="l" defTabSz="914400" rtl="0" eaLnBrk="1" latinLnBrk="0" hangingPunct="1">
              <a:spcBef>
                <a:spcPct val="0"/>
              </a:spcBef>
              <a:buNone/>
              <a:tabLst>
                <a:tab pos="3830638" algn="l"/>
              </a:tabLst>
              <a:defRPr lang="en-US" sz="2600" b="1" kern="1200" cap="none" spc="20" baseline="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mj-lt"/>
                <a:ea typeface="+mj-ea"/>
                <a:cs typeface="+mj-cs"/>
              </a:defRPr>
            </a:lvl1pPr>
          </a:lstStyle>
          <a:p>
            <a:r>
              <a:rPr lang="ar-SA" smtClean="0"/>
              <a:t>انقر لتحرير نمط العنوان الرئيسي</a:t>
            </a:r>
            <a:endParaRPr lang="en-US" dirty="0"/>
          </a:p>
        </p:txBody>
      </p:sp>
      <p:sp>
        <p:nvSpPr>
          <p:cNvPr id="4" name="Text Placeholder 3"/>
          <p:cNvSpPr>
            <a:spLocks noGrp="1"/>
          </p:cNvSpPr>
          <p:nvPr>
            <p:ph type="body" sz="half" idx="2"/>
          </p:nvPr>
        </p:nvSpPr>
        <p:spPr>
          <a:xfrm>
            <a:off x="152400" y="3273552"/>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3200400" y="381000"/>
            <a:ext cx="5562600" cy="5638800"/>
          </a:xfrm>
          <a:solidFill>
            <a:schemeClr val="bg2"/>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a:p>
        </p:txBody>
      </p:sp>
      <p:sp>
        <p:nvSpPr>
          <p:cNvPr id="5" name="Date Placeholder 4"/>
          <p:cNvSpPr>
            <a:spLocks noGrp="1"/>
          </p:cNvSpPr>
          <p:nvPr>
            <p:ph type="dt" sz="half" idx="10"/>
          </p:nvPr>
        </p:nvSpPr>
        <p:spPr/>
        <p:txBody>
          <a:bodyPr/>
          <a:lstStyle/>
          <a:p>
            <a:fld id="{0E9168BB-E1F9-4AA4-B070-94BD0FD4AE70}" type="datetimeFigureOut">
              <a:rPr lang="ar-SA" smtClean="0"/>
              <a:t>19/08/34</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DC8B84E8-6DE2-4A4F-B76F-FEE377C91526}" type="slidenum">
              <a:rPr lang="ar-SA" smtClean="0"/>
              <a:t>‹#›</a:t>
            </a:fld>
            <a:endParaRPr lang="ar-SA"/>
          </a:p>
        </p:txBody>
      </p:sp>
      <p:sp>
        <p:nvSpPr>
          <p:cNvPr id="33" name="Rectangle 32"/>
          <p:cNvSpPr/>
          <p:nvPr/>
        </p:nvSpPr>
        <p:spPr>
          <a:xfrm>
            <a:off x="0" y="1563624"/>
            <a:ext cx="2761488" cy="3313176"/>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34" name="Straight Connector 33"/>
          <p:cNvCxnSpPr/>
          <p:nvPr/>
        </p:nvCxnSpPr>
        <p:spPr>
          <a:xfrm rot="5400000">
            <a:off x="1128157" y="3221339"/>
            <a:ext cx="3017520"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0" y="1712976"/>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a:off x="0" y="4733544"/>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5448" y="1905000"/>
            <a:ext cx="2377440" cy="1371600"/>
          </a:xfrm>
        </p:spPr>
        <p:txBody>
          <a:bodyPr anchor="b">
            <a:normAutofit/>
          </a:bodyPr>
          <a:lstStyle>
            <a:lvl1pPr algn="l">
              <a:defRPr sz="2600" b="1" cap="none" spc="20" baseline="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defRPr>
            </a:lvl1pPr>
          </a:lstStyle>
          <a:p>
            <a:r>
              <a:rPr lang="ar-SA" smtClean="0"/>
              <a:t>انقر لتحرير نمط العنوان الرئيسي</a:t>
            </a:r>
            <a:endParaRPr lang="en-US" dirty="0"/>
          </a:p>
        </p:txBody>
      </p:sp>
      <p:sp>
        <p:nvSpPr>
          <p:cNvPr id="4" name="Text Placeholder 3"/>
          <p:cNvSpPr>
            <a:spLocks noGrp="1"/>
          </p:cNvSpPr>
          <p:nvPr>
            <p:ph type="body" sz="half" idx="2"/>
          </p:nvPr>
        </p:nvSpPr>
        <p:spPr>
          <a:xfrm>
            <a:off x="152400" y="3276600"/>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90" name="Rectangle 189"/>
          <p:cNvSpPr/>
          <p:nvPr/>
        </p:nvSpPr>
        <p:spPr>
          <a:xfrm>
            <a:off x="149352" y="137160"/>
            <a:ext cx="8869680" cy="6583680"/>
          </a:xfrm>
          <a:prstGeom prst="rect">
            <a:avLst/>
          </a:prstGeom>
          <a:noFill/>
          <a:ln w="19050" cmpd="sng">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b">
            <a:norm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457200" y="6312408"/>
            <a:ext cx="2133600" cy="365125"/>
          </a:xfrm>
          <a:prstGeom prst="rect">
            <a:avLst/>
          </a:prstGeom>
        </p:spPr>
        <p:txBody>
          <a:bodyPr vert="horz" lIns="91440" tIns="45720" rIns="91440" bIns="45720" rtlCol="0" anchor="ctr"/>
          <a:lstStyle>
            <a:lvl1pPr algn="l">
              <a:defRPr sz="1200">
                <a:solidFill>
                  <a:schemeClr val="tx2"/>
                </a:solidFill>
              </a:defRPr>
            </a:lvl1pPr>
          </a:lstStyle>
          <a:p>
            <a:fld id="{0E9168BB-E1F9-4AA4-B070-94BD0FD4AE70}" type="datetimeFigureOut">
              <a:rPr lang="ar-SA" smtClean="0"/>
              <a:t>19/08/34</a:t>
            </a:fld>
            <a:endParaRPr lang="ar-SA"/>
          </a:p>
        </p:txBody>
      </p:sp>
      <p:sp>
        <p:nvSpPr>
          <p:cNvPr id="5" name="Footer Placeholder 4"/>
          <p:cNvSpPr>
            <a:spLocks noGrp="1"/>
          </p:cNvSpPr>
          <p:nvPr>
            <p:ph type="ftr" sz="quarter" idx="3"/>
          </p:nvPr>
        </p:nvSpPr>
        <p:spPr>
          <a:xfrm>
            <a:off x="2831123" y="6312408"/>
            <a:ext cx="3481754" cy="365125"/>
          </a:xfrm>
          <a:prstGeom prst="rect">
            <a:avLst/>
          </a:prstGeom>
        </p:spPr>
        <p:txBody>
          <a:bodyPr vert="horz" lIns="91440" tIns="45720" rIns="91440" bIns="45720" rtlCol="0" anchor="ctr"/>
          <a:lstStyle>
            <a:lvl1pPr algn="ctr">
              <a:defRPr sz="1200">
                <a:solidFill>
                  <a:schemeClr val="tx2"/>
                </a:solidFill>
              </a:defRPr>
            </a:lvl1pPr>
          </a:lstStyle>
          <a:p>
            <a:endParaRPr lang="ar-SA"/>
          </a:p>
        </p:txBody>
      </p:sp>
      <p:sp>
        <p:nvSpPr>
          <p:cNvPr id="6" name="Slide Number Placeholder 5"/>
          <p:cNvSpPr>
            <a:spLocks noGrp="1"/>
          </p:cNvSpPr>
          <p:nvPr>
            <p:ph type="sldNum" sz="quarter" idx="4"/>
          </p:nvPr>
        </p:nvSpPr>
        <p:spPr>
          <a:xfrm>
            <a:off x="6553200" y="6312408"/>
            <a:ext cx="2133600" cy="365125"/>
          </a:xfrm>
          <a:prstGeom prst="rect">
            <a:avLst/>
          </a:prstGeom>
        </p:spPr>
        <p:txBody>
          <a:bodyPr vert="horz" lIns="91440" tIns="45720" rIns="91440" bIns="45720" rtlCol="0" anchor="ctr"/>
          <a:lstStyle>
            <a:lvl1pPr algn="r">
              <a:defRPr sz="1200">
                <a:solidFill>
                  <a:schemeClr val="tx2"/>
                </a:solidFill>
              </a:defRPr>
            </a:lvl1pPr>
          </a:lstStyle>
          <a:p>
            <a:fld id="{DC8B84E8-6DE2-4A4F-B76F-FEE377C91526}" type="slidenum">
              <a:rPr lang="ar-SA" smtClean="0"/>
              <a:t>‹#›</a:t>
            </a:fld>
            <a:endParaRPr lang="ar-SA"/>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1" eaLnBrk="1" latinLnBrk="0" hangingPunct="1">
        <a:spcBef>
          <a:spcPct val="0"/>
        </a:spcBef>
        <a:buNone/>
        <a:tabLst>
          <a:tab pos="3830638" algn="l"/>
        </a:tabLst>
        <a:defRPr sz="3600" b="1" kern="1200" cap="none" spc="50">
          <a:ln w="13335" cmpd="sng">
            <a:solidFill>
              <a:schemeClr val="accent1">
                <a:lumMod val="50000"/>
              </a:schemeClr>
            </a:solidFill>
            <a:prstDash val="solid"/>
          </a:ln>
          <a:solidFill>
            <a:schemeClr val="accent6">
              <a:tint val="1000"/>
            </a:schemeClr>
          </a:solidFill>
          <a:effectLst/>
          <a:latin typeface="+mj-lt"/>
          <a:ea typeface="+mj-ea"/>
          <a:cs typeface="+mj-cs"/>
        </a:defRPr>
      </a:lvl1pPr>
    </p:titleStyle>
    <p:bodyStyle>
      <a:lvl1pPr marL="274320" indent="-274320" algn="r" defTabSz="914400" rtl="1" eaLnBrk="1" latinLnBrk="0" hangingPunct="1">
        <a:spcBef>
          <a:spcPct val="20000"/>
        </a:spcBef>
        <a:buClr>
          <a:schemeClr val="accent1">
            <a:lumMod val="60000"/>
            <a:lumOff val="40000"/>
          </a:schemeClr>
        </a:buClr>
        <a:buFont typeface="Arial" pitchFamily="34" charset="0"/>
        <a:buChar char="•"/>
        <a:defRPr sz="2400" kern="1200">
          <a:solidFill>
            <a:schemeClr val="tx2"/>
          </a:solidFill>
          <a:latin typeface="+mn-lt"/>
          <a:ea typeface="+mn-ea"/>
          <a:cs typeface="+mn-cs"/>
        </a:defRPr>
      </a:lvl1pPr>
      <a:lvl2pPr marL="548640" indent="-182880" algn="r" defTabSz="914400" rtl="1" eaLnBrk="1" latinLnBrk="0" hangingPunct="1">
        <a:spcBef>
          <a:spcPct val="20000"/>
        </a:spcBef>
        <a:buClr>
          <a:schemeClr val="accent1">
            <a:lumMod val="60000"/>
            <a:lumOff val="40000"/>
          </a:schemeClr>
        </a:buClr>
        <a:buFont typeface="Arial" pitchFamily="34" charset="0"/>
        <a:buChar char="•"/>
        <a:defRPr sz="2000" kern="1200">
          <a:solidFill>
            <a:schemeClr val="tx1"/>
          </a:solidFill>
          <a:latin typeface="+mn-lt"/>
          <a:ea typeface="+mn-ea"/>
          <a:cs typeface="+mn-cs"/>
        </a:defRPr>
      </a:lvl2pPr>
      <a:lvl3pPr marL="914400" indent="-228600" algn="r" defTabSz="914400" rtl="1"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3pPr>
      <a:lvl4pPr marL="1188720" indent="-228600" algn="r" defTabSz="914400" rtl="1"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4pPr>
      <a:lvl5pPr marL="1463040" indent="-228600" algn="r" defTabSz="914400" rtl="1" eaLnBrk="1" latinLnBrk="0" hangingPunct="1">
        <a:spcBef>
          <a:spcPct val="20000"/>
        </a:spcBef>
        <a:buClr>
          <a:schemeClr val="accent4"/>
        </a:buClr>
        <a:buFont typeface="Arial" pitchFamily="34" charset="0"/>
        <a:buChar char="•"/>
        <a:defRPr sz="1600" kern="1200" baseline="0">
          <a:solidFill>
            <a:schemeClr val="tx2"/>
          </a:solidFill>
          <a:latin typeface="+mn-lt"/>
          <a:ea typeface="+mn-ea"/>
          <a:cs typeface="+mn-cs"/>
        </a:defRPr>
      </a:lvl5pPr>
      <a:lvl6pPr marL="1691640" indent="-182880" algn="r" defTabSz="914400" rtl="1" eaLnBrk="1" latinLnBrk="0" hangingPunct="1">
        <a:spcBef>
          <a:spcPct val="20000"/>
        </a:spcBef>
        <a:buClr>
          <a:schemeClr val="accent5"/>
        </a:buClr>
        <a:buFont typeface="Arial" pitchFamily="34" charset="0"/>
        <a:buChar char="•"/>
        <a:defRPr sz="1600" kern="1200">
          <a:solidFill>
            <a:schemeClr val="tx1"/>
          </a:solidFill>
          <a:latin typeface="+mn-lt"/>
          <a:ea typeface="+mn-ea"/>
          <a:cs typeface="+mn-cs"/>
        </a:defRPr>
      </a:lvl6pPr>
      <a:lvl7pPr marL="1920240" indent="-182880" algn="r" defTabSz="914400" rtl="1"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7pPr>
      <a:lvl8pPr marL="2148840" indent="-182880" algn="r" defTabSz="914400" rtl="1" eaLnBrk="1" latinLnBrk="0" hangingPunct="1">
        <a:spcBef>
          <a:spcPct val="20000"/>
        </a:spcBef>
        <a:buClr>
          <a:schemeClr val="accent3"/>
        </a:buClr>
        <a:buFont typeface="Arial" pitchFamily="34" charset="0"/>
        <a:buChar char="•"/>
        <a:defRPr sz="1600" kern="1200">
          <a:solidFill>
            <a:schemeClr val="tx1"/>
          </a:solidFill>
          <a:latin typeface="+mn-lt"/>
          <a:ea typeface="+mn-ea"/>
          <a:cs typeface="+mn-cs"/>
        </a:defRPr>
      </a:lvl8pPr>
      <a:lvl9pPr marL="2377440" indent="-182880" algn="r" defTabSz="914400" rtl="1"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r>
              <a:rPr lang="ar-SA" dirty="0" smtClean="0"/>
              <a:t>كلية العلوم والدراسات الإنسانية بالغاط</a:t>
            </a:r>
            <a:endParaRPr lang="ar-SA" dirty="0"/>
          </a:p>
        </p:txBody>
      </p:sp>
      <p:sp>
        <p:nvSpPr>
          <p:cNvPr id="3" name="عنوان فرعي 2"/>
          <p:cNvSpPr>
            <a:spLocks noGrp="1"/>
          </p:cNvSpPr>
          <p:nvPr>
            <p:ph type="subTitle" idx="1"/>
          </p:nvPr>
        </p:nvSpPr>
        <p:spPr/>
        <p:txBody>
          <a:bodyPr/>
          <a:lstStyle/>
          <a:p>
            <a:r>
              <a:rPr lang="ar-SA" b="1" dirty="0" smtClean="0"/>
              <a:t>قسم اللغة الإنجليزية</a:t>
            </a:r>
            <a:endParaRPr lang="ar-SA" dirty="0"/>
          </a:p>
        </p:txBody>
      </p:sp>
    </p:spTree>
    <p:extLst>
      <p:ext uri="{BB962C8B-B14F-4D97-AF65-F5344CB8AC3E}">
        <p14:creationId xmlns:p14="http://schemas.microsoft.com/office/powerpoint/2010/main" val="371067495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76672"/>
            <a:ext cx="8229600" cy="5649491"/>
          </a:xfrm>
        </p:spPr>
        <p:txBody>
          <a:bodyPr>
            <a:normAutofit fontScale="70000" lnSpcReduction="20000"/>
          </a:bodyPr>
          <a:lstStyle/>
          <a:p>
            <a:r>
              <a:rPr lang="ar-SA" sz="2900" b="1" dirty="0"/>
              <a:t>نبذة عن القسم</a:t>
            </a:r>
            <a:endParaRPr lang="ar-SA" sz="2900" dirty="0"/>
          </a:p>
          <a:p>
            <a:r>
              <a:rPr lang="ar-SA" b="1" dirty="0" smtClean="0"/>
              <a:t>للغة </a:t>
            </a:r>
            <a:r>
              <a:rPr lang="ar-SA" b="1" dirty="0"/>
              <a:t>الانجليزية هو أحد التخصصات الإنسانية التي تدرس حاليا في الكلية، حيث يقوم قسم اللغة الانجليزية بتنفيذ خطة دراسية متينة، وشاملة مستمدة بشكل كبير من قسم اللغة الانجليزية بكلية الآداب في جامعة الملك سعود. وتمنح كلية العلوم والدراسات الإنسانية بالغاط </a:t>
            </a:r>
            <a:r>
              <a:rPr lang="ar-SA" b="1" dirty="0" err="1"/>
              <a:t>خريجيها</a:t>
            </a:r>
            <a:r>
              <a:rPr lang="ar-SA" b="1" dirty="0"/>
              <a:t> درجة البكالوريوس في اللغة الانجليزية بعد الانتظام بالدراسة لمدة أربع سنوات أكاديمية أي بمعدل 128 ساعة معتمدة هدفها الارتقاء بمستوى الطلبة ليكونوا لبنة أساس من بنيان المجتمع</a:t>
            </a:r>
            <a:r>
              <a:rPr lang="ar-SA" b="1" i="1" dirty="0"/>
              <a:t>.</a:t>
            </a:r>
            <a:endParaRPr lang="ar-SA" dirty="0"/>
          </a:p>
          <a:p>
            <a:r>
              <a:rPr lang="ar-SA" sz="2900" b="1" dirty="0"/>
              <a:t> رسالة القسم</a:t>
            </a:r>
            <a:endParaRPr lang="ar-SA" sz="2900" b="1" dirty="0"/>
          </a:p>
          <a:p>
            <a:r>
              <a:rPr lang="ar-SA" b="1" dirty="0" smtClean="0"/>
              <a:t> العمل </a:t>
            </a:r>
            <a:r>
              <a:rPr lang="ar-SA" b="1" dirty="0"/>
              <a:t>على صقل مواهب الطلاب و تزويدهم المعرفة الأزمة في مجال اللغة الانجليزية من اجل إكسابهم المهارات التي تحقق طموحهم و تساعدهم على إيجاد أفضل الوظائف في أفضل الأماكن والعمل بها بكفاءة  </a:t>
            </a:r>
            <a:r>
              <a:rPr lang="ar-SA" b="1" dirty="0" err="1"/>
              <a:t>عاليه</a:t>
            </a:r>
            <a:r>
              <a:rPr lang="ar-SA" b="1" dirty="0"/>
              <a:t> متميزة تعكس حرص القسم على بناء جيل مدرك ملم بما هو ضروري.</a:t>
            </a:r>
            <a:endParaRPr lang="ar-SA" dirty="0"/>
          </a:p>
          <a:p>
            <a:r>
              <a:rPr lang="ar-SA" sz="2900" b="1" dirty="0"/>
              <a:t>رؤية القسم</a:t>
            </a:r>
          </a:p>
          <a:p>
            <a:r>
              <a:rPr lang="ar-SA" b="1" dirty="0"/>
              <a:t>خلق جيل من الطلبة الخريجين في تخصص اللغة الانجليزية القادرين على شغل الوظائف المتاحة لخريجي اللغة الانجليزية على قدر عالي من المعرفة والحرفية بما يضمن سير العمل بالطريق المثلى وعلى درجة عالية من الجودة </a:t>
            </a:r>
            <a:endParaRPr lang="ar-SA" dirty="0"/>
          </a:p>
          <a:p>
            <a:r>
              <a:rPr lang="ar-SA" sz="2900" b="1" dirty="0"/>
              <a:t>أهداف القسم</a:t>
            </a:r>
          </a:p>
          <a:p>
            <a:r>
              <a:rPr lang="ar-SA" b="1" dirty="0"/>
              <a:t>يهدف قسم اللغة الانجليزية في كلية العلوم والدراسات الإنسانية بالغاط إلى بلورة الطالب بالشكل الذي يخدم المجتمع ويوفر النمو والازدهار إلى كافة مؤسسات المجتمع. ويكون ذلك عن طريق ما يلي:</a:t>
            </a:r>
            <a:endParaRPr lang="ar-SA" dirty="0"/>
          </a:p>
          <a:p>
            <a:r>
              <a:rPr lang="ar-SA" b="1" dirty="0"/>
              <a:t> تطوير  مهارات اللغة الانجليزية الأربعة لدى الطلاب وهي: الاستماع, التحدث, القراءة, والكتابة.</a:t>
            </a:r>
            <a:endParaRPr lang="ar-SA" dirty="0"/>
          </a:p>
          <a:p>
            <a:r>
              <a:rPr lang="ar-SA" b="1" dirty="0"/>
              <a:t> التأهيل العلمي للطلاب بما يمكّنهم من تلبية احتياجات الوظيفة داخل المؤسسات التعليمية والتربوية ، هذا وبالإضافة إلى مؤسسات القطاع الخاص بمختلف أنواعها.</a:t>
            </a:r>
            <a:endParaRPr lang="ar-SA" dirty="0"/>
          </a:p>
          <a:p>
            <a:r>
              <a:rPr lang="ar-SA" b="1" dirty="0"/>
              <a:t>تأهيل الخريجين للمساهمة بفاعلية أكبر بما يخدم المجتمع، وذلك من خلال القيام بدورات وبرامج تدريبية مختلفة، والمشاركة في تدريب العاملين على إتقان اللغة الانجليزية  بالقطاعات المختلفة</a:t>
            </a:r>
            <a:endParaRPr lang="ar-SA" dirty="0"/>
          </a:p>
          <a:p>
            <a:pPr marL="0" indent="0">
              <a:buNone/>
            </a:pPr>
            <a:endParaRPr lang="ar-SA" dirty="0"/>
          </a:p>
        </p:txBody>
      </p:sp>
    </p:spTree>
    <p:extLst>
      <p:ext uri="{BB962C8B-B14F-4D97-AF65-F5344CB8AC3E}">
        <p14:creationId xmlns:p14="http://schemas.microsoft.com/office/powerpoint/2010/main" val="197041050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theme/theme1.xml><?xml version="1.0" encoding="utf-8"?>
<a:theme xmlns:a="http://schemas.openxmlformats.org/drawingml/2006/main" name="غماء">
  <a:themeElements>
    <a:clrScheme name="غماء">
      <a:dk1>
        <a:sysClr val="windowText" lastClr="000000"/>
      </a:dk1>
      <a:lt1>
        <a:sysClr val="window" lastClr="FFFFFF"/>
      </a:lt1>
      <a:dk2>
        <a:srgbClr val="1D3641"/>
      </a:dk2>
      <a:lt2>
        <a:srgbClr val="DFE6D0"/>
      </a:lt2>
      <a:accent1>
        <a:srgbClr val="759AA5"/>
      </a:accent1>
      <a:accent2>
        <a:srgbClr val="CFC60D"/>
      </a:accent2>
      <a:accent3>
        <a:srgbClr val="99987F"/>
      </a:accent3>
      <a:accent4>
        <a:srgbClr val="90AC97"/>
      </a:accent4>
      <a:accent5>
        <a:srgbClr val="FFAD1C"/>
      </a:accent5>
      <a:accent6>
        <a:srgbClr val="B9AB6F"/>
      </a:accent6>
      <a:hlink>
        <a:srgbClr val="66AACD"/>
      </a:hlink>
      <a:folHlink>
        <a:srgbClr val="809DB3"/>
      </a:folHlink>
    </a:clrScheme>
    <a:fontScheme name="ألوان متوسطة">
      <a:maj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غماء">
      <a:fillStyleLst>
        <a:solidFill>
          <a:schemeClr val="phClr"/>
        </a:solidFill>
        <a:gradFill rotWithShape="1">
          <a:gsLst>
            <a:gs pos="0">
              <a:schemeClr val="phClr">
                <a:tint val="79000"/>
                <a:satMod val="180000"/>
              </a:schemeClr>
            </a:gs>
            <a:gs pos="65000">
              <a:schemeClr val="phClr">
                <a:tint val="52000"/>
                <a:satMod val="250000"/>
              </a:schemeClr>
            </a:gs>
            <a:gs pos="100000">
              <a:schemeClr val="phClr">
                <a:tint val="29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15875" cap="flat" cmpd="sng" algn="ctr">
          <a:solidFill>
            <a:schemeClr val="phClr"/>
          </a:solidFill>
          <a:prstDash val="solid"/>
        </a:ln>
        <a:ln w="38100" cap="flat" cmpd="sng" algn="ctr">
          <a:solidFill>
            <a:schemeClr val="phClr"/>
          </a:solidFill>
          <a:prstDash val="solid"/>
        </a:ln>
      </a:lnStyleLst>
      <a:effectStyleLst>
        <a:effectStyle>
          <a:effectLst>
            <a:outerShdw blurRad="63500" dist="25400" dir="5400000" rotWithShape="0">
              <a:srgbClr val="000000">
                <a:alpha val="43000"/>
              </a:srgbClr>
            </a:outerShdw>
          </a:effectLst>
        </a:effectStyle>
        <a:effectStyle>
          <a:effectLst>
            <a:outerShdw blurRad="63500" dist="25400" dir="5400000" rotWithShape="0">
              <a:srgbClr val="000000">
                <a:alpha val="43000"/>
              </a:srgbClr>
            </a:outerShdw>
          </a:effectLst>
          <a:scene3d>
            <a:camera prst="orthographicFront">
              <a:rot lat="0" lon="0" rev="0"/>
            </a:camera>
            <a:lightRig rig="brightRoom" dir="t">
              <a:rot lat="0" lon="0" rev="8700000"/>
            </a:lightRig>
          </a:scene3d>
          <a:sp3d contourW="12700" prstMaterial="dkEdge">
            <a:bevelT w="0" h="0" prst="relaxedInset"/>
            <a:contourClr>
              <a:schemeClr val="phClr">
                <a:shade val="65000"/>
                <a:satMod val="150000"/>
              </a:schemeClr>
            </a:contourClr>
          </a:sp3d>
        </a:effectStyle>
        <a:effectStyle>
          <a:effectLst>
            <a:outerShdw blurRad="63500" dist="25400" dir="5400000" rotWithShape="0">
              <a:srgbClr val="000000">
                <a:alpha val="43000"/>
              </a:srgbClr>
            </a:outerShdw>
          </a:effectLst>
          <a:scene3d>
            <a:camera prst="orthographicFront">
              <a:rot lat="0" lon="0" rev="0"/>
            </a:camera>
            <a:lightRig rig="glow" dir="t">
              <a:rot lat="0" lon="0" rev="13200000"/>
            </a:lightRig>
          </a:scene3d>
          <a:sp3d prstMaterial="dkEdge">
            <a:bevelT w="63500" h="50800" prst="relaxedInset"/>
          </a:sp3d>
        </a:effectStyle>
      </a:effectStyleLst>
      <a:bgFillStyleLst>
        <a:solidFill>
          <a:schemeClr val="phClr"/>
        </a:solidFill>
        <a:gradFill rotWithShape="1">
          <a:gsLst>
            <a:gs pos="0">
              <a:schemeClr val="phClr">
                <a:tint val="85000"/>
                <a:shade val="95000"/>
                <a:satMod val="200000"/>
              </a:schemeClr>
            </a:gs>
            <a:gs pos="53000">
              <a:schemeClr val="phClr">
                <a:shade val="60000"/>
                <a:satMod val="220000"/>
              </a:schemeClr>
            </a:gs>
            <a:gs pos="100000">
              <a:schemeClr val="phClr">
                <a:shade val="45000"/>
                <a:satMod val="220000"/>
              </a:schemeClr>
            </a:gs>
          </a:gsLst>
          <a:lin ang="16200000" scaled="0"/>
        </a:gradFill>
        <a:gradFill rotWithShape="1">
          <a:gsLst>
            <a:gs pos="0">
              <a:schemeClr val="phClr">
                <a:tint val="83000"/>
                <a:shade val="97000"/>
                <a:satMod val="230000"/>
              </a:schemeClr>
            </a:gs>
            <a:gs pos="100000">
              <a:schemeClr val="phClr">
                <a:shade val="35000"/>
                <a:satMod val="250000"/>
              </a:schemeClr>
            </a:gs>
          </a:gsLst>
          <a:path path="circle">
            <a:fillToRect l="15000" t="50000" r="85000" b="6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Thatch</Template>
  <TotalTime>10</TotalTime>
  <Words>83</Words>
  <Application>Microsoft Office PowerPoint</Application>
  <PresentationFormat>عرض على الشاشة (3:4)‏</PresentationFormat>
  <Paragraphs>13</Paragraphs>
  <Slides>2</Slides>
  <Notes>0</Notes>
  <HiddenSlides>0</HiddenSlides>
  <MMClips>0</MMClips>
  <ScaleCrop>false</ScaleCrop>
  <HeadingPairs>
    <vt:vector size="4" baseType="variant">
      <vt:variant>
        <vt:lpstr>نسق</vt:lpstr>
      </vt:variant>
      <vt:variant>
        <vt:i4>1</vt:i4>
      </vt:variant>
      <vt:variant>
        <vt:lpstr>عناوين الشرائح</vt:lpstr>
      </vt:variant>
      <vt:variant>
        <vt:i4>2</vt:i4>
      </vt:variant>
    </vt:vector>
  </HeadingPairs>
  <TitlesOfParts>
    <vt:vector size="3" baseType="lpstr">
      <vt:lpstr>غماء</vt:lpstr>
      <vt:lpstr>كلية العلوم والدراسات الإنسانية بالغاط</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كلية العلوم والدراسات الإنسانية بالغاط</dc:title>
  <dc:creator>user</dc:creator>
  <cp:lastModifiedBy>user</cp:lastModifiedBy>
  <cp:revision>6</cp:revision>
  <dcterms:created xsi:type="dcterms:W3CDTF">2013-06-27T14:52:43Z</dcterms:created>
  <dcterms:modified xsi:type="dcterms:W3CDTF">2013-06-27T15:03:56Z</dcterms:modified>
</cp:coreProperties>
</file>