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0E9168BB-E1F9-4AA4-B070-94BD0FD4AE70}" type="datetimeFigureOut">
              <a:rPr lang="ar-SA" smtClean="0"/>
              <a:t>19/08/34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9168BB-E1F9-4AA4-B070-94BD0FD4AE70}" type="datetimeFigureOut">
              <a:rPr lang="ar-SA" smtClean="0"/>
              <a:t>19/08/34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9168BB-E1F9-4AA4-B070-94BD0FD4AE70}" type="datetimeFigureOut">
              <a:rPr lang="ar-SA" smtClean="0"/>
              <a:t>19/08/34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9168BB-E1F9-4AA4-B070-94BD0FD4AE70}" type="datetimeFigureOut">
              <a:rPr lang="ar-SA" smtClean="0"/>
              <a:t>19/08/34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95" name="Title 94"/>
          <p:cNvSpPr>
            <a:spLocks noGrp="1"/>
          </p:cNvSpPr>
          <p:nvPr>
            <p:ph type="title"/>
          </p:nvPr>
        </p:nvSpPr>
        <p:spPr>
          <a:xfrm>
            <a:off x="457200" y="4463568"/>
            <a:ext cx="8305800" cy="1143000"/>
          </a:xfrm>
        </p:spPr>
        <p:txBody>
          <a:bodyPr/>
          <a:lstStyle/>
          <a:p>
            <a:r>
              <a:rPr lang="ar-SA" smtClean="0"/>
              <a:t>انقر لتحرير نمط العنوان الرئيسي</a:t>
            </a:r>
            <a:endParaRPr lang="en-US"/>
          </a:p>
        </p:txBody>
      </p:sp>
      <p:sp>
        <p:nvSpPr>
          <p:cNvPr id="2" name="Date Placeholder 1"/>
          <p:cNvSpPr>
            <a:spLocks noGrp="1"/>
          </p:cNvSpPr>
          <p:nvPr>
            <p:ph type="dt" sz="half" idx="10"/>
          </p:nvPr>
        </p:nvSpPr>
        <p:spPr/>
        <p:txBody>
          <a:bodyPr/>
          <a:lstStyle/>
          <a:p>
            <a:fld id="{0E9168BB-E1F9-4AA4-B070-94BD0FD4AE70}" type="datetimeFigureOut">
              <a:rPr lang="ar-SA" smtClean="0"/>
              <a:t>19/08/34</a:t>
            </a:fld>
            <a:endParaRPr lang="ar-SA"/>
          </a:p>
        </p:txBody>
      </p:sp>
      <p:sp>
        <p:nvSpPr>
          <p:cNvPr id="91" name="Footer Placeholder 90"/>
          <p:cNvSpPr>
            <a:spLocks noGrp="1"/>
          </p:cNvSpPr>
          <p:nvPr>
            <p:ph type="ftr" sz="quarter" idx="11"/>
          </p:nvPr>
        </p:nvSpPr>
        <p:spPr/>
        <p:txBody>
          <a:bodyPr/>
          <a:lstStyle/>
          <a:p>
            <a:endParaRPr lang="ar-SA"/>
          </a:p>
        </p:txBody>
      </p:sp>
      <p:sp>
        <p:nvSpPr>
          <p:cNvPr id="92" name="Slide Number Placeholder 91"/>
          <p:cNvSpPr>
            <a:spLocks noGrp="1"/>
          </p:cNvSpPr>
          <p:nvPr>
            <p:ph type="sldNum" sz="quarter" idx="12"/>
          </p:nvPr>
        </p:nvSpPr>
        <p:spPr/>
        <p:txBody>
          <a:bodyPr/>
          <a:lstStyle/>
          <a:p>
            <a:fld id="{DC8B84E8-6DE2-4A4F-B76F-FEE377C91526}"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half" idx="10"/>
          </p:nvPr>
        </p:nvSpPr>
        <p:spPr/>
        <p:txBody>
          <a:bodyPr/>
          <a:lstStyle/>
          <a:p>
            <a:fld id="{0E9168BB-E1F9-4AA4-B070-94BD0FD4AE70}" type="datetimeFigureOut">
              <a:rPr lang="ar-SA" smtClean="0"/>
              <a:t>19/08/34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0E9168BB-E1F9-4AA4-B070-94BD0FD4AE70}" type="datetimeFigureOut">
              <a:rPr lang="ar-SA" smtClean="0"/>
              <a:t>19/08/34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0E9168BB-E1F9-4AA4-B070-94BD0FD4AE70}" type="datetimeFigureOut">
              <a:rPr lang="ar-SA" smtClean="0"/>
              <a:t>19/08/34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9168BB-E1F9-4AA4-B070-94BD0FD4AE70}" type="datetimeFigureOut">
              <a:rPr lang="ar-SA" smtClean="0"/>
              <a:t>19/08/34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0E9168BB-E1F9-4AA4-B070-94BD0FD4AE70}" type="datetimeFigureOut">
              <a:rPr lang="ar-SA" smtClean="0"/>
              <a:t>19/08/34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C8B84E8-6DE2-4A4F-B76F-FEE377C91526}" type="slidenum">
              <a:rPr lang="ar-SA" smtClean="0"/>
              <a:t>‹#›</a:t>
            </a:fld>
            <a:endParaRPr lang="ar-SA"/>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5" name="Date Placeholder 4"/>
          <p:cNvSpPr>
            <a:spLocks noGrp="1"/>
          </p:cNvSpPr>
          <p:nvPr>
            <p:ph type="dt" sz="half" idx="10"/>
          </p:nvPr>
        </p:nvSpPr>
        <p:spPr/>
        <p:txBody>
          <a:bodyPr/>
          <a:lstStyle/>
          <a:p>
            <a:fld id="{0E9168BB-E1F9-4AA4-B070-94BD0FD4AE70}" type="datetimeFigureOut">
              <a:rPr lang="ar-SA" smtClean="0"/>
              <a:t>19/08/34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C8B84E8-6DE2-4A4F-B76F-FEE377C91526}" type="slidenum">
              <a:rPr lang="ar-SA" smtClean="0"/>
              <a:t>‹#›</a:t>
            </a:fld>
            <a:endParaRPr lang="ar-SA"/>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0E9168BB-E1F9-4AA4-B070-94BD0FD4AE70}" type="datetimeFigureOut">
              <a:rPr lang="ar-SA" smtClean="0"/>
              <a:t>19/08/34</a:t>
            </a:fld>
            <a:endParaRPr lang="ar-SA"/>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DC8B84E8-6DE2-4A4F-B76F-FEE377C91526}"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r" defTabSz="914400" rtl="1"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r" defTabSz="914400" rtl="1"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r" defTabSz="914400" rtl="1"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r" defTabSz="914400" rtl="1"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r" defTabSz="914400" rtl="1"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كلية العلوم والدراسات الإنسانية بالغاط</a:t>
            </a:r>
            <a:endParaRPr lang="ar-SA" dirty="0"/>
          </a:p>
        </p:txBody>
      </p:sp>
      <p:sp>
        <p:nvSpPr>
          <p:cNvPr id="3" name="عنوان فرعي 2"/>
          <p:cNvSpPr>
            <a:spLocks noGrp="1"/>
          </p:cNvSpPr>
          <p:nvPr>
            <p:ph type="subTitle" idx="1"/>
          </p:nvPr>
        </p:nvSpPr>
        <p:spPr/>
        <p:txBody>
          <a:bodyPr/>
          <a:lstStyle/>
          <a:p>
            <a:r>
              <a:rPr lang="ar-SA" b="1" dirty="0" smtClean="0"/>
              <a:t>قسم اللغة الإنجليزية</a:t>
            </a:r>
            <a:endParaRPr lang="ar-SA" dirty="0"/>
          </a:p>
        </p:txBody>
      </p:sp>
    </p:spTree>
    <p:extLst>
      <p:ext uri="{BB962C8B-B14F-4D97-AF65-F5344CB8AC3E}">
        <p14:creationId xmlns:p14="http://schemas.microsoft.com/office/powerpoint/2010/main" val="3710674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70000" lnSpcReduction="20000"/>
          </a:bodyPr>
          <a:lstStyle/>
          <a:p>
            <a:r>
              <a:rPr lang="ar-SA" sz="2900" b="1" dirty="0"/>
              <a:t>نبذة عن القسم</a:t>
            </a:r>
            <a:endParaRPr lang="ar-SA" sz="2900" dirty="0"/>
          </a:p>
          <a:p>
            <a:r>
              <a:rPr lang="ar-SA" b="1" dirty="0" smtClean="0"/>
              <a:t>للغة </a:t>
            </a:r>
            <a:r>
              <a:rPr lang="ar-SA" b="1" dirty="0"/>
              <a:t>الانجليزية هو أحد التخصصات الإنسانية التي تدرس حاليا في الكلية، حيث يقوم قسم اللغة الانجليزية بتنفيذ خطة دراسية متينة، وشاملة مستمدة بشكل كبير من قسم اللغة الانجليزية بكلية الآداب في جامعة الملك سعود. وتمنح كلية العلوم والدراسات الإنسانية بالغاط </a:t>
            </a:r>
            <a:r>
              <a:rPr lang="ar-SA" b="1" dirty="0" err="1"/>
              <a:t>خريجيها</a:t>
            </a:r>
            <a:r>
              <a:rPr lang="ar-SA" b="1" dirty="0"/>
              <a:t> درجة البكالوريوس في اللغة الانجليزية بعد الانتظام بالدراسة لمدة أربع سنوات أكاديمية أي بمعدل 128 ساعة معتمدة هدفها الارتقاء بمستوى الطلبة ليكونوا لبنة أساس من بنيان المجتمع</a:t>
            </a:r>
            <a:r>
              <a:rPr lang="ar-SA" b="1" i="1" dirty="0"/>
              <a:t>.</a:t>
            </a:r>
            <a:endParaRPr lang="ar-SA" dirty="0"/>
          </a:p>
          <a:p>
            <a:r>
              <a:rPr lang="ar-SA" sz="2900" b="1" dirty="0"/>
              <a:t> رسالة القسم</a:t>
            </a:r>
            <a:endParaRPr lang="ar-SA" sz="2900" b="1" dirty="0"/>
          </a:p>
          <a:p>
            <a:r>
              <a:rPr lang="ar-SA" b="1" dirty="0" smtClean="0"/>
              <a:t> العمل </a:t>
            </a:r>
            <a:r>
              <a:rPr lang="ar-SA" b="1" dirty="0"/>
              <a:t>على صقل مواهب الطلاب و تزويدهم المعرفة الأزمة في مجال اللغة الانجليزية من اجل إكسابهم المهارات التي تحقق طموحهم و تساعدهم على إيجاد أفضل الوظائف في أفضل الأماكن والعمل بها بكفاءة  </a:t>
            </a:r>
            <a:r>
              <a:rPr lang="ar-SA" b="1" dirty="0" err="1"/>
              <a:t>عاليه</a:t>
            </a:r>
            <a:r>
              <a:rPr lang="ar-SA" b="1" dirty="0"/>
              <a:t> متميزة تعكس حرص القسم على بناء جيل مدرك ملم بما هو ضروري.</a:t>
            </a:r>
            <a:endParaRPr lang="ar-SA" dirty="0"/>
          </a:p>
          <a:p>
            <a:r>
              <a:rPr lang="ar-SA" sz="2900" b="1" dirty="0"/>
              <a:t>رؤية القسم</a:t>
            </a:r>
          </a:p>
          <a:p>
            <a:r>
              <a:rPr lang="ar-SA" b="1" dirty="0"/>
              <a:t>خلق جيل من الطلبة الخريجين في تخصص اللغة الانجليزية القادرين على شغل الوظائف المتاحة لخريجي اللغة الانجليزية على قدر عالي من المعرفة والحرفية بما يضمن سير العمل بالطريق المثلى وعلى درجة عالية من الجودة </a:t>
            </a:r>
            <a:endParaRPr lang="ar-SA" dirty="0"/>
          </a:p>
          <a:p>
            <a:r>
              <a:rPr lang="ar-SA" sz="2900" b="1" dirty="0"/>
              <a:t>أهداف القسم</a:t>
            </a:r>
          </a:p>
          <a:p>
            <a:r>
              <a:rPr lang="ar-SA" b="1" dirty="0"/>
              <a:t>يهدف قسم اللغة الانجليزية في كلية العلوم والدراسات الإنسانية بالغاط إلى بلورة الطالب بالشكل الذي يخدم المجتمع ويوفر النمو والازدهار إلى كافة مؤسسات المجتمع. ويكون ذلك عن طريق ما يلي:</a:t>
            </a:r>
            <a:endParaRPr lang="ar-SA" dirty="0"/>
          </a:p>
          <a:p>
            <a:r>
              <a:rPr lang="ar-SA" b="1" dirty="0"/>
              <a:t> تطوير  مهارات اللغة الانجليزية الأربعة لدى الطلاب وهي: الاستماع, التحدث, القراءة, والكتابة.</a:t>
            </a:r>
            <a:endParaRPr lang="ar-SA" dirty="0"/>
          </a:p>
          <a:p>
            <a:r>
              <a:rPr lang="ar-SA" b="1" dirty="0"/>
              <a:t> التأهيل العلمي للطلاب بما يمكّنهم من تلبية احتياجات الوظيفة داخل المؤسسات التعليمية والتربوية ، هذا وبالإضافة إلى مؤسسات القطاع الخاص بمختلف أنواعها.</a:t>
            </a:r>
            <a:endParaRPr lang="ar-SA" dirty="0"/>
          </a:p>
          <a:p>
            <a:r>
              <a:rPr lang="ar-SA" b="1" dirty="0"/>
              <a:t>تأهيل الخريجين للمساهمة بفاعلية أكبر بما يخدم المجتمع، وذلك من خلال القيام بدورات وبرامج تدريبية مختلفة، والمشاركة في تدريب العاملين على إتقان اللغة الانجليزية  بالقطاعات المختلفة</a:t>
            </a:r>
            <a:endParaRPr lang="ar-SA" dirty="0"/>
          </a:p>
          <a:p>
            <a:pPr marL="0" indent="0">
              <a:buNone/>
            </a:pPr>
            <a:endParaRPr lang="ar-SA" dirty="0"/>
          </a:p>
        </p:txBody>
      </p:sp>
    </p:spTree>
    <p:extLst>
      <p:ext uri="{BB962C8B-B14F-4D97-AF65-F5344CB8AC3E}">
        <p14:creationId xmlns:p14="http://schemas.microsoft.com/office/powerpoint/2010/main" val="19704105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غماء">
  <a:themeElements>
    <a:clrScheme name="غماء">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ألوان متوسطة">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غماء">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10</TotalTime>
  <Words>83</Words>
  <Application>Microsoft Office PowerPoint</Application>
  <PresentationFormat>عرض على الشاشة (3:4)‏</PresentationFormat>
  <Paragraphs>13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غماء</vt:lpstr>
      <vt:lpstr>كلية العلوم والدراسات الإنسانية بالغاط</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العلوم والدراسات الإنسانية بالغاط</dc:title>
  <dc:creator>user</dc:creator>
  <cp:lastModifiedBy>user</cp:lastModifiedBy>
  <cp:revision>6</cp:revision>
  <dcterms:created xsi:type="dcterms:W3CDTF">2013-06-27T14:52:43Z</dcterms:created>
  <dcterms:modified xsi:type="dcterms:W3CDTF">2013-06-27T15:03:56Z</dcterms:modified>
</cp:coreProperties>
</file>