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ShowLst>
    <p:custShow name="عرض مخصص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42062F-0CD3-4076-B80A-D31758DC5C70}" type="datetimeFigureOut">
              <a:rPr lang="ar-SA" smtClean="0"/>
              <a:pPr/>
              <a:t>15/05/33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51E19B-38DF-42A0-B6D0-AAAE5AECA88F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827584" y="548680"/>
            <a:ext cx="7632848" cy="5584686"/>
            <a:chOff x="827584" y="548680"/>
            <a:chExt cx="7632848" cy="5584686"/>
          </a:xfrm>
        </p:grpSpPr>
        <p:pic>
          <p:nvPicPr>
            <p:cNvPr id="4" name="صورة 3" descr="MH900313847.JPG"/>
            <p:cNvPicPr>
              <a:picLocks noChangeAspect="1"/>
            </p:cNvPicPr>
            <p:nvPr/>
          </p:nvPicPr>
          <p:blipFill>
            <a:blip r:embed="rId3" cstate="print"/>
            <a:srcRect t="16795" b="17551"/>
            <a:stretch>
              <a:fillRect/>
            </a:stretch>
          </p:blipFill>
          <p:spPr>
            <a:xfrm>
              <a:off x="827584" y="548680"/>
              <a:ext cx="7632848" cy="4752528"/>
            </a:xfrm>
            <a:prstGeom prst="rect">
              <a:avLst/>
            </a:prstGeom>
          </p:spPr>
        </p:pic>
        <p:sp>
          <p:nvSpPr>
            <p:cNvPr id="5" name="مربع نص 4"/>
            <p:cNvSpPr txBox="1"/>
            <p:nvPr/>
          </p:nvSpPr>
          <p:spPr>
            <a:xfrm>
              <a:off x="3779912" y="2060848"/>
              <a:ext cx="2016224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وإنِّــي لأرجو </a:t>
              </a:r>
              <a:r>
                <a:rPr lang="ar-SA" sz="24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الله</a:t>
              </a:r>
              <a:r>
                <a:rPr lang="ar-SA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حتَّى كــــأنَّني أرى بجميلِ الظنِّ ما </a:t>
              </a:r>
              <a:r>
                <a:rPr lang="ar-SA" sz="2400" b="1" u="sng" dirty="0" smtClean="0">
                  <a:solidFill>
                    <a:schemeClr val="accent2">
                      <a:lumMod val="75000"/>
                    </a:schemeClr>
                  </a:solidFill>
                </a:rPr>
                <a:t>الله </a:t>
              </a:r>
              <a:r>
                <a:rPr lang="ar-SA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صانعُ</a:t>
              </a:r>
              <a:endParaRPr lang="ar-SA" sz="2400" dirty="0">
                <a:solidFill>
                  <a:schemeClr val="accent2">
                    <a:lumMod val="75000"/>
                  </a:schemeClr>
                </a:solidFill>
                <a:cs typeface="+mj-cs"/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4355976" y="5733256"/>
              <a:ext cx="280831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 smtClean="0"/>
                <a:t>أ.أمل عبد الله العتيبي</a:t>
              </a:r>
              <a:endParaRPr lang="ar-SA" sz="2000" dirty="0"/>
            </a:p>
          </p:txBody>
        </p:sp>
      </p:grp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76864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560840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امل2.jpg"/>
          <p:cNvPicPr>
            <a:picLocks noChangeAspect="1"/>
          </p:cNvPicPr>
          <p:nvPr/>
        </p:nvPicPr>
        <p:blipFill>
          <a:blip r:embed="rId3" cstate="print"/>
          <a:srcRect l="2045" t="1336" r="3926" b="13785"/>
          <a:stretch>
            <a:fillRect/>
          </a:stretch>
        </p:blipFill>
        <p:spPr>
          <a:xfrm>
            <a:off x="683568" y="332656"/>
            <a:ext cx="7776864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امل3.jpg"/>
          <p:cNvPicPr>
            <a:picLocks noChangeAspect="1"/>
          </p:cNvPicPr>
          <p:nvPr/>
        </p:nvPicPr>
        <p:blipFill>
          <a:blip r:embed="rId3" cstate="print"/>
          <a:srcRect l="2045" t="1336" r="2045" b="8126"/>
          <a:stretch>
            <a:fillRect/>
          </a:stretch>
        </p:blipFill>
        <p:spPr>
          <a:xfrm>
            <a:off x="539552" y="332656"/>
            <a:ext cx="7920880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مل4.jpg"/>
          <p:cNvPicPr>
            <a:picLocks noChangeAspect="1"/>
          </p:cNvPicPr>
          <p:nvPr/>
        </p:nvPicPr>
        <p:blipFill>
          <a:blip r:embed="rId3" cstate="print"/>
          <a:srcRect l="1458" t="1336" r="2357" b="10390"/>
          <a:stretch>
            <a:fillRect/>
          </a:stretch>
        </p:blipFill>
        <p:spPr>
          <a:xfrm>
            <a:off x="539552" y="332656"/>
            <a:ext cx="8064896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7992888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632848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704856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7704856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1.jpg"/>
          <p:cNvPicPr>
            <a:picLocks noChangeAspect="1"/>
          </p:cNvPicPr>
          <p:nvPr/>
        </p:nvPicPr>
        <p:blipFill>
          <a:blip r:embed="rId3" cstate="print"/>
          <a:srcRect l="12827" t="15714" r="10747" b="14285"/>
          <a:stretch>
            <a:fillRect/>
          </a:stretch>
        </p:blipFill>
        <p:spPr>
          <a:xfrm>
            <a:off x="1619672" y="908720"/>
            <a:ext cx="6408712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735172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امل.jpg"/>
          <p:cNvPicPr>
            <a:picLocks noChangeAspect="1" noChangeArrowheads="1"/>
          </p:cNvPicPr>
          <p:nvPr/>
        </p:nvPicPr>
        <p:blipFill>
          <a:blip r:embed="rId3" cstate="print"/>
          <a:srcRect l="2045" t="2468" r="11448" b="12653"/>
          <a:stretch>
            <a:fillRect/>
          </a:stretch>
        </p:blipFill>
        <p:spPr bwMode="auto">
          <a:xfrm>
            <a:off x="683568" y="620688"/>
            <a:ext cx="7632848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مل1.jpg"/>
          <p:cNvPicPr>
            <a:picLocks noChangeAspect="1"/>
          </p:cNvPicPr>
          <p:nvPr/>
        </p:nvPicPr>
        <p:blipFill>
          <a:blip r:embed="rId3" cstate="print"/>
          <a:srcRect l="2045" t="2468" r="2986" b="10390"/>
          <a:stretch>
            <a:fillRect/>
          </a:stretch>
        </p:blipFill>
        <p:spPr>
          <a:xfrm>
            <a:off x="683568" y="404664"/>
            <a:ext cx="7776864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705678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دورات\دورة الأعضاء الجديدة\صورة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6984776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ztc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" y="247650"/>
            <a:ext cx="7658100" cy="636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ztc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247650"/>
            <a:ext cx="8610600" cy="636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15</Words>
  <Application>Microsoft Office PowerPoint</Application>
  <PresentationFormat>عرض على الشاشة (3:4)‏</PresentationFormat>
  <Paragraphs>2</Paragraphs>
  <Slides>18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  <vt:variant>
        <vt:lpstr>عروض مخصصة</vt:lpstr>
      </vt:variant>
      <vt:variant>
        <vt:i4>1</vt:i4>
      </vt:variant>
    </vt:vector>
  </HeadingPairs>
  <TitlesOfParts>
    <vt:vector size="20" baseType="lpstr">
      <vt:lpstr>رحلة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عرض مخصص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15</cp:revision>
  <dcterms:created xsi:type="dcterms:W3CDTF">2012-04-02T20:07:20Z</dcterms:created>
  <dcterms:modified xsi:type="dcterms:W3CDTF">2012-04-05T23:06:33Z</dcterms:modified>
</cp:coreProperties>
</file>