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0E9168BB-E1F9-4AA4-B070-94BD0FD4AE70}" type="datetimeFigureOut">
              <a:rPr lang="ar-SA" smtClean="0"/>
              <a:t>21/08/34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21/08/34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21/08/34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21/08/34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0E9168BB-E1F9-4AA4-B070-94BD0FD4AE70}" type="datetimeFigureOut">
              <a:rPr lang="ar-SA" smtClean="0"/>
              <a:t>21/08/34</a:t>
            </a:fld>
            <a:endParaRPr lang="ar-SA"/>
          </a:p>
        </p:txBody>
      </p:sp>
      <p:sp>
        <p:nvSpPr>
          <p:cNvPr id="91" name="Footer Placeholder 90"/>
          <p:cNvSpPr>
            <a:spLocks noGrp="1"/>
          </p:cNvSpPr>
          <p:nvPr>
            <p:ph type="ftr" sz="quarter" idx="11"/>
          </p:nvPr>
        </p:nvSpPr>
        <p:spPr/>
        <p:txBody>
          <a:bodyPr/>
          <a:lstStyle/>
          <a:p>
            <a:endParaRPr lang="ar-SA"/>
          </a:p>
        </p:txBody>
      </p:sp>
      <p:sp>
        <p:nvSpPr>
          <p:cNvPr id="92" name="Slide Number Placeholder 91"/>
          <p:cNvSpPr>
            <a:spLocks noGrp="1"/>
          </p:cNvSpPr>
          <p:nvPr>
            <p:ph type="sldNum" sz="quarter" idx="12"/>
          </p:nvPr>
        </p:nvSpPr>
        <p:spPr/>
        <p:txBody>
          <a:bodyPr/>
          <a:lstStyle/>
          <a:p>
            <a:fld id="{DC8B84E8-6DE2-4A4F-B76F-FEE377C91526}"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21/08/34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0E9168BB-E1F9-4AA4-B070-94BD0FD4AE70}" type="datetimeFigureOut">
              <a:rPr lang="ar-SA" smtClean="0"/>
              <a:t>21/08/34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E9168BB-E1F9-4AA4-B070-94BD0FD4AE70}" type="datetimeFigureOut">
              <a:rPr lang="ar-SA" smtClean="0"/>
              <a:t>21/08/34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168BB-E1F9-4AA4-B070-94BD0FD4AE70}" type="datetimeFigureOut">
              <a:rPr lang="ar-SA" smtClean="0"/>
              <a:t>21/08/34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0E9168BB-E1F9-4AA4-B070-94BD0FD4AE70}" type="datetimeFigureOut">
              <a:rPr lang="ar-SA" smtClean="0"/>
              <a:t>21/08/34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21/08/34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E9168BB-E1F9-4AA4-B070-94BD0FD4AE70}" type="datetimeFigureOut">
              <a:rPr lang="ar-SA" smtClean="0"/>
              <a:t>21/08/34</a:t>
            </a:fld>
            <a:endParaRPr lang="ar-S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C8B84E8-6DE2-4A4F-B76F-FEE377C91526}"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كلية العلوم والدراسات الإنسانية بالغاط</a:t>
            </a:r>
            <a:endParaRPr lang="ar-SA" dirty="0"/>
          </a:p>
        </p:txBody>
      </p:sp>
      <p:sp>
        <p:nvSpPr>
          <p:cNvPr id="3" name="عنوان فرعي 2"/>
          <p:cNvSpPr>
            <a:spLocks noGrp="1"/>
          </p:cNvSpPr>
          <p:nvPr>
            <p:ph type="subTitle" idx="1"/>
          </p:nvPr>
        </p:nvSpPr>
        <p:spPr/>
        <p:txBody>
          <a:bodyPr/>
          <a:lstStyle/>
          <a:p>
            <a:r>
              <a:rPr lang="ar-SA" b="1" dirty="0" smtClean="0"/>
              <a:t>نبذة عن الكلية </a:t>
            </a:r>
            <a:endParaRPr lang="ar-SA" dirty="0"/>
          </a:p>
        </p:txBody>
      </p:sp>
    </p:spTree>
    <p:extLst>
      <p:ext uri="{BB962C8B-B14F-4D97-AF65-F5344CB8AC3E}">
        <p14:creationId xmlns:p14="http://schemas.microsoft.com/office/powerpoint/2010/main" val="3710674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217443"/>
          </a:xfrm>
        </p:spPr>
        <p:txBody>
          <a:bodyPr>
            <a:normAutofit fontScale="92500" lnSpcReduction="20000"/>
          </a:bodyPr>
          <a:lstStyle/>
          <a:p>
            <a:pPr marL="0" indent="0" algn="just">
              <a:buNone/>
            </a:pPr>
            <a:r>
              <a:rPr lang="ar-SA" dirty="0">
                <a:solidFill>
                  <a:schemeClr val="tx1"/>
                </a:solidFill>
              </a:rPr>
              <a:t>صدرت موافقة خادم الحرمين الشريفين رئيس مجلس الوزراء رئيس مجلس التعليم العالي وذلك بالتوجيه البرقي رقم 7305/ م ب على محضر جلسة مجلس التعليم العالي رقم 4/1430 والمتضمن الموافقة على إنشاء ثلاث جامعات في كل من محافظة الخرج، ومحافظة شقراء، ومحافظة المجمعة، وتضم جامعة المجمعة 12 كلية، منها كلية العلوم والدراسات الإنسانية بالغاط.</a:t>
            </a:r>
          </a:p>
          <a:p>
            <a:pPr marL="0" indent="0" algn="just">
              <a:buNone/>
            </a:pPr>
            <a:r>
              <a:rPr lang="ar-SA" dirty="0">
                <a:solidFill>
                  <a:schemeClr val="tx1"/>
                </a:solidFill>
              </a:rPr>
              <a:t>ولقد سبق ذلك مراحل تأسيس مرت بها كلية العلوم والدراسات الإنسانية بالغاط، حيث صدر قرار معالي مدير جامعة الملك سعود بتاريخ 20 / 11 / 1429 هـ بتكليف سعادة الأستاذ الدكتور عبد الله بن عبد الرحمن السعدون عضو هيئة التدريس بكلية علوم الأغذية والزراعة بجامعة الملك سعود، برئاسة اللجنة </a:t>
            </a:r>
            <a:r>
              <a:rPr lang="ar-SA" dirty="0" smtClean="0">
                <a:solidFill>
                  <a:schemeClr val="tx1"/>
                </a:solidFill>
              </a:rPr>
              <a:t>التأسيسية، </a:t>
            </a:r>
            <a:r>
              <a:rPr lang="ar-SA" dirty="0">
                <a:solidFill>
                  <a:schemeClr val="tx1"/>
                </a:solidFill>
              </a:rPr>
              <a:t>كونها آنذاك تابعة لكليات جامعة الملك سعود في محافظات شمال الرياض. كما صدر قرار معالي وزير التعليم العالي بتاريخ 9 /11 / 1430 هـ بتعيينه عميداً للكلية لمدة سنتين. كما تم تعيين سعادة الدكتور عبد العزيز بن إبراهيم الحرة عضو هيئة التدريس بكلية الآداب، وكيلا للكلية للشؤن الأكاديمية والإدارية والجودة والتطوير بتاريخ 6 / 3 / 1431 هـ.</a:t>
            </a:r>
          </a:p>
          <a:p>
            <a:pPr marL="0" indent="0" algn="just">
              <a:buNone/>
            </a:pPr>
            <a:r>
              <a:rPr lang="ar-SA" dirty="0" smtClean="0">
                <a:solidFill>
                  <a:schemeClr val="tx1"/>
                </a:solidFill>
              </a:rPr>
              <a:t>بدأت </a:t>
            </a:r>
            <a:r>
              <a:rPr lang="ar-SA" dirty="0">
                <a:solidFill>
                  <a:schemeClr val="tx1"/>
                </a:solidFill>
              </a:rPr>
              <a:t>الدراسة مع مطلع الفصل الدراسي الثاني من العام الجامعي 1430 / 1431 هـ، وذلك بقسمي اللغة الإنجليزية وآدابها، وعلوم الحاسب الآلي (تخصص تقنية معلومات)، للطلاب والطالبات. ثم افتتح قسم نظم المعلومات الإدارية، وبعد ذلك تم إضافة قسم القانون للكلية حديثاً. وتعد تخصصات كلية العلوم والدراسات الإنسانية تخصصات نوعية، ومطلوبة في سوق </a:t>
            </a:r>
            <a:r>
              <a:rPr lang="ar-SA" dirty="0" smtClean="0">
                <a:solidFill>
                  <a:schemeClr val="tx1"/>
                </a:solidFill>
              </a:rPr>
              <a:t>العمل.</a:t>
            </a:r>
            <a:endParaRPr lang="ar-SA" dirty="0">
              <a:solidFill>
                <a:schemeClr val="tx1"/>
              </a:solidFill>
            </a:endParaRPr>
          </a:p>
        </p:txBody>
      </p:sp>
    </p:spTree>
    <p:extLst>
      <p:ext uri="{BB962C8B-B14F-4D97-AF65-F5344CB8AC3E}">
        <p14:creationId xmlns:p14="http://schemas.microsoft.com/office/powerpoint/2010/main" val="1970410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غماء">
  <a:themeElements>
    <a:clrScheme name="غماء">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11</TotalTime>
  <Words>245</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غماء</vt:lpstr>
      <vt:lpstr>كلية العلوم والدراسات الإنسانية بالغاط</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والدراسات الإنسانية بالغاط</dc:title>
  <dc:creator>user</dc:creator>
  <cp:lastModifiedBy>user</cp:lastModifiedBy>
  <cp:revision>6</cp:revision>
  <dcterms:created xsi:type="dcterms:W3CDTF">2013-06-27T14:52:43Z</dcterms:created>
  <dcterms:modified xsi:type="dcterms:W3CDTF">2013-06-29T18:54:25Z</dcterms:modified>
</cp:coreProperties>
</file>