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261" r:id="rId4"/>
    <p:sldId id="270" r:id="rId5"/>
    <p:sldId id="273" r:id="rId6"/>
    <p:sldId id="278" r:id="rId7"/>
    <p:sldId id="279" r:id="rId8"/>
    <p:sldId id="280" r:id="rId9"/>
    <p:sldId id="287" r:id="rId10"/>
    <p:sldId id="290" r:id="rId11"/>
    <p:sldId id="289" r:id="rId12"/>
    <p:sldId id="285" r:id="rId13"/>
    <p:sldId id="298" r:id="rId14"/>
    <p:sldId id="286" r:id="rId15"/>
    <p:sldId id="281" r:id="rId16"/>
    <p:sldId id="297" r:id="rId17"/>
    <p:sldId id="296" r:id="rId18"/>
    <p:sldId id="282" r:id="rId19"/>
    <p:sldId id="295" r:id="rId20"/>
    <p:sldId id="283" r:id="rId21"/>
    <p:sldId id="284" r:id="rId22"/>
    <p:sldId id="263" r:id="rId23"/>
  </p:sldIdLst>
  <p:sldSz cx="9144000" cy="6858000" type="screen4x3"/>
  <p:notesSz cx="7016750" cy="93091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18" y="91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8967B-E121-418B-919F-FC30EDCD4698}" type="doc">
      <dgm:prSet loTypeId="urn:microsoft.com/office/officeart/2005/8/layout/venn1" loCatId="relationship" qsTypeId="urn:microsoft.com/office/officeart/2005/8/quickstyle/simple5" qsCatId="simple" csTypeId="urn:microsoft.com/office/officeart/2005/8/colors/colorful5" csCatId="colorful" phldr="1"/>
      <dgm:spPr/>
    </dgm:pt>
    <dgm:pt modelId="{1C469099-0C88-4C41-AAE7-EA1A52AC19CF}">
      <dgm:prSet phldrT="[نص]" custT="1"/>
      <dgm:spPr/>
      <dgm:t>
        <a:bodyPr/>
        <a:lstStyle/>
        <a:p>
          <a:pPr rtl="1"/>
          <a:r>
            <a:rPr lang="ar-SA" sz="2400" dirty="0" smtClean="0">
              <a:cs typeface="AL-Mohanad Bold" pitchFamily="2" charset="-78"/>
            </a:rPr>
            <a:t>نشر ثقافة الالكتروني</a:t>
          </a:r>
          <a:endParaRPr lang="ar-SA" sz="2400" dirty="0">
            <a:cs typeface="AL-Mohanad Bold" pitchFamily="2" charset="-78"/>
          </a:endParaRPr>
        </a:p>
      </dgm:t>
    </dgm:pt>
    <dgm:pt modelId="{377E6BCC-51F3-4B3F-8D92-13341A053C50}" type="parTrans" cxnId="{DE0753B4-74BC-4313-9FD6-471243AFC8EE}">
      <dgm:prSet/>
      <dgm:spPr/>
      <dgm:t>
        <a:bodyPr/>
        <a:lstStyle/>
        <a:p>
          <a:pPr rtl="1"/>
          <a:endParaRPr lang="ar-SA" sz="2400">
            <a:cs typeface="AL-Mohanad" pitchFamily="2" charset="-78"/>
          </a:endParaRPr>
        </a:p>
      </dgm:t>
    </dgm:pt>
    <dgm:pt modelId="{C88C1716-8173-467C-B5BF-C7DE8EB99A98}" type="sibTrans" cxnId="{DE0753B4-74BC-4313-9FD6-471243AFC8EE}">
      <dgm:prSet/>
      <dgm:spPr/>
      <dgm:t>
        <a:bodyPr/>
        <a:lstStyle/>
        <a:p>
          <a:pPr rtl="1"/>
          <a:endParaRPr lang="ar-SA" sz="2400">
            <a:cs typeface="AL-Mohanad" pitchFamily="2" charset="-78"/>
          </a:endParaRPr>
        </a:p>
      </dgm:t>
    </dgm:pt>
    <dgm:pt modelId="{4610F6AD-8B0D-4476-9EA9-6DA4E7CA3B03}">
      <dgm:prSet phldrT="[نص]" custT="1"/>
      <dgm:spPr/>
      <dgm:t>
        <a:bodyPr/>
        <a:lstStyle/>
        <a:p>
          <a:pPr rtl="1"/>
          <a:r>
            <a:rPr lang="ar-SA" sz="2400" dirty="0" smtClean="0">
              <a:cs typeface="AL-Mohanad Bold" pitchFamily="2" charset="-78"/>
            </a:rPr>
            <a:t>تدريب البرمجيات والأنظمة </a:t>
          </a:r>
          <a:endParaRPr lang="ar-SA" sz="2400" dirty="0">
            <a:cs typeface="AL-Mohanad Bold" pitchFamily="2" charset="-78"/>
          </a:endParaRPr>
        </a:p>
      </dgm:t>
    </dgm:pt>
    <dgm:pt modelId="{7DFD78F9-ACA2-434E-B0A9-1D1E7ADDB258}" type="parTrans" cxnId="{C3D8B5A0-75CF-482B-8C25-1FF76D2E6239}">
      <dgm:prSet/>
      <dgm:spPr/>
      <dgm:t>
        <a:bodyPr/>
        <a:lstStyle/>
        <a:p>
          <a:pPr rtl="1"/>
          <a:endParaRPr lang="ar-SA" sz="2400">
            <a:cs typeface="AL-Mohanad" pitchFamily="2" charset="-78"/>
          </a:endParaRPr>
        </a:p>
      </dgm:t>
    </dgm:pt>
    <dgm:pt modelId="{1323D1C7-0D93-4E96-AC07-0EB90C776D73}" type="sibTrans" cxnId="{C3D8B5A0-75CF-482B-8C25-1FF76D2E6239}">
      <dgm:prSet/>
      <dgm:spPr/>
      <dgm:t>
        <a:bodyPr/>
        <a:lstStyle/>
        <a:p>
          <a:pPr rtl="1"/>
          <a:endParaRPr lang="ar-SA" sz="2400">
            <a:cs typeface="AL-Mohanad" pitchFamily="2" charset="-78"/>
          </a:endParaRPr>
        </a:p>
      </dgm:t>
    </dgm:pt>
    <dgm:pt modelId="{3DC8A3E0-5459-443C-9926-78E8E7F2751B}">
      <dgm:prSet phldrT="[نص]" custT="1"/>
      <dgm:spPr/>
      <dgm:t>
        <a:bodyPr/>
        <a:lstStyle/>
        <a:p>
          <a:pPr rtl="1"/>
          <a:r>
            <a:rPr lang="ar-SA" sz="2400" dirty="0" smtClean="0">
              <a:cs typeface="AL-Mohanad Bold" pitchFamily="2" charset="-78"/>
            </a:rPr>
            <a:t>تدريب الأجهزة التعليمية</a:t>
          </a:r>
          <a:endParaRPr lang="ar-SA" sz="2400" dirty="0">
            <a:cs typeface="AL-Mohanad Bold" pitchFamily="2" charset="-78"/>
          </a:endParaRPr>
        </a:p>
      </dgm:t>
    </dgm:pt>
    <dgm:pt modelId="{D98A791E-4622-43C1-B748-0C2DCC907515}" type="parTrans" cxnId="{27D0348E-3DDF-488E-A992-F5B5FD0DCD54}">
      <dgm:prSet/>
      <dgm:spPr/>
      <dgm:t>
        <a:bodyPr/>
        <a:lstStyle/>
        <a:p>
          <a:pPr rtl="1"/>
          <a:endParaRPr lang="ar-SA" sz="2400">
            <a:cs typeface="AL-Mohanad" pitchFamily="2" charset="-78"/>
          </a:endParaRPr>
        </a:p>
      </dgm:t>
    </dgm:pt>
    <dgm:pt modelId="{5B3B09D2-9C89-4AC4-82AF-F5638A9760AE}" type="sibTrans" cxnId="{27D0348E-3DDF-488E-A992-F5B5FD0DCD54}">
      <dgm:prSet/>
      <dgm:spPr/>
      <dgm:t>
        <a:bodyPr/>
        <a:lstStyle/>
        <a:p>
          <a:pPr rtl="1"/>
          <a:endParaRPr lang="ar-SA" sz="2400">
            <a:cs typeface="AL-Mohanad" pitchFamily="2" charset="-78"/>
          </a:endParaRPr>
        </a:p>
      </dgm:t>
    </dgm:pt>
    <dgm:pt modelId="{F6ACAD04-2904-409B-B4B7-A1E4F9E5D08C}" type="pres">
      <dgm:prSet presAssocID="{C4D8967B-E121-418B-919F-FC30EDCD4698}" presName="compositeShape" presStyleCnt="0">
        <dgm:presLayoutVars>
          <dgm:chMax val="7"/>
          <dgm:dir/>
          <dgm:resizeHandles val="exact"/>
        </dgm:presLayoutVars>
      </dgm:prSet>
      <dgm:spPr/>
    </dgm:pt>
    <dgm:pt modelId="{15CB10D7-197E-4CB5-B299-670D8CE45A36}" type="pres">
      <dgm:prSet presAssocID="{1C469099-0C88-4C41-AAE7-EA1A52AC19CF}" presName="circ1" presStyleLbl="vennNode1" presStyleIdx="0" presStyleCnt="3"/>
      <dgm:spPr/>
      <dgm:t>
        <a:bodyPr/>
        <a:lstStyle/>
        <a:p>
          <a:pPr rtl="1"/>
          <a:endParaRPr lang="ar-SA"/>
        </a:p>
      </dgm:t>
    </dgm:pt>
    <dgm:pt modelId="{33211B12-4699-481B-A9B4-059493A2F4DD}" type="pres">
      <dgm:prSet presAssocID="{1C469099-0C88-4C41-AAE7-EA1A52AC19CF}" presName="circ1Tx" presStyleLbl="revTx" presStyleIdx="0" presStyleCnt="0">
        <dgm:presLayoutVars>
          <dgm:chMax val="0"/>
          <dgm:chPref val="0"/>
          <dgm:bulletEnabled val="1"/>
        </dgm:presLayoutVars>
      </dgm:prSet>
      <dgm:spPr/>
      <dgm:t>
        <a:bodyPr/>
        <a:lstStyle/>
        <a:p>
          <a:pPr rtl="1"/>
          <a:endParaRPr lang="ar-SA"/>
        </a:p>
      </dgm:t>
    </dgm:pt>
    <dgm:pt modelId="{34291A7A-6DBD-462B-9D46-FDB71E9FBCE5}" type="pres">
      <dgm:prSet presAssocID="{4610F6AD-8B0D-4476-9EA9-6DA4E7CA3B03}" presName="circ2" presStyleLbl="vennNode1" presStyleIdx="1" presStyleCnt="3"/>
      <dgm:spPr/>
      <dgm:t>
        <a:bodyPr/>
        <a:lstStyle/>
        <a:p>
          <a:pPr rtl="1"/>
          <a:endParaRPr lang="ar-SA"/>
        </a:p>
      </dgm:t>
    </dgm:pt>
    <dgm:pt modelId="{189706E4-5AC5-43C4-B8DC-A551AF96174A}" type="pres">
      <dgm:prSet presAssocID="{4610F6AD-8B0D-4476-9EA9-6DA4E7CA3B03}" presName="circ2Tx" presStyleLbl="revTx" presStyleIdx="0" presStyleCnt="0">
        <dgm:presLayoutVars>
          <dgm:chMax val="0"/>
          <dgm:chPref val="0"/>
          <dgm:bulletEnabled val="1"/>
        </dgm:presLayoutVars>
      </dgm:prSet>
      <dgm:spPr/>
      <dgm:t>
        <a:bodyPr/>
        <a:lstStyle/>
        <a:p>
          <a:pPr rtl="1"/>
          <a:endParaRPr lang="ar-SA"/>
        </a:p>
      </dgm:t>
    </dgm:pt>
    <dgm:pt modelId="{2847319D-E2B7-4B6E-80C3-997B23E56D2A}" type="pres">
      <dgm:prSet presAssocID="{3DC8A3E0-5459-443C-9926-78E8E7F2751B}" presName="circ3" presStyleLbl="vennNode1" presStyleIdx="2" presStyleCnt="3"/>
      <dgm:spPr/>
      <dgm:t>
        <a:bodyPr/>
        <a:lstStyle/>
        <a:p>
          <a:pPr rtl="1"/>
          <a:endParaRPr lang="ar-SA"/>
        </a:p>
      </dgm:t>
    </dgm:pt>
    <dgm:pt modelId="{12A73A9F-7B2B-47EF-B94F-DB3412FCF31B}" type="pres">
      <dgm:prSet presAssocID="{3DC8A3E0-5459-443C-9926-78E8E7F2751B}" presName="circ3Tx" presStyleLbl="revTx" presStyleIdx="0" presStyleCnt="0">
        <dgm:presLayoutVars>
          <dgm:chMax val="0"/>
          <dgm:chPref val="0"/>
          <dgm:bulletEnabled val="1"/>
        </dgm:presLayoutVars>
      </dgm:prSet>
      <dgm:spPr/>
      <dgm:t>
        <a:bodyPr/>
        <a:lstStyle/>
        <a:p>
          <a:pPr rtl="1"/>
          <a:endParaRPr lang="ar-SA"/>
        </a:p>
      </dgm:t>
    </dgm:pt>
  </dgm:ptLst>
  <dgm:cxnLst>
    <dgm:cxn modelId="{C3D8B5A0-75CF-482B-8C25-1FF76D2E6239}" srcId="{C4D8967B-E121-418B-919F-FC30EDCD4698}" destId="{4610F6AD-8B0D-4476-9EA9-6DA4E7CA3B03}" srcOrd="1" destOrd="0" parTransId="{7DFD78F9-ACA2-434E-B0A9-1D1E7ADDB258}" sibTransId="{1323D1C7-0D93-4E96-AC07-0EB90C776D73}"/>
    <dgm:cxn modelId="{DE0753B4-74BC-4313-9FD6-471243AFC8EE}" srcId="{C4D8967B-E121-418B-919F-FC30EDCD4698}" destId="{1C469099-0C88-4C41-AAE7-EA1A52AC19CF}" srcOrd="0" destOrd="0" parTransId="{377E6BCC-51F3-4B3F-8D92-13341A053C50}" sibTransId="{C88C1716-8173-467C-B5BF-C7DE8EB99A98}"/>
    <dgm:cxn modelId="{27D0348E-3DDF-488E-A992-F5B5FD0DCD54}" srcId="{C4D8967B-E121-418B-919F-FC30EDCD4698}" destId="{3DC8A3E0-5459-443C-9926-78E8E7F2751B}" srcOrd="2" destOrd="0" parTransId="{D98A791E-4622-43C1-B748-0C2DCC907515}" sibTransId="{5B3B09D2-9C89-4AC4-82AF-F5638A9760AE}"/>
    <dgm:cxn modelId="{1A0AE4E5-74E2-4839-8C29-2FD12DC63BF5}" type="presOf" srcId="{4610F6AD-8B0D-4476-9EA9-6DA4E7CA3B03}" destId="{189706E4-5AC5-43C4-B8DC-A551AF96174A}" srcOrd="1" destOrd="0" presId="urn:microsoft.com/office/officeart/2005/8/layout/venn1"/>
    <dgm:cxn modelId="{C3E9C94F-60EC-4695-9170-51368D95AF0A}" type="presOf" srcId="{1C469099-0C88-4C41-AAE7-EA1A52AC19CF}" destId="{15CB10D7-197E-4CB5-B299-670D8CE45A36}" srcOrd="0" destOrd="0" presId="urn:microsoft.com/office/officeart/2005/8/layout/venn1"/>
    <dgm:cxn modelId="{A07806A6-578B-4AC3-B9F7-4F0080F9405B}" type="presOf" srcId="{3DC8A3E0-5459-443C-9926-78E8E7F2751B}" destId="{2847319D-E2B7-4B6E-80C3-997B23E56D2A}" srcOrd="0" destOrd="0" presId="urn:microsoft.com/office/officeart/2005/8/layout/venn1"/>
    <dgm:cxn modelId="{CEACF7AB-4BB7-4A5D-AADF-D78DE349E999}" type="presOf" srcId="{1C469099-0C88-4C41-AAE7-EA1A52AC19CF}" destId="{33211B12-4699-481B-A9B4-059493A2F4DD}" srcOrd="1" destOrd="0" presId="urn:microsoft.com/office/officeart/2005/8/layout/venn1"/>
    <dgm:cxn modelId="{2306778E-DA6D-48DA-B469-2BFB96D41F4D}" type="presOf" srcId="{4610F6AD-8B0D-4476-9EA9-6DA4E7CA3B03}" destId="{34291A7A-6DBD-462B-9D46-FDB71E9FBCE5}" srcOrd="0" destOrd="0" presId="urn:microsoft.com/office/officeart/2005/8/layout/venn1"/>
    <dgm:cxn modelId="{8FECF8D7-55F8-4ADD-BD59-78AC17F1B6CA}" type="presOf" srcId="{C4D8967B-E121-418B-919F-FC30EDCD4698}" destId="{F6ACAD04-2904-409B-B4B7-A1E4F9E5D08C}" srcOrd="0" destOrd="0" presId="urn:microsoft.com/office/officeart/2005/8/layout/venn1"/>
    <dgm:cxn modelId="{1CAF1353-A7FA-4D07-9877-52A9CEFBCBA6}" type="presOf" srcId="{3DC8A3E0-5459-443C-9926-78E8E7F2751B}" destId="{12A73A9F-7B2B-47EF-B94F-DB3412FCF31B}" srcOrd="1" destOrd="0" presId="urn:microsoft.com/office/officeart/2005/8/layout/venn1"/>
    <dgm:cxn modelId="{A35E128C-08A1-4F2A-BE94-32BD08D0492B}" type="presParOf" srcId="{F6ACAD04-2904-409B-B4B7-A1E4F9E5D08C}" destId="{15CB10D7-197E-4CB5-B299-670D8CE45A36}" srcOrd="0" destOrd="0" presId="urn:microsoft.com/office/officeart/2005/8/layout/venn1"/>
    <dgm:cxn modelId="{45E53591-878B-4551-9A38-91229E969D6D}" type="presParOf" srcId="{F6ACAD04-2904-409B-B4B7-A1E4F9E5D08C}" destId="{33211B12-4699-481B-A9B4-059493A2F4DD}" srcOrd="1" destOrd="0" presId="urn:microsoft.com/office/officeart/2005/8/layout/venn1"/>
    <dgm:cxn modelId="{B5267E01-8FA2-4331-A3C5-77ED7ECEDE16}" type="presParOf" srcId="{F6ACAD04-2904-409B-B4B7-A1E4F9E5D08C}" destId="{34291A7A-6DBD-462B-9D46-FDB71E9FBCE5}" srcOrd="2" destOrd="0" presId="urn:microsoft.com/office/officeart/2005/8/layout/venn1"/>
    <dgm:cxn modelId="{41282459-951C-4384-9BAC-4B98A386CDBC}" type="presParOf" srcId="{F6ACAD04-2904-409B-B4B7-A1E4F9E5D08C}" destId="{189706E4-5AC5-43C4-B8DC-A551AF96174A}" srcOrd="3" destOrd="0" presId="urn:microsoft.com/office/officeart/2005/8/layout/venn1"/>
    <dgm:cxn modelId="{D5CDBD7B-C68F-4FC6-A3BD-4C7540D9B707}" type="presParOf" srcId="{F6ACAD04-2904-409B-B4B7-A1E4F9E5D08C}" destId="{2847319D-E2B7-4B6E-80C3-997B23E56D2A}" srcOrd="4" destOrd="0" presId="urn:microsoft.com/office/officeart/2005/8/layout/venn1"/>
    <dgm:cxn modelId="{DE968103-07C7-40E7-9D95-76AB85105C1F}" type="presParOf" srcId="{F6ACAD04-2904-409B-B4B7-A1E4F9E5D08C}" destId="{12A73A9F-7B2B-47EF-B94F-DB3412FCF31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28C735-0B3E-4BCD-BB1A-E95909EC6C7C}"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pPr rtl="1"/>
          <a:endParaRPr lang="ar-SA"/>
        </a:p>
      </dgm:t>
    </dgm:pt>
    <dgm:pt modelId="{1488D860-0CEF-4CA3-B073-20606A937D0C}">
      <dgm:prSet phldrT="[نص]"/>
      <dgm:spPr/>
      <dgm:t>
        <a:bodyPr/>
        <a:lstStyle/>
        <a:p>
          <a:pPr rtl="1"/>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رفع احتياج كليته</a:t>
          </a:r>
          <a:endParaRPr lang="ar-S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7667A10-3571-454B-B17C-6E909990815C}" type="parTrans" cxnId="{3DDB9B2F-2207-4540-A076-1046E2D3A8E3}">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F99FAF1-642E-4818-B6D2-F99BFC499EC4}" type="sibTrans" cxnId="{3DDB9B2F-2207-4540-A076-1046E2D3A8E3}">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6F034DE-D395-41AA-8954-7A4D15EA7200}">
      <dgm:prSet phldrT="[نص]"/>
      <dgm:spPr/>
      <dgm:t>
        <a:bodyPr/>
        <a:lstStyle/>
        <a:p>
          <a:pPr rtl="1"/>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تدريب زملائه</a:t>
          </a:r>
          <a:endParaRPr lang="ar-S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6F256AA-016A-47FD-9AEA-13F46C3F1E5E}" type="parTrans" cxnId="{3B1A58A9-5BFD-4DA3-9C1B-0FBDEC54564D}">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2E7EA51-7FBB-47AC-8DA9-36F8541F2ADC}" type="sibTrans" cxnId="{3B1A58A9-5BFD-4DA3-9C1B-0FBDEC54564D}">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420FF5D-B972-40C4-B131-88156D6B73AA}">
      <dgm:prSet phldrT="[نص]"/>
      <dgm:spPr/>
      <dgm:t>
        <a:bodyPr/>
        <a:lstStyle/>
        <a:p>
          <a:pPr rtl="1"/>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حلقة وصل للعمادة</a:t>
          </a:r>
          <a:endParaRPr lang="ar-S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944E320-5E29-47A3-8466-A0161CDCD635}" type="parTrans" cxnId="{6AB6CF32-1544-481A-945C-0DD6FF734217}">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1AF64ED-0CF1-476A-B9CF-275217118F0B}" type="sibTrans" cxnId="{6AB6CF32-1544-481A-945C-0DD6FF734217}">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4D7B559-618F-4C12-A5EF-136F754ADC28}">
      <dgm:prSet phldrT="[نص]"/>
      <dgm:spPr/>
      <dgm:t>
        <a:bodyPr/>
        <a:lstStyle/>
        <a:p>
          <a:pPr rtl="1"/>
          <a:r>
            <a:rPr lang="ar-SA"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مساعد لإعداد الخطة</a:t>
          </a:r>
          <a:endParaRPr lang="ar-S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CA73B3E-B5C6-4CDE-8018-82D7D1F6397B}" type="parTrans" cxnId="{26998B13-F407-41A1-81E7-07C8193F68AA}">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4955E36-3275-4F34-9692-99612387897C}" type="sibTrans" cxnId="{26998B13-F407-41A1-81E7-07C8193F68AA}">
      <dgm:prSet/>
      <dgm:spPr/>
      <dgm:t>
        <a:bodyPr/>
        <a:lstStyle/>
        <a:p>
          <a:pPr rtl="1"/>
          <a:endParaRPr lang="ar-SA"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F7F7B1B-1AD5-438B-88D5-AB5DD01CEB00}" type="pres">
      <dgm:prSet presAssocID="{C228C735-0B3E-4BCD-BB1A-E95909EC6C7C}" presName="rootnode" presStyleCnt="0">
        <dgm:presLayoutVars>
          <dgm:chMax/>
          <dgm:chPref/>
          <dgm:dir/>
          <dgm:animLvl val="lvl"/>
        </dgm:presLayoutVars>
      </dgm:prSet>
      <dgm:spPr/>
      <dgm:t>
        <a:bodyPr/>
        <a:lstStyle/>
        <a:p>
          <a:pPr rtl="1"/>
          <a:endParaRPr lang="ar-SA"/>
        </a:p>
      </dgm:t>
    </dgm:pt>
    <dgm:pt modelId="{20097985-7CB3-4154-B416-5EC7853E02B7}" type="pres">
      <dgm:prSet presAssocID="{1488D860-0CEF-4CA3-B073-20606A937D0C}" presName="composite" presStyleCnt="0"/>
      <dgm:spPr/>
    </dgm:pt>
    <dgm:pt modelId="{CB575475-374C-46B8-9B25-07DC4BC12CDC}" type="pres">
      <dgm:prSet presAssocID="{1488D860-0CEF-4CA3-B073-20606A937D0C}" presName="bentUpArrow1" presStyleLbl="alignImgPlace1" presStyleIdx="0" presStyleCnt="3"/>
      <dgm:spPr/>
    </dgm:pt>
    <dgm:pt modelId="{EA04D410-0366-4730-B704-DE3D5CE9B964}" type="pres">
      <dgm:prSet presAssocID="{1488D860-0CEF-4CA3-B073-20606A937D0C}" presName="ParentText" presStyleLbl="node1" presStyleIdx="0" presStyleCnt="4">
        <dgm:presLayoutVars>
          <dgm:chMax val="1"/>
          <dgm:chPref val="1"/>
          <dgm:bulletEnabled val="1"/>
        </dgm:presLayoutVars>
      </dgm:prSet>
      <dgm:spPr/>
      <dgm:t>
        <a:bodyPr/>
        <a:lstStyle/>
        <a:p>
          <a:pPr rtl="1"/>
          <a:endParaRPr lang="ar-SA"/>
        </a:p>
      </dgm:t>
    </dgm:pt>
    <dgm:pt modelId="{BD2F58EE-7A4A-4A64-9C63-482CA5756E42}" type="pres">
      <dgm:prSet presAssocID="{1488D860-0CEF-4CA3-B073-20606A937D0C}" presName="ChildText" presStyleLbl="revTx" presStyleIdx="0" presStyleCnt="3">
        <dgm:presLayoutVars>
          <dgm:chMax val="0"/>
          <dgm:chPref val="0"/>
          <dgm:bulletEnabled val="1"/>
        </dgm:presLayoutVars>
      </dgm:prSet>
      <dgm:spPr/>
      <dgm:t>
        <a:bodyPr/>
        <a:lstStyle/>
        <a:p>
          <a:pPr rtl="1"/>
          <a:endParaRPr lang="ar-SA"/>
        </a:p>
      </dgm:t>
    </dgm:pt>
    <dgm:pt modelId="{1FC158EE-C91C-44C7-8B3B-2354DAC22615}" type="pres">
      <dgm:prSet presAssocID="{EF99FAF1-642E-4818-B6D2-F99BFC499EC4}" presName="sibTrans" presStyleCnt="0"/>
      <dgm:spPr/>
    </dgm:pt>
    <dgm:pt modelId="{E1EF466E-6DC4-4584-A85B-353A8B1B66A1}" type="pres">
      <dgm:prSet presAssocID="{A6F034DE-D395-41AA-8954-7A4D15EA7200}" presName="composite" presStyleCnt="0"/>
      <dgm:spPr/>
    </dgm:pt>
    <dgm:pt modelId="{65AFDA5D-5C4E-4D6B-AA1C-2A54D1645BFD}" type="pres">
      <dgm:prSet presAssocID="{A6F034DE-D395-41AA-8954-7A4D15EA7200}" presName="bentUpArrow1" presStyleLbl="alignImgPlace1" presStyleIdx="1" presStyleCnt="3"/>
      <dgm:spPr/>
    </dgm:pt>
    <dgm:pt modelId="{B6CBE144-52F4-4792-AEF8-EB5148695843}" type="pres">
      <dgm:prSet presAssocID="{A6F034DE-D395-41AA-8954-7A4D15EA7200}" presName="ParentText" presStyleLbl="node1" presStyleIdx="1" presStyleCnt="4">
        <dgm:presLayoutVars>
          <dgm:chMax val="1"/>
          <dgm:chPref val="1"/>
          <dgm:bulletEnabled val="1"/>
        </dgm:presLayoutVars>
      </dgm:prSet>
      <dgm:spPr/>
      <dgm:t>
        <a:bodyPr/>
        <a:lstStyle/>
        <a:p>
          <a:pPr rtl="1"/>
          <a:endParaRPr lang="ar-SA"/>
        </a:p>
      </dgm:t>
    </dgm:pt>
    <dgm:pt modelId="{F52EE97B-AB54-4A4B-8B50-0D75D6023E08}" type="pres">
      <dgm:prSet presAssocID="{A6F034DE-D395-41AA-8954-7A4D15EA7200}" presName="ChildText" presStyleLbl="revTx" presStyleIdx="1" presStyleCnt="3">
        <dgm:presLayoutVars>
          <dgm:chMax val="0"/>
          <dgm:chPref val="0"/>
          <dgm:bulletEnabled val="1"/>
        </dgm:presLayoutVars>
      </dgm:prSet>
      <dgm:spPr/>
      <dgm:t>
        <a:bodyPr/>
        <a:lstStyle/>
        <a:p>
          <a:pPr rtl="1"/>
          <a:endParaRPr lang="ar-SA"/>
        </a:p>
      </dgm:t>
    </dgm:pt>
    <dgm:pt modelId="{CFF8F2CE-5989-4E74-A6EF-C4BE988EA10B}" type="pres">
      <dgm:prSet presAssocID="{52E7EA51-7FBB-47AC-8DA9-36F8541F2ADC}" presName="sibTrans" presStyleCnt="0"/>
      <dgm:spPr/>
    </dgm:pt>
    <dgm:pt modelId="{8372BF6F-AE73-44E8-8FF8-C1B6FFCEB3BB}" type="pres">
      <dgm:prSet presAssocID="{9420FF5D-B972-40C4-B131-88156D6B73AA}" presName="composite" presStyleCnt="0"/>
      <dgm:spPr/>
    </dgm:pt>
    <dgm:pt modelId="{C35867D4-5BE4-4736-A150-DBDAADDA477C}" type="pres">
      <dgm:prSet presAssocID="{9420FF5D-B972-40C4-B131-88156D6B73AA}" presName="bentUpArrow1" presStyleLbl="alignImgPlace1" presStyleIdx="2" presStyleCnt="3"/>
      <dgm:spPr/>
    </dgm:pt>
    <dgm:pt modelId="{4678C351-3EE8-4BDE-99D5-F913818248CF}" type="pres">
      <dgm:prSet presAssocID="{9420FF5D-B972-40C4-B131-88156D6B73AA}" presName="ParentText" presStyleLbl="node1" presStyleIdx="2" presStyleCnt="4">
        <dgm:presLayoutVars>
          <dgm:chMax val="1"/>
          <dgm:chPref val="1"/>
          <dgm:bulletEnabled val="1"/>
        </dgm:presLayoutVars>
      </dgm:prSet>
      <dgm:spPr/>
      <dgm:t>
        <a:bodyPr/>
        <a:lstStyle/>
        <a:p>
          <a:pPr rtl="1"/>
          <a:endParaRPr lang="ar-SA"/>
        </a:p>
      </dgm:t>
    </dgm:pt>
    <dgm:pt modelId="{0133AFBA-5E8D-4692-825B-B0E4171F0EE7}" type="pres">
      <dgm:prSet presAssocID="{9420FF5D-B972-40C4-B131-88156D6B73AA}" presName="ChildText" presStyleLbl="revTx" presStyleIdx="2" presStyleCnt="3">
        <dgm:presLayoutVars>
          <dgm:chMax val="0"/>
          <dgm:chPref val="0"/>
          <dgm:bulletEnabled val="1"/>
        </dgm:presLayoutVars>
      </dgm:prSet>
      <dgm:spPr/>
    </dgm:pt>
    <dgm:pt modelId="{8D57E95C-A939-4732-81B8-15FC9EA2FF08}" type="pres">
      <dgm:prSet presAssocID="{11AF64ED-0CF1-476A-B9CF-275217118F0B}" presName="sibTrans" presStyleCnt="0"/>
      <dgm:spPr/>
    </dgm:pt>
    <dgm:pt modelId="{B4E1D313-8B0E-4C66-9BCF-3F046ACB4A89}" type="pres">
      <dgm:prSet presAssocID="{04D7B559-618F-4C12-A5EF-136F754ADC28}" presName="composite" presStyleCnt="0"/>
      <dgm:spPr/>
    </dgm:pt>
    <dgm:pt modelId="{DE4D2C48-0A6F-4514-8BB2-2BFE5098DF79}" type="pres">
      <dgm:prSet presAssocID="{04D7B559-618F-4C12-A5EF-136F754ADC28}" presName="ParentText" presStyleLbl="node1" presStyleIdx="3" presStyleCnt="4">
        <dgm:presLayoutVars>
          <dgm:chMax val="1"/>
          <dgm:chPref val="1"/>
          <dgm:bulletEnabled val="1"/>
        </dgm:presLayoutVars>
      </dgm:prSet>
      <dgm:spPr/>
      <dgm:t>
        <a:bodyPr/>
        <a:lstStyle/>
        <a:p>
          <a:pPr rtl="1"/>
          <a:endParaRPr lang="ar-SA"/>
        </a:p>
      </dgm:t>
    </dgm:pt>
  </dgm:ptLst>
  <dgm:cxnLst>
    <dgm:cxn modelId="{A0E31022-2FA0-44CA-A6AE-227377E921F4}" type="presOf" srcId="{C228C735-0B3E-4BCD-BB1A-E95909EC6C7C}" destId="{5F7F7B1B-1AD5-438B-88D5-AB5DD01CEB00}" srcOrd="0" destOrd="0" presId="urn:microsoft.com/office/officeart/2005/8/layout/StepDownProcess"/>
    <dgm:cxn modelId="{B0D700E9-959D-40F2-9522-34E98B974ADB}" type="presOf" srcId="{9420FF5D-B972-40C4-B131-88156D6B73AA}" destId="{4678C351-3EE8-4BDE-99D5-F913818248CF}" srcOrd="0" destOrd="0" presId="urn:microsoft.com/office/officeart/2005/8/layout/StepDownProcess"/>
    <dgm:cxn modelId="{3DDB9B2F-2207-4540-A076-1046E2D3A8E3}" srcId="{C228C735-0B3E-4BCD-BB1A-E95909EC6C7C}" destId="{1488D860-0CEF-4CA3-B073-20606A937D0C}" srcOrd="0" destOrd="0" parTransId="{E7667A10-3571-454B-B17C-6E909990815C}" sibTransId="{EF99FAF1-642E-4818-B6D2-F99BFC499EC4}"/>
    <dgm:cxn modelId="{632F530C-E4C0-456C-8101-CB831EE5083E}" type="presOf" srcId="{A6F034DE-D395-41AA-8954-7A4D15EA7200}" destId="{B6CBE144-52F4-4792-AEF8-EB5148695843}" srcOrd="0" destOrd="0" presId="urn:microsoft.com/office/officeart/2005/8/layout/StepDownProcess"/>
    <dgm:cxn modelId="{3B1A58A9-5BFD-4DA3-9C1B-0FBDEC54564D}" srcId="{C228C735-0B3E-4BCD-BB1A-E95909EC6C7C}" destId="{A6F034DE-D395-41AA-8954-7A4D15EA7200}" srcOrd="1" destOrd="0" parTransId="{E6F256AA-016A-47FD-9AEA-13F46C3F1E5E}" sibTransId="{52E7EA51-7FBB-47AC-8DA9-36F8541F2ADC}"/>
    <dgm:cxn modelId="{997F564C-ECA3-4E41-BC9A-F1D0776CC85D}" type="presOf" srcId="{1488D860-0CEF-4CA3-B073-20606A937D0C}" destId="{EA04D410-0366-4730-B704-DE3D5CE9B964}" srcOrd="0" destOrd="0" presId="urn:microsoft.com/office/officeart/2005/8/layout/StepDownProcess"/>
    <dgm:cxn modelId="{EA6AACE3-EFAB-45EE-BC20-EF803ED3892E}" type="presOf" srcId="{04D7B559-618F-4C12-A5EF-136F754ADC28}" destId="{DE4D2C48-0A6F-4514-8BB2-2BFE5098DF79}" srcOrd="0" destOrd="0" presId="urn:microsoft.com/office/officeart/2005/8/layout/StepDownProcess"/>
    <dgm:cxn modelId="{26998B13-F407-41A1-81E7-07C8193F68AA}" srcId="{C228C735-0B3E-4BCD-BB1A-E95909EC6C7C}" destId="{04D7B559-618F-4C12-A5EF-136F754ADC28}" srcOrd="3" destOrd="0" parTransId="{6CA73B3E-B5C6-4CDE-8018-82D7D1F6397B}" sibTransId="{84955E36-3275-4F34-9692-99612387897C}"/>
    <dgm:cxn modelId="{6AB6CF32-1544-481A-945C-0DD6FF734217}" srcId="{C228C735-0B3E-4BCD-BB1A-E95909EC6C7C}" destId="{9420FF5D-B972-40C4-B131-88156D6B73AA}" srcOrd="2" destOrd="0" parTransId="{A944E320-5E29-47A3-8466-A0161CDCD635}" sibTransId="{11AF64ED-0CF1-476A-B9CF-275217118F0B}"/>
    <dgm:cxn modelId="{A5400FAF-9B56-43C4-B2D1-4169A7DADA97}" type="presParOf" srcId="{5F7F7B1B-1AD5-438B-88D5-AB5DD01CEB00}" destId="{20097985-7CB3-4154-B416-5EC7853E02B7}" srcOrd="0" destOrd="0" presId="urn:microsoft.com/office/officeart/2005/8/layout/StepDownProcess"/>
    <dgm:cxn modelId="{9BF699DE-CDAA-46CD-988F-CCAB30B14B34}" type="presParOf" srcId="{20097985-7CB3-4154-B416-5EC7853E02B7}" destId="{CB575475-374C-46B8-9B25-07DC4BC12CDC}" srcOrd="0" destOrd="0" presId="urn:microsoft.com/office/officeart/2005/8/layout/StepDownProcess"/>
    <dgm:cxn modelId="{5B2ABEDE-B79A-4255-894A-5E0D0C2C082E}" type="presParOf" srcId="{20097985-7CB3-4154-B416-5EC7853E02B7}" destId="{EA04D410-0366-4730-B704-DE3D5CE9B964}" srcOrd="1" destOrd="0" presId="urn:microsoft.com/office/officeart/2005/8/layout/StepDownProcess"/>
    <dgm:cxn modelId="{EAF39E43-70CA-4D12-9872-051ED8D897BA}" type="presParOf" srcId="{20097985-7CB3-4154-B416-5EC7853E02B7}" destId="{BD2F58EE-7A4A-4A64-9C63-482CA5756E42}" srcOrd="2" destOrd="0" presId="urn:microsoft.com/office/officeart/2005/8/layout/StepDownProcess"/>
    <dgm:cxn modelId="{EBD4554C-1EB2-4D4B-B48B-6D5865018B19}" type="presParOf" srcId="{5F7F7B1B-1AD5-438B-88D5-AB5DD01CEB00}" destId="{1FC158EE-C91C-44C7-8B3B-2354DAC22615}" srcOrd="1" destOrd="0" presId="urn:microsoft.com/office/officeart/2005/8/layout/StepDownProcess"/>
    <dgm:cxn modelId="{4DB1201F-E118-4033-AB0F-353D0A1D1779}" type="presParOf" srcId="{5F7F7B1B-1AD5-438B-88D5-AB5DD01CEB00}" destId="{E1EF466E-6DC4-4584-A85B-353A8B1B66A1}" srcOrd="2" destOrd="0" presId="urn:microsoft.com/office/officeart/2005/8/layout/StepDownProcess"/>
    <dgm:cxn modelId="{7FE6CAC1-E2F4-4C1F-92E2-7E718DE8E5BB}" type="presParOf" srcId="{E1EF466E-6DC4-4584-A85B-353A8B1B66A1}" destId="{65AFDA5D-5C4E-4D6B-AA1C-2A54D1645BFD}" srcOrd="0" destOrd="0" presId="urn:microsoft.com/office/officeart/2005/8/layout/StepDownProcess"/>
    <dgm:cxn modelId="{CA53E4FE-1FAF-4A5E-B90A-2A69EC92942B}" type="presParOf" srcId="{E1EF466E-6DC4-4584-A85B-353A8B1B66A1}" destId="{B6CBE144-52F4-4792-AEF8-EB5148695843}" srcOrd="1" destOrd="0" presId="urn:microsoft.com/office/officeart/2005/8/layout/StepDownProcess"/>
    <dgm:cxn modelId="{DBBF2E57-9D90-4560-AD6B-A1D5E77E0BE2}" type="presParOf" srcId="{E1EF466E-6DC4-4584-A85B-353A8B1B66A1}" destId="{F52EE97B-AB54-4A4B-8B50-0D75D6023E08}" srcOrd="2" destOrd="0" presId="urn:microsoft.com/office/officeart/2005/8/layout/StepDownProcess"/>
    <dgm:cxn modelId="{2486052D-F6D2-4ACA-A5F9-8961EC94C27A}" type="presParOf" srcId="{5F7F7B1B-1AD5-438B-88D5-AB5DD01CEB00}" destId="{CFF8F2CE-5989-4E74-A6EF-C4BE988EA10B}" srcOrd="3" destOrd="0" presId="urn:microsoft.com/office/officeart/2005/8/layout/StepDownProcess"/>
    <dgm:cxn modelId="{EBA35EB4-C8BC-44C9-9ABA-BADCF9CD9920}" type="presParOf" srcId="{5F7F7B1B-1AD5-438B-88D5-AB5DD01CEB00}" destId="{8372BF6F-AE73-44E8-8FF8-C1B6FFCEB3BB}" srcOrd="4" destOrd="0" presId="urn:microsoft.com/office/officeart/2005/8/layout/StepDownProcess"/>
    <dgm:cxn modelId="{B427D1CC-C600-4DD7-ACCB-14E2FA2CE0DC}" type="presParOf" srcId="{8372BF6F-AE73-44E8-8FF8-C1B6FFCEB3BB}" destId="{C35867D4-5BE4-4736-A150-DBDAADDA477C}" srcOrd="0" destOrd="0" presId="urn:microsoft.com/office/officeart/2005/8/layout/StepDownProcess"/>
    <dgm:cxn modelId="{3748F16B-DFC6-4DEF-B947-83AA28AD8895}" type="presParOf" srcId="{8372BF6F-AE73-44E8-8FF8-C1B6FFCEB3BB}" destId="{4678C351-3EE8-4BDE-99D5-F913818248CF}" srcOrd="1" destOrd="0" presId="urn:microsoft.com/office/officeart/2005/8/layout/StepDownProcess"/>
    <dgm:cxn modelId="{FF371022-EDBD-430F-A205-2EF84D29B18C}" type="presParOf" srcId="{8372BF6F-AE73-44E8-8FF8-C1B6FFCEB3BB}" destId="{0133AFBA-5E8D-4692-825B-B0E4171F0EE7}" srcOrd="2" destOrd="0" presId="urn:microsoft.com/office/officeart/2005/8/layout/StepDownProcess"/>
    <dgm:cxn modelId="{196108BC-0773-4765-ABEE-E81FC43E406D}" type="presParOf" srcId="{5F7F7B1B-1AD5-438B-88D5-AB5DD01CEB00}" destId="{8D57E95C-A939-4732-81B8-15FC9EA2FF08}" srcOrd="5" destOrd="0" presId="urn:microsoft.com/office/officeart/2005/8/layout/StepDownProcess"/>
    <dgm:cxn modelId="{D88511B6-1187-4C41-9854-864636CF87C3}" type="presParOf" srcId="{5F7F7B1B-1AD5-438B-88D5-AB5DD01CEB00}" destId="{B4E1D313-8B0E-4C66-9BCF-3F046ACB4A89}" srcOrd="6" destOrd="0" presId="urn:microsoft.com/office/officeart/2005/8/layout/StepDownProcess"/>
    <dgm:cxn modelId="{E18D67B2-430F-4E8C-B60B-E31667A2298A}" type="presParOf" srcId="{B4E1D313-8B0E-4C66-9BCF-3F046ACB4A89}" destId="{DE4D2C48-0A6F-4514-8BB2-2BFE5098DF7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08E67-13F4-4FBE-83ED-74B38A7946F5}"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pPr rtl="1"/>
          <a:endParaRPr lang="ar-SA"/>
        </a:p>
      </dgm:t>
    </dgm:pt>
    <dgm:pt modelId="{1D81A745-598A-4A01-8D3C-9BB8BA802DA2}">
      <dgm:prSet phldrT="[نص]"/>
      <dgm:spPr/>
      <dgm:t>
        <a:bodyPr/>
        <a:lstStyle/>
        <a:p>
          <a:pPr rtl="1"/>
          <a:r>
            <a:rPr lang="ar-SA" b="1" dirty="0" smtClean="0">
              <a:solidFill>
                <a:srgbClr val="265F00"/>
              </a:solidFill>
              <a:cs typeface="AL-Mohanad Bold" pitchFamily="2" charset="-78"/>
            </a:rPr>
            <a:t>مهام علمية و تعليمية</a:t>
          </a:r>
          <a:endParaRPr lang="ar-SA" dirty="0">
            <a:cs typeface="AL-Mohanad Bold" pitchFamily="2" charset="-78"/>
          </a:endParaRPr>
        </a:p>
      </dgm:t>
    </dgm:pt>
    <dgm:pt modelId="{AA127E8D-2B31-4A4A-800F-3BD3837207EA}" type="parTrans" cxnId="{B54C1C63-3DA3-4782-83C2-6BBBF11CB519}">
      <dgm:prSet/>
      <dgm:spPr/>
      <dgm:t>
        <a:bodyPr/>
        <a:lstStyle/>
        <a:p>
          <a:pPr rtl="1"/>
          <a:endParaRPr lang="ar-SA"/>
        </a:p>
      </dgm:t>
    </dgm:pt>
    <dgm:pt modelId="{9015FEE9-B859-4506-8E53-3405E48B66C0}" type="sibTrans" cxnId="{B54C1C63-3DA3-4782-83C2-6BBBF11CB519}">
      <dgm:prSet/>
      <dgm:spPr/>
      <dgm:t>
        <a:bodyPr/>
        <a:lstStyle/>
        <a:p>
          <a:pPr rtl="1"/>
          <a:endParaRPr lang="ar-SA"/>
        </a:p>
      </dgm:t>
    </dgm:pt>
    <dgm:pt modelId="{82D2B4FD-D1D0-4BD2-9E5D-E10C8F477859}">
      <dgm:prSet phldrT="[نص]"/>
      <dgm:spPr/>
      <dgm:t>
        <a:bodyPr/>
        <a:lstStyle/>
        <a:p>
          <a:pPr rtl="1"/>
          <a:r>
            <a:rPr lang="ar-SA" dirty="0" smtClean="0">
              <a:latin typeface="Andalus" pitchFamily="18" charset="-78"/>
              <a:cs typeface="Al-Aramco" pitchFamily="2" charset="-78"/>
            </a:rPr>
            <a:t>دعم</a:t>
          </a:r>
        </a:p>
      </dgm:t>
    </dgm:pt>
    <dgm:pt modelId="{7D032D51-5D10-45B7-8C83-F5CFE046850E}" type="parTrans" cxnId="{55F08613-7040-4692-9E19-B0FB28173C26}">
      <dgm:prSet/>
      <dgm:spPr/>
      <dgm:t>
        <a:bodyPr/>
        <a:lstStyle/>
        <a:p>
          <a:pPr rtl="1"/>
          <a:endParaRPr lang="ar-SA"/>
        </a:p>
      </dgm:t>
    </dgm:pt>
    <dgm:pt modelId="{7D236606-9817-46E8-9F70-1809B6AEF54D}" type="sibTrans" cxnId="{55F08613-7040-4692-9E19-B0FB28173C26}">
      <dgm:prSet/>
      <dgm:spPr/>
      <dgm:t>
        <a:bodyPr/>
        <a:lstStyle/>
        <a:p>
          <a:pPr rtl="1"/>
          <a:endParaRPr lang="ar-SA"/>
        </a:p>
      </dgm:t>
    </dgm:pt>
    <dgm:pt modelId="{A327297A-4AB6-41A8-B4E3-9DCDBA0502B9}">
      <dgm:prSet phldrT="[نص]"/>
      <dgm:spPr/>
      <dgm:t>
        <a:bodyPr/>
        <a:lstStyle/>
        <a:p>
          <a:pPr rtl="1"/>
          <a:r>
            <a:rPr lang="ar-SA" dirty="0" smtClean="0">
              <a:latin typeface="Andalus" pitchFamily="18" charset="-78"/>
              <a:cs typeface="Al-Aramco" pitchFamily="2" charset="-78"/>
            </a:rPr>
            <a:t>تطوير</a:t>
          </a:r>
          <a:endParaRPr lang="ar-SA" dirty="0">
            <a:cs typeface="Al-Aramco" pitchFamily="2" charset="-78"/>
          </a:endParaRPr>
        </a:p>
      </dgm:t>
    </dgm:pt>
    <dgm:pt modelId="{351D33FD-36C2-40B5-B312-8E0B0A2D85C6}" type="parTrans" cxnId="{04624F0C-B35D-443D-8032-2B27B7D58A21}">
      <dgm:prSet/>
      <dgm:spPr/>
      <dgm:t>
        <a:bodyPr/>
        <a:lstStyle/>
        <a:p>
          <a:pPr rtl="1"/>
          <a:endParaRPr lang="ar-SA"/>
        </a:p>
      </dgm:t>
    </dgm:pt>
    <dgm:pt modelId="{887AF255-AC7A-40CB-9B00-DD83F1E268D4}" type="sibTrans" cxnId="{04624F0C-B35D-443D-8032-2B27B7D58A21}">
      <dgm:prSet/>
      <dgm:spPr/>
      <dgm:t>
        <a:bodyPr/>
        <a:lstStyle/>
        <a:p>
          <a:pPr rtl="1"/>
          <a:endParaRPr lang="ar-SA"/>
        </a:p>
      </dgm:t>
    </dgm:pt>
    <dgm:pt modelId="{E8BBBF26-0445-4E4D-A71C-394C0EE0F307}">
      <dgm:prSet phldrT="[نص]"/>
      <dgm:spPr/>
      <dgm:t>
        <a:bodyPr/>
        <a:lstStyle/>
        <a:p>
          <a:pPr rtl="1"/>
          <a:r>
            <a:rPr lang="ar-SA" dirty="0" smtClean="0">
              <a:latin typeface="Andalus" pitchFamily="18" charset="-78"/>
              <a:cs typeface="Al-Aramco" pitchFamily="2" charset="-78"/>
            </a:rPr>
            <a:t>توثيق</a:t>
          </a:r>
          <a:endParaRPr lang="ar-SA" dirty="0">
            <a:cs typeface="Al-Aramco" pitchFamily="2" charset="-78"/>
          </a:endParaRPr>
        </a:p>
      </dgm:t>
    </dgm:pt>
    <dgm:pt modelId="{91A6AED0-7B48-4AD5-8A19-0D147901B118}" type="parTrans" cxnId="{00B0B554-AFF1-4921-BA3D-89F5ECD6BB9F}">
      <dgm:prSet/>
      <dgm:spPr/>
      <dgm:t>
        <a:bodyPr/>
        <a:lstStyle/>
        <a:p>
          <a:pPr rtl="1"/>
          <a:endParaRPr lang="ar-SA"/>
        </a:p>
      </dgm:t>
    </dgm:pt>
    <dgm:pt modelId="{8CD1323A-DDC7-4B02-ABCA-29D74363FDE8}" type="sibTrans" cxnId="{00B0B554-AFF1-4921-BA3D-89F5ECD6BB9F}">
      <dgm:prSet/>
      <dgm:spPr/>
      <dgm:t>
        <a:bodyPr/>
        <a:lstStyle/>
        <a:p>
          <a:pPr rtl="1"/>
          <a:endParaRPr lang="ar-SA"/>
        </a:p>
      </dgm:t>
    </dgm:pt>
    <dgm:pt modelId="{C153F177-F5A6-48BA-9C5D-DEBE9A89ECB9}">
      <dgm:prSet phldrT="[نص]"/>
      <dgm:spPr/>
      <dgm:t>
        <a:bodyPr/>
        <a:lstStyle/>
        <a:p>
          <a:pPr rtl="1"/>
          <a:endParaRPr lang="ar-SA" dirty="0"/>
        </a:p>
      </dgm:t>
    </dgm:pt>
    <dgm:pt modelId="{E17FCEC3-B9C4-47A3-BC08-DD3C0F098B73}" type="parTrans" cxnId="{4F944293-99D5-4310-936C-3277FC4120C1}">
      <dgm:prSet/>
      <dgm:spPr/>
      <dgm:t>
        <a:bodyPr/>
        <a:lstStyle/>
        <a:p>
          <a:pPr rtl="1"/>
          <a:endParaRPr lang="ar-SA"/>
        </a:p>
      </dgm:t>
    </dgm:pt>
    <dgm:pt modelId="{3F410430-475F-4E81-B55F-B89351FC7CF3}" type="sibTrans" cxnId="{4F944293-99D5-4310-936C-3277FC4120C1}">
      <dgm:prSet/>
      <dgm:spPr/>
      <dgm:t>
        <a:bodyPr/>
        <a:lstStyle/>
        <a:p>
          <a:pPr rtl="1"/>
          <a:endParaRPr lang="ar-SA"/>
        </a:p>
      </dgm:t>
    </dgm:pt>
    <dgm:pt modelId="{0094CB89-8A80-424B-BA2B-C73295891724}" type="pres">
      <dgm:prSet presAssocID="{A2C08E67-13F4-4FBE-83ED-74B38A7946F5}" presName="cycle" presStyleCnt="0">
        <dgm:presLayoutVars>
          <dgm:chMax val="1"/>
          <dgm:dir/>
          <dgm:animLvl val="ctr"/>
          <dgm:resizeHandles val="exact"/>
        </dgm:presLayoutVars>
      </dgm:prSet>
      <dgm:spPr/>
      <dgm:t>
        <a:bodyPr/>
        <a:lstStyle/>
        <a:p>
          <a:pPr rtl="1"/>
          <a:endParaRPr lang="ar-SA"/>
        </a:p>
      </dgm:t>
    </dgm:pt>
    <dgm:pt modelId="{F234DCE2-3D9F-4F30-BCC7-9996A23F2E38}" type="pres">
      <dgm:prSet presAssocID="{1D81A745-598A-4A01-8D3C-9BB8BA802DA2}" presName="centerShape" presStyleLbl="node0" presStyleIdx="0" presStyleCnt="1"/>
      <dgm:spPr/>
      <dgm:t>
        <a:bodyPr/>
        <a:lstStyle/>
        <a:p>
          <a:pPr rtl="1"/>
          <a:endParaRPr lang="ar-SA"/>
        </a:p>
      </dgm:t>
    </dgm:pt>
    <dgm:pt modelId="{87C5583F-D5E5-4BE8-A844-999DFDAE29DE}" type="pres">
      <dgm:prSet presAssocID="{7D032D51-5D10-45B7-8C83-F5CFE046850E}" presName="Name9" presStyleLbl="parChTrans1D2" presStyleIdx="0" presStyleCnt="3"/>
      <dgm:spPr/>
      <dgm:t>
        <a:bodyPr/>
        <a:lstStyle/>
        <a:p>
          <a:pPr rtl="1"/>
          <a:endParaRPr lang="ar-SA"/>
        </a:p>
      </dgm:t>
    </dgm:pt>
    <dgm:pt modelId="{D9F20A71-8A6B-4E24-96CC-A87EA75A55FC}" type="pres">
      <dgm:prSet presAssocID="{7D032D51-5D10-45B7-8C83-F5CFE046850E}" presName="connTx" presStyleLbl="parChTrans1D2" presStyleIdx="0" presStyleCnt="3"/>
      <dgm:spPr/>
      <dgm:t>
        <a:bodyPr/>
        <a:lstStyle/>
        <a:p>
          <a:pPr rtl="1"/>
          <a:endParaRPr lang="ar-SA"/>
        </a:p>
      </dgm:t>
    </dgm:pt>
    <dgm:pt modelId="{8A5E691A-72AF-4243-BF81-204F9C8AB871}" type="pres">
      <dgm:prSet presAssocID="{82D2B4FD-D1D0-4BD2-9E5D-E10C8F477859}" presName="node" presStyleLbl="node1" presStyleIdx="0" presStyleCnt="3">
        <dgm:presLayoutVars>
          <dgm:bulletEnabled val="1"/>
        </dgm:presLayoutVars>
      </dgm:prSet>
      <dgm:spPr/>
      <dgm:t>
        <a:bodyPr/>
        <a:lstStyle/>
        <a:p>
          <a:pPr rtl="1"/>
          <a:endParaRPr lang="ar-SA"/>
        </a:p>
      </dgm:t>
    </dgm:pt>
    <dgm:pt modelId="{7159ACF3-FE49-481A-90DB-3A2453F7C0CC}" type="pres">
      <dgm:prSet presAssocID="{351D33FD-36C2-40B5-B312-8E0B0A2D85C6}" presName="Name9" presStyleLbl="parChTrans1D2" presStyleIdx="1" presStyleCnt="3"/>
      <dgm:spPr/>
      <dgm:t>
        <a:bodyPr/>
        <a:lstStyle/>
        <a:p>
          <a:pPr rtl="1"/>
          <a:endParaRPr lang="ar-SA"/>
        </a:p>
      </dgm:t>
    </dgm:pt>
    <dgm:pt modelId="{3F04B92D-8DFC-4A74-9F9C-8912BE9F4C7F}" type="pres">
      <dgm:prSet presAssocID="{351D33FD-36C2-40B5-B312-8E0B0A2D85C6}" presName="connTx" presStyleLbl="parChTrans1D2" presStyleIdx="1" presStyleCnt="3"/>
      <dgm:spPr/>
      <dgm:t>
        <a:bodyPr/>
        <a:lstStyle/>
        <a:p>
          <a:pPr rtl="1"/>
          <a:endParaRPr lang="ar-SA"/>
        </a:p>
      </dgm:t>
    </dgm:pt>
    <dgm:pt modelId="{86DA7D60-86E5-4D6C-B417-419875CD1EC1}" type="pres">
      <dgm:prSet presAssocID="{A327297A-4AB6-41A8-B4E3-9DCDBA0502B9}" presName="node" presStyleLbl="node1" presStyleIdx="1" presStyleCnt="3">
        <dgm:presLayoutVars>
          <dgm:bulletEnabled val="1"/>
        </dgm:presLayoutVars>
      </dgm:prSet>
      <dgm:spPr/>
      <dgm:t>
        <a:bodyPr/>
        <a:lstStyle/>
        <a:p>
          <a:pPr rtl="1"/>
          <a:endParaRPr lang="ar-SA"/>
        </a:p>
      </dgm:t>
    </dgm:pt>
    <dgm:pt modelId="{99C6622A-B6E6-463F-A5FB-FE72DA640A71}" type="pres">
      <dgm:prSet presAssocID="{91A6AED0-7B48-4AD5-8A19-0D147901B118}" presName="Name9" presStyleLbl="parChTrans1D2" presStyleIdx="2" presStyleCnt="3"/>
      <dgm:spPr/>
      <dgm:t>
        <a:bodyPr/>
        <a:lstStyle/>
        <a:p>
          <a:pPr rtl="1"/>
          <a:endParaRPr lang="ar-SA"/>
        </a:p>
      </dgm:t>
    </dgm:pt>
    <dgm:pt modelId="{5150ED66-7A8A-4A3F-8C2F-6C4D3CA2A709}" type="pres">
      <dgm:prSet presAssocID="{91A6AED0-7B48-4AD5-8A19-0D147901B118}" presName="connTx" presStyleLbl="parChTrans1D2" presStyleIdx="2" presStyleCnt="3"/>
      <dgm:spPr/>
      <dgm:t>
        <a:bodyPr/>
        <a:lstStyle/>
        <a:p>
          <a:pPr rtl="1"/>
          <a:endParaRPr lang="ar-SA"/>
        </a:p>
      </dgm:t>
    </dgm:pt>
    <dgm:pt modelId="{B7A4779C-EFBD-452A-8B97-FC0DD369D4A3}" type="pres">
      <dgm:prSet presAssocID="{E8BBBF26-0445-4E4D-A71C-394C0EE0F307}" presName="node" presStyleLbl="node1" presStyleIdx="2" presStyleCnt="3">
        <dgm:presLayoutVars>
          <dgm:bulletEnabled val="1"/>
        </dgm:presLayoutVars>
      </dgm:prSet>
      <dgm:spPr/>
      <dgm:t>
        <a:bodyPr/>
        <a:lstStyle/>
        <a:p>
          <a:pPr rtl="1"/>
          <a:endParaRPr lang="ar-SA"/>
        </a:p>
      </dgm:t>
    </dgm:pt>
  </dgm:ptLst>
  <dgm:cxnLst>
    <dgm:cxn modelId="{22B6E505-D85E-40B1-9AAA-8AD72C80A285}" type="presOf" srcId="{91A6AED0-7B48-4AD5-8A19-0D147901B118}" destId="{5150ED66-7A8A-4A3F-8C2F-6C4D3CA2A709}" srcOrd="1" destOrd="0" presId="urn:microsoft.com/office/officeart/2005/8/layout/radial1"/>
    <dgm:cxn modelId="{CBF48BF1-75F5-4AE7-89C1-F3FB373BFA8E}" type="presOf" srcId="{A327297A-4AB6-41A8-B4E3-9DCDBA0502B9}" destId="{86DA7D60-86E5-4D6C-B417-419875CD1EC1}" srcOrd="0" destOrd="0" presId="urn:microsoft.com/office/officeart/2005/8/layout/radial1"/>
    <dgm:cxn modelId="{3F5CC061-369D-48E5-A463-6DDF323421A0}" type="presOf" srcId="{7D032D51-5D10-45B7-8C83-F5CFE046850E}" destId="{D9F20A71-8A6B-4E24-96CC-A87EA75A55FC}" srcOrd="1" destOrd="0" presId="urn:microsoft.com/office/officeart/2005/8/layout/radial1"/>
    <dgm:cxn modelId="{1860BB92-E9F0-484F-9721-21071B32DEC4}" type="presOf" srcId="{7D032D51-5D10-45B7-8C83-F5CFE046850E}" destId="{87C5583F-D5E5-4BE8-A844-999DFDAE29DE}" srcOrd="0" destOrd="0" presId="urn:microsoft.com/office/officeart/2005/8/layout/radial1"/>
    <dgm:cxn modelId="{74B741CE-582B-4CC8-A24C-C5408CF248A5}" type="presOf" srcId="{351D33FD-36C2-40B5-B312-8E0B0A2D85C6}" destId="{3F04B92D-8DFC-4A74-9F9C-8912BE9F4C7F}" srcOrd="1" destOrd="0" presId="urn:microsoft.com/office/officeart/2005/8/layout/radial1"/>
    <dgm:cxn modelId="{03B4D805-2CE8-49F3-8936-2BFD4BCA2B1A}" type="presOf" srcId="{351D33FD-36C2-40B5-B312-8E0B0A2D85C6}" destId="{7159ACF3-FE49-481A-90DB-3A2453F7C0CC}" srcOrd="0" destOrd="0" presId="urn:microsoft.com/office/officeart/2005/8/layout/radial1"/>
    <dgm:cxn modelId="{B54C1C63-3DA3-4782-83C2-6BBBF11CB519}" srcId="{A2C08E67-13F4-4FBE-83ED-74B38A7946F5}" destId="{1D81A745-598A-4A01-8D3C-9BB8BA802DA2}" srcOrd="0" destOrd="0" parTransId="{AA127E8D-2B31-4A4A-800F-3BD3837207EA}" sibTransId="{9015FEE9-B859-4506-8E53-3405E48B66C0}"/>
    <dgm:cxn modelId="{4F944293-99D5-4310-936C-3277FC4120C1}" srcId="{A2C08E67-13F4-4FBE-83ED-74B38A7946F5}" destId="{C153F177-F5A6-48BA-9C5D-DEBE9A89ECB9}" srcOrd="1" destOrd="0" parTransId="{E17FCEC3-B9C4-47A3-BC08-DD3C0F098B73}" sibTransId="{3F410430-475F-4E81-B55F-B89351FC7CF3}"/>
    <dgm:cxn modelId="{76439383-B868-422A-9754-739A6CF35AD0}" type="presOf" srcId="{91A6AED0-7B48-4AD5-8A19-0D147901B118}" destId="{99C6622A-B6E6-463F-A5FB-FE72DA640A71}" srcOrd="0" destOrd="0" presId="urn:microsoft.com/office/officeart/2005/8/layout/radial1"/>
    <dgm:cxn modelId="{22456991-908A-4864-B095-20A3631757A3}" type="presOf" srcId="{82D2B4FD-D1D0-4BD2-9E5D-E10C8F477859}" destId="{8A5E691A-72AF-4243-BF81-204F9C8AB871}" srcOrd="0" destOrd="0" presId="urn:microsoft.com/office/officeart/2005/8/layout/radial1"/>
    <dgm:cxn modelId="{55F08613-7040-4692-9E19-B0FB28173C26}" srcId="{1D81A745-598A-4A01-8D3C-9BB8BA802DA2}" destId="{82D2B4FD-D1D0-4BD2-9E5D-E10C8F477859}" srcOrd="0" destOrd="0" parTransId="{7D032D51-5D10-45B7-8C83-F5CFE046850E}" sibTransId="{7D236606-9817-46E8-9F70-1809B6AEF54D}"/>
    <dgm:cxn modelId="{5DFC00C5-7285-4905-AFB4-35D7EEC674DA}" type="presOf" srcId="{E8BBBF26-0445-4E4D-A71C-394C0EE0F307}" destId="{B7A4779C-EFBD-452A-8B97-FC0DD369D4A3}" srcOrd="0" destOrd="0" presId="urn:microsoft.com/office/officeart/2005/8/layout/radial1"/>
    <dgm:cxn modelId="{50DDFEAB-1525-4CCD-9C5C-C303A2FCA6AB}" type="presOf" srcId="{1D81A745-598A-4A01-8D3C-9BB8BA802DA2}" destId="{F234DCE2-3D9F-4F30-BCC7-9996A23F2E38}" srcOrd="0" destOrd="0" presId="urn:microsoft.com/office/officeart/2005/8/layout/radial1"/>
    <dgm:cxn modelId="{00B0B554-AFF1-4921-BA3D-89F5ECD6BB9F}" srcId="{1D81A745-598A-4A01-8D3C-9BB8BA802DA2}" destId="{E8BBBF26-0445-4E4D-A71C-394C0EE0F307}" srcOrd="2" destOrd="0" parTransId="{91A6AED0-7B48-4AD5-8A19-0D147901B118}" sibTransId="{8CD1323A-DDC7-4B02-ABCA-29D74363FDE8}"/>
    <dgm:cxn modelId="{04624F0C-B35D-443D-8032-2B27B7D58A21}" srcId="{1D81A745-598A-4A01-8D3C-9BB8BA802DA2}" destId="{A327297A-4AB6-41A8-B4E3-9DCDBA0502B9}" srcOrd="1" destOrd="0" parTransId="{351D33FD-36C2-40B5-B312-8E0B0A2D85C6}" sibTransId="{887AF255-AC7A-40CB-9B00-DD83F1E268D4}"/>
    <dgm:cxn modelId="{91248043-FF67-4F30-8828-3D7401D2BDCC}" type="presOf" srcId="{A2C08E67-13F4-4FBE-83ED-74B38A7946F5}" destId="{0094CB89-8A80-424B-BA2B-C73295891724}" srcOrd="0" destOrd="0" presId="urn:microsoft.com/office/officeart/2005/8/layout/radial1"/>
    <dgm:cxn modelId="{98929249-F36A-4721-9E7B-9F6AB383F9CC}" type="presParOf" srcId="{0094CB89-8A80-424B-BA2B-C73295891724}" destId="{F234DCE2-3D9F-4F30-BCC7-9996A23F2E38}" srcOrd="0" destOrd="0" presId="urn:microsoft.com/office/officeart/2005/8/layout/radial1"/>
    <dgm:cxn modelId="{25533549-7AAC-4024-B710-F1654F502655}" type="presParOf" srcId="{0094CB89-8A80-424B-BA2B-C73295891724}" destId="{87C5583F-D5E5-4BE8-A844-999DFDAE29DE}" srcOrd="1" destOrd="0" presId="urn:microsoft.com/office/officeart/2005/8/layout/radial1"/>
    <dgm:cxn modelId="{D17C6F4F-F378-43D6-B2B8-BE25B9B458DC}" type="presParOf" srcId="{87C5583F-D5E5-4BE8-A844-999DFDAE29DE}" destId="{D9F20A71-8A6B-4E24-96CC-A87EA75A55FC}" srcOrd="0" destOrd="0" presId="urn:microsoft.com/office/officeart/2005/8/layout/radial1"/>
    <dgm:cxn modelId="{5B2F90C7-7C31-487D-8476-6959E661B5BA}" type="presParOf" srcId="{0094CB89-8A80-424B-BA2B-C73295891724}" destId="{8A5E691A-72AF-4243-BF81-204F9C8AB871}" srcOrd="2" destOrd="0" presId="urn:microsoft.com/office/officeart/2005/8/layout/radial1"/>
    <dgm:cxn modelId="{7296CD6D-5CC6-44AE-B2C0-4E2DF4D6F252}" type="presParOf" srcId="{0094CB89-8A80-424B-BA2B-C73295891724}" destId="{7159ACF3-FE49-481A-90DB-3A2453F7C0CC}" srcOrd="3" destOrd="0" presId="urn:microsoft.com/office/officeart/2005/8/layout/radial1"/>
    <dgm:cxn modelId="{FFA0602D-319C-4552-8E47-4655CDB0385F}" type="presParOf" srcId="{7159ACF3-FE49-481A-90DB-3A2453F7C0CC}" destId="{3F04B92D-8DFC-4A74-9F9C-8912BE9F4C7F}" srcOrd="0" destOrd="0" presId="urn:microsoft.com/office/officeart/2005/8/layout/radial1"/>
    <dgm:cxn modelId="{256E6CBD-0225-4CC6-A4B6-9A73A931879C}" type="presParOf" srcId="{0094CB89-8A80-424B-BA2B-C73295891724}" destId="{86DA7D60-86E5-4D6C-B417-419875CD1EC1}" srcOrd="4" destOrd="0" presId="urn:microsoft.com/office/officeart/2005/8/layout/radial1"/>
    <dgm:cxn modelId="{70024A0E-2705-453E-837B-AAB0421B02EA}" type="presParOf" srcId="{0094CB89-8A80-424B-BA2B-C73295891724}" destId="{99C6622A-B6E6-463F-A5FB-FE72DA640A71}" srcOrd="5" destOrd="0" presId="urn:microsoft.com/office/officeart/2005/8/layout/radial1"/>
    <dgm:cxn modelId="{79BB9AF9-9C23-4623-980C-4CED7122E5CD}" type="presParOf" srcId="{99C6622A-B6E6-463F-A5FB-FE72DA640A71}" destId="{5150ED66-7A8A-4A3F-8C2F-6C4D3CA2A709}" srcOrd="0" destOrd="0" presId="urn:microsoft.com/office/officeart/2005/8/layout/radial1"/>
    <dgm:cxn modelId="{EA060447-4ACA-4798-99FD-9DC0A7134BA4}" type="presParOf" srcId="{0094CB89-8A80-424B-BA2B-C73295891724}" destId="{B7A4779C-EFBD-452A-8B97-FC0DD369D4A3}"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08E67-13F4-4FBE-83ED-74B38A7946F5}" type="doc">
      <dgm:prSet loTypeId="urn:microsoft.com/office/officeart/2005/8/layout/radial3" loCatId="cycle" qsTypeId="urn:microsoft.com/office/officeart/2005/8/quickstyle/3d1" qsCatId="3D" csTypeId="urn:microsoft.com/office/officeart/2005/8/colors/colorful5" csCatId="colorful" phldr="1"/>
      <dgm:spPr/>
      <dgm:t>
        <a:bodyPr/>
        <a:lstStyle/>
        <a:p>
          <a:pPr rtl="1"/>
          <a:endParaRPr lang="ar-SA"/>
        </a:p>
      </dgm:t>
    </dgm:pt>
    <dgm:pt modelId="{1D81A745-598A-4A01-8D3C-9BB8BA802DA2}">
      <dgm:prSet phldrT="[نص]"/>
      <dgm:spPr/>
      <dgm:t>
        <a:bodyPr/>
        <a:lstStyle/>
        <a:p>
          <a:pPr rtl="1"/>
          <a:r>
            <a:rPr lang="ar-SA" b="1" dirty="0" smtClean="0">
              <a:solidFill>
                <a:srgbClr val="C00000"/>
              </a:solidFill>
              <a:cs typeface="AL-Mohanad Bold" pitchFamily="2" charset="-78"/>
            </a:rPr>
            <a:t>مهام اجتماعية</a:t>
          </a:r>
          <a:endParaRPr lang="ar-SA" dirty="0">
            <a:solidFill>
              <a:srgbClr val="C00000"/>
            </a:solidFill>
            <a:cs typeface="AL-Mohanad Bold" pitchFamily="2" charset="-78"/>
          </a:endParaRPr>
        </a:p>
      </dgm:t>
    </dgm:pt>
    <dgm:pt modelId="{AA127E8D-2B31-4A4A-800F-3BD3837207EA}" type="parTrans" cxnId="{B54C1C63-3DA3-4782-83C2-6BBBF11CB519}">
      <dgm:prSet/>
      <dgm:spPr/>
      <dgm:t>
        <a:bodyPr/>
        <a:lstStyle/>
        <a:p>
          <a:pPr rtl="1"/>
          <a:endParaRPr lang="ar-SA"/>
        </a:p>
      </dgm:t>
    </dgm:pt>
    <dgm:pt modelId="{9015FEE9-B859-4506-8E53-3405E48B66C0}" type="sibTrans" cxnId="{B54C1C63-3DA3-4782-83C2-6BBBF11CB519}">
      <dgm:prSet/>
      <dgm:spPr/>
      <dgm:t>
        <a:bodyPr/>
        <a:lstStyle/>
        <a:p>
          <a:pPr rtl="1"/>
          <a:endParaRPr lang="ar-SA"/>
        </a:p>
      </dgm:t>
    </dgm:pt>
    <dgm:pt modelId="{82D2B4FD-D1D0-4BD2-9E5D-E10C8F477859}">
      <dgm:prSet phldrT="[نص]"/>
      <dgm:spPr/>
      <dgm:t>
        <a:bodyPr/>
        <a:lstStyle/>
        <a:p>
          <a:pPr rtl="1"/>
          <a:r>
            <a:rPr lang="ar-SA" dirty="0" smtClean="0">
              <a:solidFill>
                <a:schemeClr val="bg2">
                  <a:lumMod val="10000"/>
                </a:schemeClr>
              </a:solidFill>
              <a:latin typeface="Andalus" pitchFamily="18" charset="-78"/>
              <a:cs typeface="Al-Aramco" pitchFamily="2" charset="-78"/>
            </a:rPr>
            <a:t>مرآة</a:t>
          </a:r>
        </a:p>
      </dgm:t>
    </dgm:pt>
    <dgm:pt modelId="{7D032D51-5D10-45B7-8C83-F5CFE046850E}" type="parTrans" cxnId="{55F08613-7040-4692-9E19-B0FB28173C26}">
      <dgm:prSet/>
      <dgm:spPr/>
      <dgm:t>
        <a:bodyPr/>
        <a:lstStyle/>
        <a:p>
          <a:pPr rtl="1"/>
          <a:endParaRPr lang="ar-SA"/>
        </a:p>
      </dgm:t>
    </dgm:pt>
    <dgm:pt modelId="{7D236606-9817-46E8-9F70-1809B6AEF54D}" type="sibTrans" cxnId="{55F08613-7040-4692-9E19-B0FB28173C26}">
      <dgm:prSet/>
      <dgm:spPr/>
      <dgm:t>
        <a:bodyPr/>
        <a:lstStyle/>
        <a:p>
          <a:pPr rtl="1"/>
          <a:endParaRPr lang="ar-SA"/>
        </a:p>
      </dgm:t>
    </dgm:pt>
    <dgm:pt modelId="{A327297A-4AB6-41A8-B4E3-9DCDBA0502B9}">
      <dgm:prSet phldrT="[نص]"/>
      <dgm:spPr/>
      <dgm:t>
        <a:bodyPr/>
        <a:lstStyle/>
        <a:p>
          <a:pPr rtl="1"/>
          <a:r>
            <a:rPr lang="ar-SA" dirty="0" smtClean="0">
              <a:solidFill>
                <a:schemeClr val="bg2">
                  <a:lumMod val="10000"/>
                </a:schemeClr>
              </a:solidFill>
              <a:latin typeface="Andalus" pitchFamily="18" charset="-78"/>
              <a:cs typeface="Al-Aramco" pitchFamily="2" charset="-78"/>
            </a:rPr>
            <a:t>تنمية</a:t>
          </a:r>
          <a:endParaRPr lang="ar-SA" dirty="0">
            <a:solidFill>
              <a:schemeClr val="bg2">
                <a:lumMod val="10000"/>
              </a:schemeClr>
            </a:solidFill>
            <a:cs typeface="Al-Aramco" pitchFamily="2" charset="-78"/>
          </a:endParaRPr>
        </a:p>
      </dgm:t>
    </dgm:pt>
    <dgm:pt modelId="{351D33FD-36C2-40B5-B312-8E0B0A2D85C6}" type="parTrans" cxnId="{04624F0C-B35D-443D-8032-2B27B7D58A21}">
      <dgm:prSet/>
      <dgm:spPr/>
      <dgm:t>
        <a:bodyPr/>
        <a:lstStyle/>
        <a:p>
          <a:pPr rtl="1"/>
          <a:endParaRPr lang="ar-SA"/>
        </a:p>
      </dgm:t>
    </dgm:pt>
    <dgm:pt modelId="{887AF255-AC7A-40CB-9B00-DD83F1E268D4}" type="sibTrans" cxnId="{04624F0C-B35D-443D-8032-2B27B7D58A21}">
      <dgm:prSet/>
      <dgm:spPr/>
      <dgm:t>
        <a:bodyPr/>
        <a:lstStyle/>
        <a:p>
          <a:pPr rtl="1"/>
          <a:endParaRPr lang="ar-SA"/>
        </a:p>
      </dgm:t>
    </dgm:pt>
    <dgm:pt modelId="{E8BBBF26-0445-4E4D-A71C-394C0EE0F307}">
      <dgm:prSet phldrT="[نص]"/>
      <dgm:spPr/>
      <dgm:t>
        <a:bodyPr/>
        <a:lstStyle/>
        <a:p>
          <a:pPr rtl="1"/>
          <a:r>
            <a:rPr lang="ar-SA" dirty="0" smtClean="0">
              <a:solidFill>
                <a:schemeClr val="bg2">
                  <a:lumMod val="10000"/>
                </a:schemeClr>
              </a:solidFill>
              <a:latin typeface="Andalus" pitchFamily="18" charset="-78"/>
              <a:cs typeface="Al-Aramco" pitchFamily="2" charset="-78"/>
            </a:rPr>
            <a:t>شراكة</a:t>
          </a:r>
          <a:endParaRPr lang="ar-SA" dirty="0">
            <a:solidFill>
              <a:schemeClr val="bg2">
                <a:lumMod val="10000"/>
              </a:schemeClr>
            </a:solidFill>
            <a:cs typeface="Al-Aramco" pitchFamily="2" charset="-78"/>
          </a:endParaRPr>
        </a:p>
      </dgm:t>
    </dgm:pt>
    <dgm:pt modelId="{91A6AED0-7B48-4AD5-8A19-0D147901B118}" type="parTrans" cxnId="{00B0B554-AFF1-4921-BA3D-89F5ECD6BB9F}">
      <dgm:prSet/>
      <dgm:spPr/>
      <dgm:t>
        <a:bodyPr/>
        <a:lstStyle/>
        <a:p>
          <a:pPr rtl="1"/>
          <a:endParaRPr lang="ar-SA"/>
        </a:p>
      </dgm:t>
    </dgm:pt>
    <dgm:pt modelId="{8CD1323A-DDC7-4B02-ABCA-29D74363FDE8}" type="sibTrans" cxnId="{00B0B554-AFF1-4921-BA3D-89F5ECD6BB9F}">
      <dgm:prSet/>
      <dgm:spPr/>
      <dgm:t>
        <a:bodyPr/>
        <a:lstStyle/>
        <a:p>
          <a:pPr rtl="1"/>
          <a:endParaRPr lang="ar-SA"/>
        </a:p>
      </dgm:t>
    </dgm:pt>
    <dgm:pt modelId="{C153F177-F5A6-48BA-9C5D-DEBE9A89ECB9}">
      <dgm:prSet phldrT="[نص]"/>
      <dgm:spPr/>
      <dgm:t>
        <a:bodyPr/>
        <a:lstStyle/>
        <a:p>
          <a:pPr rtl="1"/>
          <a:endParaRPr lang="ar-SA" dirty="0"/>
        </a:p>
      </dgm:t>
    </dgm:pt>
    <dgm:pt modelId="{E17FCEC3-B9C4-47A3-BC08-DD3C0F098B73}" type="parTrans" cxnId="{4F944293-99D5-4310-936C-3277FC4120C1}">
      <dgm:prSet/>
      <dgm:spPr/>
      <dgm:t>
        <a:bodyPr/>
        <a:lstStyle/>
        <a:p>
          <a:pPr rtl="1"/>
          <a:endParaRPr lang="ar-SA"/>
        </a:p>
      </dgm:t>
    </dgm:pt>
    <dgm:pt modelId="{3F410430-475F-4E81-B55F-B89351FC7CF3}" type="sibTrans" cxnId="{4F944293-99D5-4310-936C-3277FC4120C1}">
      <dgm:prSet/>
      <dgm:spPr/>
      <dgm:t>
        <a:bodyPr/>
        <a:lstStyle/>
        <a:p>
          <a:pPr rtl="1"/>
          <a:endParaRPr lang="ar-SA"/>
        </a:p>
      </dgm:t>
    </dgm:pt>
    <dgm:pt modelId="{6F5FF62C-DC7E-47E3-968A-8D41C58AA208}" type="pres">
      <dgm:prSet presAssocID="{A2C08E67-13F4-4FBE-83ED-74B38A7946F5}" presName="composite" presStyleCnt="0">
        <dgm:presLayoutVars>
          <dgm:chMax val="1"/>
          <dgm:dir/>
          <dgm:resizeHandles val="exact"/>
        </dgm:presLayoutVars>
      </dgm:prSet>
      <dgm:spPr/>
      <dgm:t>
        <a:bodyPr/>
        <a:lstStyle/>
        <a:p>
          <a:pPr rtl="1"/>
          <a:endParaRPr lang="ar-SA"/>
        </a:p>
      </dgm:t>
    </dgm:pt>
    <dgm:pt modelId="{A3E6CFC1-3A0A-404A-81AB-4979ABB2B2A6}" type="pres">
      <dgm:prSet presAssocID="{A2C08E67-13F4-4FBE-83ED-74B38A7946F5}" presName="radial" presStyleCnt="0">
        <dgm:presLayoutVars>
          <dgm:animLvl val="ctr"/>
        </dgm:presLayoutVars>
      </dgm:prSet>
      <dgm:spPr/>
    </dgm:pt>
    <dgm:pt modelId="{DF5E4B94-9207-43B6-BA2E-B3E40AFFE1D2}" type="pres">
      <dgm:prSet presAssocID="{1D81A745-598A-4A01-8D3C-9BB8BA802DA2}" presName="centerShape" presStyleLbl="vennNode1" presStyleIdx="0" presStyleCnt="4"/>
      <dgm:spPr/>
      <dgm:t>
        <a:bodyPr/>
        <a:lstStyle/>
        <a:p>
          <a:pPr rtl="1"/>
          <a:endParaRPr lang="ar-SA"/>
        </a:p>
      </dgm:t>
    </dgm:pt>
    <dgm:pt modelId="{18F32E84-BB56-4F45-8591-36AF76FA067A}" type="pres">
      <dgm:prSet presAssocID="{82D2B4FD-D1D0-4BD2-9E5D-E10C8F477859}" presName="node" presStyleLbl="vennNode1" presStyleIdx="1" presStyleCnt="4">
        <dgm:presLayoutVars>
          <dgm:bulletEnabled val="1"/>
        </dgm:presLayoutVars>
      </dgm:prSet>
      <dgm:spPr/>
      <dgm:t>
        <a:bodyPr/>
        <a:lstStyle/>
        <a:p>
          <a:pPr rtl="1"/>
          <a:endParaRPr lang="ar-SA"/>
        </a:p>
      </dgm:t>
    </dgm:pt>
    <dgm:pt modelId="{9C66F37A-68C2-4102-8299-941A6067A303}" type="pres">
      <dgm:prSet presAssocID="{A327297A-4AB6-41A8-B4E3-9DCDBA0502B9}" presName="node" presStyleLbl="vennNode1" presStyleIdx="2" presStyleCnt="4">
        <dgm:presLayoutVars>
          <dgm:bulletEnabled val="1"/>
        </dgm:presLayoutVars>
      </dgm:prSet>
      <dgm:spPr/>
      <dgm:t>
        <a:bodyPr/>
        <a:lstStyle/>
        <a:p>
          <a:pPr rtl="1"/>
          <a:endParaRPr lang="ar-SA"/>
        </a:p>
      </dgm:t>
    </dgm:pt>
    <dgm:pt modelId="{F3666422-3E0A-491B-86CF-F0C06A5693AD}" type="pres">
      <dgm:prSet presAssocID="{E8BBBF26-0445-4E4D-A71C-394C0EE0F307}" presName="node" presStyleLbl="vennNode1" presStyleIdx="3" presStyleCnt="4">
        <dgm:presLayoutVars>
          <dgm:bulletEnabled val="1"/>
        </dgm:presLayoutVars>
      </dgm:prSet>
      <dgm:spPr/>
      <dgm:t>
        <a:bodyPr/>
        <a:lstStyle/>
        <a:p>
          <a:pPr rtl="1"/>
          <a:endParaRPr lang="ar-SA"/>
        </a:p>
      </dgm:t>
    </dgm:pt>
  </dgm:ptLst>
  <dgm:cxnLst>
    <dgm:cxn modelId="{8149C670-DD69-469F-95C6-B5788B4D3033}" type="presOf" srcId="{1D81A745-598A-4A01-8D3C-9BB8BA802DA2}" destId="{DF5E4B94-9207-43B6-BA2E-B3E40AFFE1D2}" srcOrd="0" destOrd="0" presId="urn:microsoft.com/office/officeart/2005/8/layout/radial3"/>
    <dgm:cxn modelId="{32335676-E057-4A5E-9B92-43FDF5DDBB24}" type="presOf" srcId="{82D2B4FD-D1D0-4BD2-9E5D-E10C8F477859}" destId="{18F32E84-BB56-4F45-8591-36AF76FA067A}" srcOrd="0" destOrd="0" presId="urn:microsoft.com/office/officeart/2005/8/layout/radial3"/>
    <dgm:cxn modelId="{2C2D0365-BA0D-44AA-88A7-E3F90B19F748}" type="presOf" srcId="{A2C08E67-13F4-4FBE-83ED-74B38A7946F5}" destId="{6F5FF62C-DC7E-47E3-968A-8D41C58AA208}" srcOrd="0" destOrd="0" presId="urn:microsoft.com/office/officeart/2005/8/layout/radial3"/>
    <dgm:cxn modelId="{6EE9C5B7-55F1-4284-9F9B-7656D84C6009}" type="presOf" srcId="{A327297A-4AB6-41A8-B4E3-9DCDBA0502B9}" destId="{9C66F37A-68C2-4102-8299-941A6067A303}" srcOrd="0" destOrd="0" presId="urn:microsoft.com/office/officeart/2005/8/layout/radial3"/>
    <dgm:cxn modelId="{B54C1C63-3DA3-4782-83C2-6BBBF11CB519}" srcId="{A2C08E67-13F4-4FBE-83ED-74B38A7946F5}" destId="{1D81A745-598A-4A01-8D3C-9BB8BA802DA2}" srcOrd="0" destOrd="0" parTransId="{AA127E8D-2B31-4A4A-800F-3BD3837207EA}" sibTransId="{9015FEE9-B859-4506-8E53-3405E48B66C0}"/>
    <dgm:cxn modelId="{4F944293-99D5-4310-936C-3277FC4120C1}" srcId="{A2C08E67-13F4-4FBE-83ED-74B38A7946F5}" destId="{C153F177-F5A6-48BA-9C5D-DEBE9A89ECB9}" srcOrd="1" destOrd="0" parTransId="{E17FCEC3-B9C4-47A3-BC08-DD3C0F098B73}" sibTransId="{3F410430-475F-4E81-B55F-B89351FC7CF3}"/>
    <dgm:cxn modelId="{55F08613-7040-4692-9E19-B0FB28173C26}" srcId="{1D81A745-598A-4A01-8D3C-9BB8BA802DA2}" destId="{82D2B4FD-D1D0-4BD2-9E5D-E10C8F477859}" srcOrd="0" destOrd="0" parTransId="{7D032D51-5D10-45B7-8C83-F5CFE046850E}" sibTransId="{7D236606-9817-46E8-9F70-1809B6AEF54D}"/>
    <dgm:cxn modelId="{D6D0570F-B539-451B-AC33-48C444C6E805}" type="presOf" srcId="{E8BBBF26-0445-4E4D-A71C-394C0EE0F307}" destId="{F3666422-3E0A-491B-86CF-F0C06A5693AD}" srcOrd="0" destOrd="0" presId="urn:microsoft.com/office/officeart/2005/8/layout/radial3"/>
    <dgm:cxn modelId="{00B0B554-AFF1-4921-BA3D-89F5ECD6BB9F}" srcId="{1D81A745-598A-4A01-8D3C-9BB8BA802DA2}" destId="{E8BBBF26-0445-4E4D-A71C-394C0EE0F307}" srcOrd="2" destOrd="0" parTransId="{91A6AED0-7B48-4AD5-8A19-0D147901B118}" sibTransId="{8CD1323A-DDC7-4B02-ABCA-29D74363FDE8}"/>
    <dgm:cxn modelId="{04624F0C-B35D-443D-8032-2B27B7D58A21}" srcId="{1D81A745-598A-4A01-8D3C-9BB8BA802DA2}" destId="{A327297A-4AB6-41A8-B4E3-9DCDBA0502B9}" srcOrd="1" destOrd="0" parTransId="{351D33FD-36C2-40B5-B312-8E0B0A2D85C6}" sibTransId="{887AF255-AC7A-40CB-9B00-DD83F1E268D4}"/>
    <dgm:cxn modelId="{C06BE005-51B2-4DCD-ADB0-B3399DB96EAC}" type="presParOf" srcId="{6F5FF62C-DC7E-47E3-968A-8D41C58AA208}" destId="{A3E6CFC1-3A0A-404A-81AB-4979ABB2B2A6}" srcOrd="0" destOrd="0" presId="urn:microsoft.com/office/officeart/2005/8/layout/radial3"/>
    <dgm:cxn modelId="{963B6F8C-7D59-44C5-8632-73192424D3C4}" type="presParOf" srcId="{A3E6CFC1-3A0A-404A-81AB-4979ABB2B2A6}" destId="{DF5E4B94-9207-43B6-BA2E-B3E40AFFE1D2}" srcOrd="0" destOrd="0" presId="urn:microsoft.com/office/officeart/2005/8/layout/radial3"/>
    <dgm:cxn modelId="{CD64FEA9-127C-4DBD-AB01-386073452D49}" type="presParOf" srcId="{A3E6CFC1-3A0A-404A-81AB-4979ABB2B2A6}" destId="{18F32E84-BB56-4F45-8591-36AF76FA067A}" srcOrd="1" destOrd="0" presId="urn:microsoft.com/office/officeart/2005/8/layout/radial3"/>
    <dgm:cxn modelId="{103F88C3-44DD-4A37-9F84-22D9A86B821E}" type="presParOf" srcId="{A3E6CFC1-3A0A-404A-81AB-4979ABB2B2A6}" destId="{9C66F37A-68C2-4102-8299-941A6067A303}" srcOrd="2" destOrd="0" presId="urn:microsoft.com/office/officeart/2005/8/layout/radial3"/>
    <dgm:cxn modelId="{715FA69B-3D89-4F1D-A76E-5DF9D8773362}" type="presParOf" srcId="{A3E6CFC1-3A0A-404A-81AB-4979ABB2B2A6}" destId="{F3666422-3E0A-491B-86CF-F0C06A5693AD}"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07F46F-9534-43BD-95F5-63CEA3FF61EE}" type="doc">
      <dgm:prSet loTypeId="urn:microsoft.com/office/officeart/2005/8/layout/arrow2" loCatId="process" qsTypeId="urn:microsoft.com/office/officeart/2005/8/quickstyle/3d2" qsCatId="3D" csTypeId="urn:microsoft.com/office/officeart/2005/8/colors/colorful5" csCatId="colorful" phldr="1"/>
      <dgm:spPr/>
    </dgm:pt>
    <dgm:pt modelId="{E867DB57-68F0-4AD1-B8DD-02511FD9A44D}">
      <dgm:prSet phldrT="[نص]"/>
      <dgm:spPr/>
      <dgm:t>
        <a:bodyPr/>
        <a:lstStyle/>
        <a:p>
          <a:pPr rtl="1"/>
          <a:r>
            <a:rPr lang="ar-SA" dirty="0" smtClean="0">
              <a:latin typeface="Andalus" pitchFamily="18" charset="-78"/>
              <a:cs typeface="AlHadari " pitchFamily="2" charset="-78"/>
            </a:rPr>
            <a:t>اعضاء هيئة التدريس.</a:t>
          </a:r>
          <a:endParaRPr lang="ar-SA" dirty="0">
            <a:cs typeface="AlHadari " pitchFamily="2" charset="-78"/>
          </a:endParaRPr>
        </a:p>
      </dgm:t>
    </dgm:pt>
    <dgm:pt modelId="{8043C2FC-CDA1-480A-9F95-FE067DB47DAF}" type="parTrans" cxnId="{25C61A86-A114-454B-9EBA-13CFD9B2C8D0}">
      <dgm:prSet/>
      <dgm:spPr/>
      <dgm:t>
        <a:bodyPr/>
        <a:lstStyle/>
        <a:p>
          <a:pPr rtl="1"/>
          <a:endParaRPr lang="ar-SA"/>
        </a:p>
      </dgm:t>
    </dgm:pt>
    <dgm:pt modelId="{5042AB23-63FD-4C6D-BC96-5E47DD04F59B}" type="sibTrans" cxnId="{25C61A86-A114-454B-9EBA-13CFD9B2C8D0}">
      <dgm:prSet/>
      <dgm:spPr/>
      <dgm:t>
        <a:bodyPr/>
        <a:lstStyle/>
        <a:p>
          <a:pPr rtl="1"/>
          <a:endParaRPr lang="ar-SA"/>
        </a:p>
      </dgm:t>
    </dgm:pt>
    <dgm:pt modelId="{6C491AB0-F4F6-45E7-8D10-45CDD98FC181}">
      <dgm:prSet phldrT="[نص]"/>
      <dgm:spPr/>
      <dgm:t>
        <a:bodyPr/>
        <a:lstStyle/>
        <a:p>
          <a:pPr rtl="1"/>
          <a:r>
            <a:rPr lang="ar-SA" dirty="0" smtClean="0">
              <a:latin typeface="Andalus" pitchFamily="18" charset="-78"/>
              <a:cs typeface="AlHadari " pitchFamily="2" charset="-78"/>
            </a:rPr>
            <a:t>الطلاب والطالبات.</a:t>
          </a:r>
          <a:endParaRPr lang="ar-SA" dirty="0">
            <a:cs typeface="AlHadari " pitchFamily="2" charset="-78"/>
          </a:endParaRPr>
        </a:p>
      </dgm:t>
    </dgm:pt>
    <dgm:pt modelId="{C6F1B0E4-5168-4AE3-A8B3-AE2F634F2A47}" type="parTrans" cxnId="{03124DA9-9C9D-45C1-ADE7-B89676FD9FCF}">
      <dgm:prSet/>
      <dgm:spPr/>
      <dgm:t>
        <a:bodyPr/>
        <a:lstStyle/>
        <a:p>
          <a:pPr rtl="1"/>
          <a:endParaRPr lang="ar-SA"/>
        </a:p>
      </dgm:t>
    </dgm:pt>
    <dgm:pt modelId="{121AE999-5E47-44E2-A8E6-736A017AEDBD}" type="sibTrans" cxnId="{03124DA9-9C9D-45C1-ADE7-B89676FD9FCF}">
      <dgm:prSet/>
      <dgm:spPr/>
      <dgm:t>
        <a:bodyPr/>
        <a:lstStyle/>
        <a:p>
          <a:pPr rtl="1"/>
          <a:endParaRPr lang="ar-SA"/>
        </a:p>
      </dgm:t>
    </dgm:pt>
    <dgm:pt modelId="{6E94C20A-A533-4503-8066-13B5EB7125EA}">
      <dgm:prSet phldrT="[نص]"/>
      <dgm:spPr/>
      <dgm:t>
        <a:bodyPr/>
        <a:lstStyle/>
        <a:p>
          <a:pPr rtl="1"/>
          <a:r>
            <a:rPr lang="ar-SA" dirty="0" smtClean="0">
              <a:latin typeface="Andalus" pitchFamily="18" charset="-78"/>
              <a:cs typeface="AlHadari " pitchFamily="2" charset="-78"/>
            </a:rPr>
            <a:t>أفراد المجتمع.</a:t>
          </a:r>
          <a:endParaRPr lang="ar-SA" dirty="0">
            <a:cs typeface="AlHadari " pitchFamily="2" charset="-78"/>
          </a:endParaRPr>
        </a:p>
      </dgm:t>
    </dgm:pt>
    <dgm:pt modelId="{3C10588F-6905-4555-946D-7FE64ABAD151}" type="parTrans" cxnId="{D41E74B0-1971-4C76-A8CF-F99332A27EF2}">
      <dgm:prSet/>
      <dgm:spPr/>
      <dgm:t>
        <a:bodyPr/>
        <a:lstStyle/>
        <a:p>
          <a:pPr rtl="1"/>
          <a:endParaRPr lang="ar-SA"/>
        </a:p>
      </dgm:t>
    </dgm:pt>
    <dgm:pt modelId="{EB26D0E7-9966-4164-ADA7-822FC1B4E877}" type="sibTrans" cxnId="{D41E74B0-1971-4C76-A8CF-F99332A27EF2}">
      <dgm:prSet/>
      <dgm:spPr/>
      <dgm:t>
        <a:bodyPr/>
        <a:lstStyle/>
        <a:p>
          <a:pPr rtl="1"/>
          <a:endParaRPr lang="ar-SA"/>
        </a:p>
      </dgm:t>
    </dgm:pt>
    <dgm:pt modelId="{C2720065-E839-4056-A480-AFDE6AFE2646}" type="pres">
      <dgm:prSet presAssocID="{6707F46F-9534-43BD-95F5-63CEA3FF61EE}" presName="arrowDiagram" presStyleCnt="0">
        <dgm:presLayoutVars>
          <dgm:chMax val="5"/>
          <dgm:dir/>
          <dgm:resizeHandles val="exact"/>
        </dgm:presLayoutVars>
      </dgm:prSet>
      <dgm:spPr/>
    </dgm:pt>
    <dgm:pt modelId="{70FCC36F-2CC1-47CD-9591-91A2942C3DD0}" type="pres">
      <dgm:prSet presAssocID="{6707F46F-9534-43BD-95F5-63CEA3FF61EE}" presName="arrow" presStyleLbl="bgShp" presStyleIdx="0" presStyleCnt="1"/>
      <dgm:spPr/>
    </dgm:pt>
    <dgm:pt modelId="{F9B6EF6F-CAD5-406D-9CB0-3D05DDBEBDC4}" type="pres">
      <dgm:prSet presAssocID="{6707F46F-9534-43BD-95F5-63CEA3FF61EE}" presName="arrowDiagram3" presStyleCnt="0"/>
      <dgm:spPr/>
    </dgm:pt>
    <dgm:pt modelId="{160425A3-B485-4819-B7CE-0CA7FC31574D}" type="pres">
      <dgm:prSet presAssocID="{E867DB57-68F0-4AD1-B8DD-02511FD9A44D}" presName="bullet3a" presStyleLbl="node1" presStyleIdx="0" presStyleCnt="3"/>
      <dgm:spPr/>
    </dgm:pt>
    <dgm:pt modelId="{EF46A614-2E96-4A25-8FC5-6087E3E1E404}" type="pres">
      <dgm:prSet presAssocID="{E867DB57-68F0-4AD1-B8DD-02511FD9A44D}" presName="textBox3a" presStyleLbl="revTx" presStyleIdx="0" presStyleCnt="3">
        <dgm:presLayoutVars>
          <dgm:bulletEnabled val="1"/>
        </dgm:presLayoutVars>
      </dgm:prSet>
      <dgm:spPr/>
      <dgm:t>
        <a:bodyPr/>
        <a:lstStyle/>
        <a:p>
          <a:pPr rtl="1"/>
          <a:endParaRPr lang="ar-SA"/>
        </a:p>
      </dgm:t>
    </dgm:pt>
    <dgm:pt modelId="{5237D74B-7BA9-44C1-8D4C-5879CD42D1D2}" type="pres">
      <dgm:prSet presAssocID="{6C491AB0-F4F6-45E7-8D10-45CDD98FC181}" presName="bullet3b" presStyleLbl="node1" presStyleIdx="1" presStyleCnt="3"/>
      <dgm:spPr/>
    </dgm:pt>
    <dgm:pt modelId="{CFD0568A-B269-45D8-94BC-EDB15A74DE2E}" type="pres">
      <dgm:prSet presAssocID="{6C491AB0-F4F6-45E7-8D10-45CDD98FC181}" presName="textBox3b" presStyleLbl="revTx" presStyleIdx="1" presStyleCnt="3">
        <dgm:presLayoutVars>
          <dgm:bulletEnabled val="1"/>
        </dgm:presLayoutVars>
      </dgm:prSet>
      <dgm:spPr/>
      <dgm:t>
        <a:bodyPr/>
        <a:lstStyle/>
        <a:p>
          <a:pPr rtl="1"/>
          <a:endParaRPr lang="ar-SA"/>
        </a:p>
      </dgm:t>
    </dgm:pt>
    <dgm:pt modelId="{998A9347-121E-4143-88B2-B41CEFF6A2B4}" type="pres">
      <dgm:prSet presAssocID="{6E94C20A-A533-4503-8066-13B5EB7125EA}" presName="bullet3c" presStyleLbl="node1" presStyleIdx="2" presStyleCnt="3"/>
      <dgm:spPr/>
    </dgm:pt>
    <dgm:pt modelId="{D35C1A01-EF5F-4A81-8FAE-0DB2545992DB}" type="pres">
      <dgm:prSet presAssocID="{6E94C20A-A533-4503-8066-13B5EB7125EA}" presName="textBox3c" presStyleLbl="revTx" presStyleIdx="2" presStyleCnt="3">
        <dgm:presLayoutVars>
          <dgm:bulletEnabled val="1"/>
        </dgm:presLayoutVars>
      </dgm:prSet>
      <dgm:spPr/>
      <dgm:t>
        <a:bodyPr/>
        <a:lstStyle/>
        <a:p>
          <a:pPr rtl="1"/>
          <a:endParaRPr lang="ar-SA"/>
        </a:p>
      </dgm:t>
    </dgm:pt>
  </dgm:ptLst>
  <dgm:cxnLst>
    <dgm:cxn modelId="{5C3DFD68-55C8-4C80-97A2-7DF3693D0A9C}" type="presOf" srcId="{6C491AB0-F4F6-45E7-8D10-45CDD98FC181}" destId="{CFD0568A-B269-45D8-94BC-EDB15A74DE2E}" srcOrd="0" destOrd="0" presId="urn:microsoft.com/office/officeart/2005/8/layout/arrow2"/>
    <dgm:cxn modelId="{D41E74B0-1971-4C76-A8CF-F99332A27EF2}" srcId="{6707F46F-9534-43BD-95F5-63CEA3FF61EE}" destId="{6E94C20A-A533-4503-8066-13B5EB7125EA}" srcOrd="2" destOrd="0" parTransId="{3C10588F-6905-4555-946D-7FE64ABAD151}" sibTransId="{EB26D0E7-9966-4164-ADA7-822FC1B4E877}"/>
    <dgm:cxn modelId="{03124DA9-9C9D-45C1-ADE7-B89676FD9FCF}" srcId="{6707F46F-9534-43BD-95F5-63CEA3FF61EE}" destId="{6C491AB0-F4F6-45E7-8D10-45CDD98FC181}" srcOrd="1" destOrd="0" parTransId="{C6F1B0E4-5168-4AE3-A8B3-AE2F634F2A47}" sibTransId="{121AE999-5E47-44E2-A8E6-736A017AEDBD}"/>
    <dgm:cxn modelId="{84C76B92-85AD-4A84-AC37-61AA8CE9B51A}" type="presOf" srcId="{6707F46F-9534-43BD-95F5-63CEA3FF61EE}" destId="{C2720065-E839-4056-A480-AFDE6AFE2646}" srcOrd="0" destOrd="0" presId="urn:microsoft.com/office/officeart/2005/8/layout/arrow2"/>
    <dgm:cxn modelId="{45BE978D-C72B-48E7-A9DA-44507197AA3D}" type="presOf" srcId="{6E94C20A-A533-4503-8066-13B5EB7125EA}" destId="{D35C1A01-EF5F-4A81-8FAE-0DB2545992DB}" srcOrd="0" destOrd="0" presId="urn:microsoft.com/office/officeart/2005/8/layout/arrow2"/>
    <dgm:cxn modelId="{25C61A86-A114-454B-9EBA-13CFD9B2C8D0}" srcId="{6707F46F-9534-43BD-95F5-63CEA3FF61EE}" destId="{E867DB57-68F0-4AD1-B8DD-02511FD9A44D}" srcOrd="0" destOrd="0" parTransId="{8043C2FC-CDA1-480A-9F95-FE067DB47DAF}" sibTransId="{5042AB23-63FD-4C6D-BC96-5E47DD04F59B}"/>
    <dgm:cxn modelId="{3A994076-DE63-46ED-96DA-FB881094C6B6}" type="presOf" srcId="{E867DB57-68F0-4AD1-B8DD-02511FD9A44D}" destId="{EF46A614-2E96-4A25-8FC5-6087E3E1E404}" srcOrd="0" destOrd="0" presId="urn:microsoft.com/office/officeart/2005/8/layout/arrow2"/>
    <dgm:cxn modelId="{3F0C7972-137D-4B32-9737-83AB2A049E2E}" type="presParOf" srcId="{C2720065-E839-4056-A480-AFDE6AFE2646}" destId="{70FCC36F-2CC1-47CD-9591-91A2942C3DD0}" srcOrd="0" destOrd="0" presId="urn:microsoft.com/office/officeart/2005/8/layout/arrow2"/>
    <dgm:cxn modelId="{15B218E7-EBCC-430F-ABDA-07C513D298A7}" type="presParOf" srcId="{C2720065-E839-4056-A480-AFDE6AFE2646}" destId="{F9B6EF6F-CAD5-406D-9CB0-3D05DDBEBDC4}" srcOrd="1" destOrd="0" presId="urn:microsoft.com/office/officeart/2005/8/layout/arrow2"/>
    <dgm:cxn modelId="{4F2E4FF8-79E2-4657-96A0-FD0F5A8D8495}" type="presParOf" srcId="{F9B6EF6F-CAD5-406D-9CB0-3D05DDBEBDC4}" destId="{160425A3-B485-4819-B7CE-0CA7FC31574D}" srcOrd="0" destOrd="0" presId="urn:microsoft.com/office/officeart/2005/8/layout/arrow2"/>
    <dgm:cxn modelId="{8DDAE894-F741-4CD6-8149-25DA3EB377E9}" type="presParOf" srcId="{F9B6EF6F-CAD5-406D-9CB0-3D05DDBEBDC4}" destId="{EF46A614-2E96-4A25-8FC5-6087E3E1E404}" srcOrd="1" destOrd="0" presId="urn:microsoft.com/office/officeart/2005/8/layout/arrow2"/>
    <dgm:cxn modelId="{E1B71B42-6A70-4CF4-883E-8898078B4127}" type="presParOf" srcId="{F9B6EF6F-CAD5-406D-9CB0-3D05DDBEBDC4}" destId="{5237D74B-7BA9-44C1-8D4C-5879CD42D1D2}" srcOrd="2" destOrd="0" presId="urn:microsoft.com/office/officeart/2005/8/layout/arrow2"/>
    <dgm:cxn modelId="{43C49AEF-77C8-42E8-B2F4-74506D4185DD}" type="presParOf" srcId="{F9B6EF6F-CAD5-406D-9CB0-3D05DDBEBDC4}" destId="{CFD0568A-B269-45D8-94BC-EDB15A74DE2E}" srcOrd="3" destOrd="0" presId="urn:microsoft.com/office/officeart/2005/8/layout/arrow2"/>
    <dgm:cxn modelId="{F1C14363-DDB8-408C-9B97-8338AC912F74}" type="presParOf" srcId="{F9B6EF6F-CAD5-406D-9CB0-3D05DDBEBDC4}" destId="{998A9347-121E-4143-88B2-B41CEFF6A2B4}" srcOrd="4" destOrd="0" presId="urn:microsoft.com/office/officeart/2005/8/layout/arrow2"/>
    <dgm:cxn modelId="{A6184903-C5FE-4DF8-88BB-5523C6E050B4}" type="presParOf" srcId="{F9B6EF6F-CAD5-406D-9CB0-3D05DDBEBDC4}" destId="{D35C1A01-EF5F-4A81-8FAE-0DB2545992D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5D8103-5A37-4620-BEE7-227BC4BE73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SA"/>
        </a:p>
      </dgm:t>
    </dgm:pt>
    <dgm:pt modelId="{05BC87AC-8585-41CC-9EBE-4FF9D097A0DA}">
      <dgm:prSet phldrT="[نص]" custT="1"/>
      <dgm:spPr/>
      <dgm:t>
        <a:bodyPr/>
        <a:lstStyle/>
        <a:p>
          <a:pPr rtl="1"/>
          <a:r>
            <a:rPr lang="ar-SA" sz="1100" dirty="0" smtClean="0"/>
            <a:t>الأمين</a:t>
          </a:r>
          <a:endParaRPr lang="ar-SA" sz="1100" dirty="0"/>
        </a:p>
      </dgm:t>
    </dgm:pt>
    <dgm:pt modelId="{A8A519AC-1924-4689-866B-5CF03EB59336}" type="parTrans" cxnId="{3F734A16-8B5B-4C9B-89AF-3A0D39669A64}">
      <dgm:prSet/>
      <dgm:spPr/>
      <dgm:t>
        <a:bodyPr/>
        <a:lstStyle/>
        <a:p>
          <a:pPr rtl="1"/>
          <a:endParaRPr lang="ar-SA" sz="1200"/>
        </a:p>
      </dgm:t>
    </dgm:pt>
    <dgm:pt modelId="{8DFEB97E-7535-41A0-904F-88F360B1D794}" type="sibTrans" cxnId="{3F734A16-8B5B-4C9B-89AF-3A0D39669A64}">
      <dgm:prSet/>
      <dgm:spPr/>
      <dgm:t>
        <a:bodyPr/>
        <a:lstStyle/>
        <a:p>
          <a:pPr rtl="1"/>
          <a:endParaRPr lang="ar-SA" sz="1200"/>
        </a:p>
      </dgm:t>
    </dgm:pt>
    <dgm:pt modelId="{FF13C026-36BD-470F-8032-36442DFEFA43}">
      <dgm:prSet phldrT="[نص]" custT="1"/>
      <dgm:spPr/>
      <dgm:t>
        <a:bodyPr/>
        <a:lstStyle/>
        <a:p>
          <a:pPr rtl="1"/>
          <a:r>
            <a:rPr lang="ar-SA" sz="1050" dirty="0" smtClean="0"/>
            <a:t>إنشاء الجلسة</a:t>
          </a:r>
          <a:endParaRPr lang="ar-SA" sz="1050" dirty="0"/>
        </a:p>
      </dgm:t>
    </dgm:pt>
    <dgm:pt modelId="{4ADA8465-059B-4C2F-B7AB-E3734496A55B}" type="parTrans" cxnId="{3DBEC6DF-2232-402D-9017-458B7CFE2770}">
      <dgm:prSet/>
      <dgm:spPr/>
      <dgm:t>
        <a:bodyPr/>
        <a:lstStyle/>
        <a:p>
          <a:pPr rtl="1"/>
          <a:endParaRPr lang="ar-SA" sz="1200"/>
        </a:p>
      </dgm:t>
    </dgm:pt>
    <dgm:pt modelId="{9B26B266-6E52-489B-B046-D6DE429C50F8}" type="sibTrans" cxnId="{3DBEC6DF-2232-402D-9017-458B7CFE2770}">
      <dgm:prSet/>
      <dgm:spPr/>
      <dgm:t>
        <a:bodyPr/>
        <a:lstStyle/>
        <a:p>
          <a:pPr rtl="1"/>
          <a:endParaRPr lang="ar-SA" sz="1200"/>
        </a:p>
      </dgm:t>
    </dgm:pt>
    <dgm:pt modelId="{4655891D-8E9A-408B-8FBF-594632F6635E}">
      <dgm:prSet phldrT="[نص]" custT="1"/>
      <dgm:spPr/>
      <dgm:t>
        <a:bodyPr/>
        <a:lstStyle/>
        <a:p>
          <a:pPr rtl="1"/>
          <a:r>
            <a:rPr lang="ar-SA" sz="1050" dirty="0" smtClean="0"/>
            <a:t>إدخال الجدول، رفع الملفات.</a:t>
          </a:r>
          <a:endParaRPr lang="ar-SA" sz="1050" dirty="0"/>
        </a:p>
      </dgm:t>
    </dgm:pt>
    <dgm:pt modelId="{44F9F145-5519-490C-87EA-F8AF5CC66BB4}" type="parTrans" cxnId="{9250C6BD-DF06-4E25-979F-714C074CC114}">
      <dgm:prSet/>
      <dgm:spPr/>
      <dgm:t>
        <a:bodyPr/>
        <a:lstStyle/>
        <a:p>
          <a:pPr rtl="1"/>
          <a:endParaRPr lang="ar-SA" sz="1200"/>
        </a:p>
      </dgm:t>
    </dgm:pt>
    <dgm:pt modelId="{AC8A016B-1904-4BF7-8BDB-DCAF1859E759}" type="sibTrans" cxnId="{9250C6BD-DF06-4E25-979F-714C074CC114}">
      <dgm:prSet/>
      <dgm:spPr/>
      <dgm:t>
        <a:bodyPr/>
        <a:lstStyle/>
        <a:p>
          <a:pPr rtl="1"/>
          <a:endParaRPr lang="ar-SA" sz="1200"/>
        </a:p>
      </dgm:t>
    </dgm:pt>
    <dgm:pt modelId="{625986B0-5229-45B2-860C-B77A9ACA75DC}">
      <dgm:prSet phldrT="[نص]" custT="1"/>
      <dgm:spPr/>
      <dgm:t>
        <a:bodyPr/>
        <a:lstStyle/>
        <a:p>
          <a:pPr rtl="1"/>
          <a:r>
            <a:rPr lang="ar-SA" sz="1100" dirty="0" smtClean="0"/>
            <a:t>الأعضاء</a:t>
          </a:r>
          <a:endParaRPr lang="ar-SA" sz="1100" dirty="0"/>
        </a:p>
      </dgm:t>
    </dgm:pt>
    <dgm:pt modelId="{2A4E448F-2B9E-4B19-BCCE-6F829234A3AC}" type="parTrans" cxnId="{94B11370-CA0F-4561-A315-7EA390A00193}">
      <dgm:prSet/>
      <dgm:spPr/>
      <dgm:t>
        <a:bodyPr/>
        <a:lstStyle/>
        <a:p>
          <a:pPr rtl="1"/>
          <a:endParaRPr lang="ar-SA" sz="1200"/>
        </a:p>
      </dgm:t>
    </dgm:pt>
    <dgm:pt modelId="{46EE6381-15B1-4A1A-B4A1-0B8672AFA02D}" type="sibTrans" cxnId="{94B11370-CA0F-4561-A315-7EA390A00193}">
      <dgm:prSet/>
      <dgm:spPr/>
      <dgm:t>
        <a:bodyPr/>
        <a:lstStyle/>
        <a:p>
          <a:pPr rtl="1"/>
          <a:endParaRPr lang="ar-SA" sz="1200"/>
        </a:p>
      </dgm:t>
    </dgm:pt>
    <dgm:pt modelId="{223AAC93-97B9-47E6-848A-DC2951853237}">
      <dgm:prSet phldrT="[نص]" custT="1"/>
      <dgm:spPr/>
      <dgm:t>
        <a:bodyPr/>
        <a:lstStyle/>
        <a:p>
          <a:pPr rtl="1"/>
          <a:r>
            <a:rPr lang="ar-SA" sz="1050" dirty="0" smtClean="0"/>
            <a:t>الإطلاع على محتويات الجلسة (جدول، ملفات)</a:t>
          </a:r>
          <a:endParaRPr lang="ar-SA" sz="1050" dirty="0"/>
        </a:p>
      </dgm:t>
    </dgm:pt>
    <dgm:pt modelId="{FC641CC2-6439-4BBF-B7C8-1CE702B169B0}" type="parTrans" cxnId="{0D26CE53-E259-40D4-A965-D595A595BB61}">
      <dgm:prSet/>
      <dgm:spPr/>
      <dgm:t>
        <a:bodyPr/>
        <a:lstStyle/>
        <a:p>
          <a:pPr rtl="1"/>
          <a:endParaRPr lang="ar-SA" sz="1200"/>
        </a:p>
      </dgm:t>
    </dgm:pt>
    <dgm:pt modelId="{AFEBF168-7D2A-4EA3-B188-668855EDF1B6}" type="sibTrans" cxnId="{0D26CE53-E259-40D4-A965-D595A595BB61}">
      <dgm:prSet/>
      <dgm:spPr/>
      <dgm:t>
        <a:bodyPr/>
        <a:lstStyle/>
        <a:p>
          <a:pPr rtl="1"/>
          <a:endParaRPr lang="ar-SA" sz="1200"/>
        </a:p>
      </dgm:t>
    </dgm:pt>
    <dgm:pt modelId="{A87E6160-834B-4F8F-8D59-4A776ECC73B7}">
      <dgm:prSet phldrT="[نص]" custT="1"/>
      <dgm:spPr/>
      <dgm:t>
        <a:bodyPr/>
        <a:lstStyle/>
        <a:p>
          <a:pPr rtl="1"/>
          <a:r>
            <a:rPr lang="ar-SA" sz="1050" dirty="0" smtClean="0"/>
            <a:t>النقاش الكتابي. </a:t>
          </a:r>
          <a:endParaRPr lang="ar-SA" sz="1050" dirty="0"/>
        </a:p>
      </dgm:t>
    </dgm:pt>
    <dgm:pt modelId="{7A249580-7846-40CF-9D87-6DBE252C2998}" type="parTrans" cxnId="{81594306-7EBA-48A2-9B49-2A797358E143}">
      <dgm:prSet/>
      <dgm:spPr/>
      <dgm:t>
        <a:bodyPr/>
        <a:lstStyle/>
        <a:p>
          <a:pPr rtl="1"/>
          <a:endParaRPr lang="ar-SA" sz="1200"/>
        </a:p>
      </dgm:t>
    </dgm:pt>
    <dgm:pt modelId="{80F5DBB6-18C2-4CC2-9DE7-6199BFA3D672}" type="sibTrans" cxnId="{81594306-7EBA-48A2-9B49-2A797358E143}">
      <dgm:prSet/>
      <dgm:spPr/>
      <dgm:t>
        <a:bodyPr/>
        <a:lstStyle/>
        <a:p>
          <a:pPr rtl="1"/>
          <a:endParaRPr lang="ar-SA" sz="1200"/>
        </a:p>
      </dgm:t>
    </dgm:pt>
    <dgm:pt modelId="{66F931B0-484F-4FD0-8274-11BB23DF4DD3}">
      <dgm:prSet phldrT="[نص]" custT="1"/>
      <dgm:spPr/>
      <dgm:t>
        <a:bodyPr/>
        <a:lstStyle/>
        <a:p>
          <a:pPr rtl="1"/>
          <a:r>
            <a:rPr lang="ar-SA" sz="1100" dirty="0" smtClean="0"/>
            <a:t>الأمين</a:t>
          </a:r>
          <a:endParaRPr lang="ar-SA" sz="1100" dirty="0"/>
        </a:p>
      </dgm:t>
    </dgm:pt>
    <dgm:pt modelId="{D43A6480-A4DA-48A0-BED2-07EEB33FB1A8}" type="parTrans" cxnId="{264F5333-6C17-4357-9324-F5F979FE0324}">
      <dgm:prSet/>
      <dgm:spPr/>
      <dgm:t>
        <a:bodyPr/>
        <a:lstStyle/>
        <a:p>
          <a:pPr rtl="1"/>
          <a:endParaRPr lang="ar-SA" sz="1200"/>
        </a:p>
      </dgm:t>
    </dgm:pt>
    <dgm:pt modelId="{8914C921-D003-4686-8443-5DC49C26B7E6}" type="sibTrans" cxnId="{264F5333-6C17-4357-9324-F5F979FE0324}">
      <dgm:prSet/>
      <dgm:spPr/>
      <dgm:t>
        <a:bodyPr/>
        <a:lstStyle/>
        <a:p>
          <a:pPr rtl="1"/>
          <a:endParaRPr lang="ar-SA" sz="1200"/>
        </a:p>
      </dgm:t>
    </dgm:pt>
    <dgm:pt modelId="{289C5AA5-230C-495D-8B6A-95CBD8819B14}">
      <dgm:prSet phldrT="[نص]" custT="1"/>
      <dgm:spPr/>
      <dgm:t>
        <a:bodyPr/>
        <a:lstStyle/>
        <a:p>
          <a:pPr rtl="1"/>
          <a:r>
            <a:rPr lang="ar-SA" sz="1050" dirty="0" smtClean="0"/>
            <a:t>كتابة المحضر.</a:t>
          </a:r>
          <a:endParaRPr lang="ar-SA" sz="1050" dirty="0"/>
        </a:p>
      </dgm:t>
    </dgm:pt>
    <dgm:pt modelId="{3395B1B0-AC58-4B25-A45E-7A51E3BCE162}" type="parTrans" cxnId="{4F50660B-758C-4ED0-84F6-F8E7B086F45C}">
      <dgm:prSet/>
      <dgm:spPr/>
      <dgm:t>
        <a:bodyPr/>
        <a:lstStyle/>
        <a:p>
          <a:pPr rtl="1"/>
          <a:endParaRPr lang="ar-SA" sz="1200"/>
        </a:p>
      </dgm:t>
    </dgm:pt>
    <dgm:pt modelId="{FC734307-16F4-418F-A715-D1B9727BEAF7}" type="sibTrans" cxnId="{4F50660B-758C-4ED0-84F6-F8E7B086F45C}">
      <dgm:prSet/>
      <dgm:spPr/>
      <dgm:t>
        <a:bodyPr/>
        <a:lstStyle/>
        <a:p>
          <a:pPr rtl="1"/>
          <a:endParaRPr lang="ar-SA" sz="1200"/>
        </a:p>
      </dgm:t>
    </dgm:pt>
    <dgm:pt modelId="{463D4B0C-CB4E-486A-99E5-3F3B3D7C791B}">
      <dgm:prSet phldrT="[نص]" custT="1"/>
      <dgm:spPr/>
      <dgm:t>
        <a:bodyPr/>
        <a:lstStyle/>
        <a:p>
          <a:pPr rtl="1"/>
          <a:r>
            <a:rPr lang="ar-SA" sz="1050" dirty="0" smtClean="0"/>
            <a:t>دعوة الأعضاء والتبليغ</a:t>
          </a:r>
          <a:endParaRPr lang="ar-SA" sz="1050" dirty="0"/>
        </a:p>
      </dgm:t>
    </dgm:pt>
    <dgm:pt modelId="{5AE6CEAB-68E9-4E01-9DA8-2A45EEA7D940}" type="parTrans" cxnId="{5251AF94-ECF7-43FE-BE42-580188317DA3}">
      <dgm:prSet/>
      <dgm:spPr/>
      <dgm:t>
        <a:bodyPr/>
        <a:lstStyle/>
        <a:p>
          <a:pPr rtl="1"/>
          <a:endParaRPr lang="ar-SA" sz="1200"/>
        </a:p>
      </dgm:t>
    </dgm:pt>
    <dgm:pt modelId="{0419747E-A634-42BF-A417-99DA3C923174}" type="sibTrans" cxnId="{5251AF94-ECF7-43FE-BE42-580188317DA3}">
      <dgm:prSet/>
      <dgm:spPr/>
      <dgm:t>
        <a:bodyPr/>
        <a:lstStyle/>
        <a:p>
          <a:pPr rtl="1"/>
          <a:endParaRPr lang="ar-SA" sz="1200"/>
        </a:p>
      </dgm:t>
    </dgm:pt>
    <dgm:pt modelId="{CFF0C28D-04FC-411B-A32B-882671BAAF0F}">
      <dgm:prSet phldrT="[نص]" custT="1"/>
      <dgm:spPr/>
      <dgm:t>
        <a:bodyPr/>
        <a:lstStyle/>
        <a:p>
          <a:pPr rtl="1"/>
          <a:r>
            <a:rPr lang="ar-SA" sz="1050" dirty="0" smtClean="0"/>
            <a:t>تقديم الاعتذار (إن وجد)</a:t>
          </a:r>
          <a:endParaRPr lang="ar-SA" sz="1050" dirty="0"/>
        </a:p>
      </dgm:t>
    </dgm:pt>
    <dgm:pt modelId="{4AF2BED3-2C6D-4A3D-A157-D318A8EE9546}" type="parTrans" cxnId="{6493FD7F-43B4-4435-97AA-5A77AE295D6D}">
      <dgm:prSet/>
      <dgm:spPr/>
      <dgm:t>
        <a:bodyPr/>
        <a:lstStyle/>
        <a:p>
          <a:pPr rtl="1"/>
          <a:endParaRPr lang="ar-SA" sz="1200"/>
        </a:p>
      </dgm:t>
    </dgm:pt>
    <dgm:pt modelId="{70019A0F-70D1-477E-94FF-6DC8DE6D6C4F}" type="sibTrans" cxnId="{6493FD7F-43B4-4435-97AA-5A77AE295D6D}">
      <dgm:prSet/>
      <dgm:spPr/>
      <dgm:t>
        <a:bodyPr/>
        <a:lstStyle/>
        <a:p>
          <a:pPr rtl="1"/>
          <a:endParaRPr lang="ar-SA" sz="1200"/>
        </a:p>
      </dgm:t>
    </dgm:pt>
    <dgm:pt modelId="{305E59E3-B96B-4566-A327-B75225F1217B}">
      <dgm:prSet phldrT="[نص]" custT="1"/>
      <dgm:spPr/>
      <dgm:t>
        <a:bodyPr/>
        <a:lstStyle/>
        <a:p>
          <a:pPr rtl="1"/>
          <a:r>
            <a:rPr lang="ar-SA" sz="1050" dirty="0" smtClean="0"/>
            <a:t>إرسال </a:t>
          </a:r>
          <a:r>
            <a:rPr lang="en-US" sz="1050" dirty="0" smtClean="0"/>
            <a:t>SMS </a:t>
          </a:r>
          <a:r>
            <a:rPr lang="ar-SA" sz="1050" dirty="0" smtClean="0"/>
            <a:t>للأعضاء للتوقيع على المحضر. </a:t>
          </a:r>
          <a:endParaRPr lang="ar-SA" sz="1050" dirty="0"/>
        </a:p>
      </dgm:t>
    </dgm:pt>
    <dgm:pt modelId="{2851C1C1-F288-4C35-9F01-055C2EE701D9}" type="parTrans" cxnId="{9C13E1DC-72C9-4363-A18C-2387D570CDE3}">
      <dgm:prSet/>
      <dgm:spPr/>
      <dgm:t>
        <a:bodyPr/>
        <a:lstStyle/>
        <a:p>
          <a:pPr rtl="1"/>
          <a:endParaRPr lang="ar-SA" sz="1200"/>
        </a:p>
      </dgm:t>
    </dgm:pt>
    <dgm:pt modelId="{BD13A28E-DFB0-4363-BFCD-6EF1674D14BB}" type="sibTrans" cxnId="{9C13E1DC-72C9-4363-A18C-2387D570CDE3}">
      <dgm:prSet/>
      <dgm:spPr/>
      <dgm:t>
        <a:bodyPr/>
        <a:lstStyle/>
        <a:p>
          <a:pPr rtl="1"/>
          <a:endParaRPr lang="ar-SA" sz="1200"/>
        </a:p>
      </dgm:t>
    </dgm:pt>
    <dgm:pt modelId="{79E9745F-2089-46C9-8945-6E0A2FE3EB7A}">
      <dgm:prSet phldrT="[نص]" custT="1"/>
      <dgm:spPr/>
      <dgm:t>
        <a:bodyPr/>
        <a:lstStyle/>
        <a:p>
          <a:pPr rtl="1"/>
          <a:r>
            <a:rPr lang="ar-SA" sz="1100" dirty="0" smtClean="0"/>
            <a:t>الأعضاء. </a:t>
          </a:r>
          <a:endParaRPr lang="ar-SA" sz="1100" dirty="0"/>
        </a:p>
      </dgm:t>
    </dgm:pt>
    <dgm:pt modelId="{06ED9916-9DA4-46FD-A69E-01A6C021325D}" type="parTrans" cxnId="{828C9DE9-6436-48D0-B7E7-000E74C00C17}">
      <dgm:prSet/>
      <dgm:spPr/>
      <dgm:t>
        <a:bodyPr/>
        <a:lstStyle/>
        <a:p>
          <a:pPr rtl="1"/>
          <a:endParaRPr lang="ar-SA" sz="1200"/>
        </a:p>
      </dgm:t>
    </dgm:pt>
    <dgm:pt modelId="{8F36009F-2103-4AF4-AE34-6407CA45C89D}" type="sibTrans" cxnId="{828C9DE9-6436-48D0-B7E7-000E74C00C17}">
      <dgm:prSet/>
      <dgm:spPr/>
      <dgm:t>
        <a:bodyPr/>
        <a:lstStyle/>
        <a:p>
          <a:pPr rtl="1"/>
          <a:endParaRPr lang="ar-SA" sz="1200"/>
        </a:p>
      </dgm:t>
    </dgm:pt>
    <dgm:pt modelId="{F04FF2E7-E697-47C6-AAB0-260E7F11CB96}">
      <dgm:prSet phldrT="[نص]" custT="1"/>
      <dgm:spPr/>
      <dgm:t>
        <a:bodyPr/>
        <a:lstStyle/>
        <a:p>
          <a:pPr rtl="1"/>
          <a:r>
            <a:rPr lang="ar-SA" sz="1050" dirty="0" smtClean="0"/>
            <a:t>الإطلاع على المحضر والتوقيع</a:t>
          </a:r>
          <a:endParaRPr lang="ar-SA" sz="1050" dirty="0"/>
        </a:p>
      </dgm:t>
    </dgm:pt>
    <dgm:pt modelId="{626C4C13-1DD6-4126-8256-6046862A0BCD}" type="parTrans" cxnId="{7CDF2A02-0034-485C-9E90-3ADF73479E8B}">
      <dgm:prSet/>
      <dgm:spPr/>
      <dgm:t>
        <a:bodyPr/>
        <a:lstStyle/>
        <a:p>
          <a:pPr rtl="1"/>
          <a:endParaRPr lang="ar-SA" sz="1200"/>
        </a:p>
      </dgm:t>
    </dgm:pt>
    <dgm:pt modelId="{8418F48D-1955-4782-BBD2-BD92519907D8}" type="sibTrans" cxnId="{7CDF2A02-0034-485C-9E90-3ADF73479E8B}">
      <dgm:prSet/>
      <dgm:spPr/>
      <dgm:t>
        <a:bodyPr/>
        <a:lstStyle/>
        <a:p>
          <a:pPr rtl="1"/>
          <a:endParaRPr lang="ar-SA" sz="1200"/>
        </a:p>
      </dgm:t>
    </dgm:pt>
    <dgm:pt modelId="{615781AE-0C44-4ADF-9996-266E147ABA48}">
      <dgm:prSet phldrT="[نص]" custT="1"/>
      <dgm:spPr/>
      <dgm:t>
        <a:bodyPr/>
        <a:lstStyle/>
        <a:p>
          <a:pPr rtl="1"/>
          <a:r>
            <a:rPr lang="ar-SA" sz="1100" dirty="0" smtClean="0"/>
            <a:t>رئيس اللجنة </a:t>
          </a:r>
          <a:endParaRPr lang="ar-SA" sz="1100" dirty="0"/>
        </a:p>
      </dgm:t>
    </dgm:pt>
    <dgm:pt modelId="{B31781F4-29E7-4DF1-94E9-5552D75D5EB9}" type="parTrans" cxnId="{6D4262BD-9132-413D-A21C-0ADF62290024}">
      <dgm:prSet/>
      <dgm:spPr/>
      <dgm:t>
        <a:bodyPr/>
        <a:lstStyle/>
        <a:p>
          <a:pPr rtl="1"/>
          <a:endParaRPr lang="ar-SA" sz="1200"/>
        </a:p>
      </dgm:t>
    </dgm:pt>
    <dgm:pt modelId="{9790786F-8BE3-45AE-9407-C9E1A7CE3D5F}" type="sibTrans" cxnId="{6D4262BD-9132-413D-A21C-0ADF62290024}">
      <dgm:prSet/>
      <dgm:spPr/>
      <dgm:t>
        <a:bodyPr/>
        <a:lstStyle/>
        <a:p>
          <a:pPr rtl="1"/>
          <a:endParaRPr lang="ar-SA" sz="1200"/>
        </a:p>
      </dgm:t>
    </dgm:pt>
    <dgm:pt modelId="{7D21E62F-B6D7-416F-AE44-5ECF99AE92D0}">
      <dgm:prSet phldrT="[نص]" custT="1"/>
      <dgm:spPr/>
      <dgm:t>
        <a:bodyPr/>
        <a:lstStyle/>
        <a:p>
          <a:pPr rtl="1"/>
          <a:r>
            <a:rPr lang="ar-SA" sz="1050" dirty="0" err="1" smtClean="0"/>
            <a:t>الإعتماد</a:t>
          </a:r>
          <a:r>
            <a:rPr lang="ar-SA" sz="1050" dirty="0" smtClean="0"/>
            <a:t> النهائية للمحضر </a:t>
          </a:r>
          <a:r>
            <a:rPr lang="ar-SA" sz="1050" dirty="0" err="1" smtClean="0"/>
            <a:t>وإرسالة</a:t>
          </a:r>
          <a:r>
            <a:rPr lang="ar-SA" sz="1050" dirty="0" smtClean="0"/>
            <a:t> لصاحب الصلاحية</a:t>
          </a:r>
          <a:endParaRPr lang="ar-SA" sz="1050" dirty="0"/>
        </a:p>
      </dgm:t>
    </dgm:pt>
    <dgm:pt modelId="{128275A7-B4B2-4A06-BCFF-66A712D58E15}" type="parTrans" cxnId="{31FC41AB-4644-4B7C-8AFE-9735D8C7FD4F}">
      <dgm:prSet/>
      <dgm:spPr/>
      <dgm:t>
        <a:bodyPr/>
        <a:lstStyle/>
        <a:p>
          <a:pPr rtl="1"/>
          <a:endParaRPr lang="ar-SA" sz="1200"/>
        </a:p>
      </dgm:t>
    </dgm:pt>
    <dgm:pt modelId="{F19D3AD1-E542-4851-ABFE-BD39140C1D85}" type="sibTrans" cxnId="{31FC41AB-4644-4B7C-8AFE-9735D8C7FD4F}">
      <dgm:prSet/>
      <dgm:spPr/>
      <dgm:t>
        <a:bodyPr/>
        <a:lstStyle/>
        <a:p>
          <a:pPr rtl="1"/>
          <a:endParaRPr lang="ar-SA" sz="1200"/>
        </a:p>
      </dgm:t>
    </dgm:pt>
    <dgm:pt modelId="{A9F9E251-4061-4344-9F19-EB03A09E80B5}" type="pres">
      <dgm:prSet presAssocID="{A35D8103-5A37-4620-BEE7-227BC4BE7395}" presName="linearFlow" presStyleCnt="0">
        <dgm:presLayoutVars>
          <dgm:dir/>
          <dgm:animLvl val="lvl"/>
          <dgm:resizeHandles val="exact"/>
        </dgm:presLayoutVars>
      </dgm:prSet>
      <dgm:spPr/>
      <dgm:t>
        <a:bodyPr/>
        <a:lstStyle/>
        <a:p>
          <a:pPr rtl="1"/>
          <a:endParaRPr lang="ar-SA"/>
        </a:p>
      </dgm:t>
    </dgm:pt>
    <dgm:pt modelId="{F3B257BB-7BB7-418B-A917-FFDC53451EC0}" type="pres">
      <dgm:prSet presAssocID="{05BC87AC-8585-41CC-9EBE-4FF9D097A0DA}" presName="composite" presStyleCnt="0"/>
      <dgm:spPr/>
    </dgm:pt>
    <dgm:pt modelId="{AA77D363-1F29-412F-BB87-34E6720F307B}" type="pres">
      <dgm:prSet presAssocID="{05BC87AC-8585-41CC-9EBE-4FF9D097A0DA}" presName="parentText" presStyleLbl="alignNode1" presStyleIdx="0" presStyleCnt="5">
        <dgm:presLayoutVars>
          <dgm:chMax val="1"/>
          <dgm:bulletEnabled val="1"/>
        </dgm:presLayoutVars>
      </dgm:prSet>
      <dgm:spPr/>
      <dgm:t>
        <a:bodyPr/>
        <a:lstStyle/>
        <a:p>
          <a:pPr rtl="1"/>
          <a:endParaRPr lang="ar-SA"/>
        </a:p>
      </dgm:t>
    </dgm:pt>
    <dgm:pt modelId="{DC31A8ED-3BD6-4D84-8044-298BAA710C18}" type="pres">
      <dgm:prSet presAssocID="{05BC87AC-8585-41CC-9EBE-4FF9D097A0DA}" presName="descendantText" presStyleLbl="alignAcc1" presStyleIdx="0" presStyleCnt="5">
        <dgm:presLayoutVars>
          <dgm:bulletEnabled val="1"/>
        </dgm:presLayoutVars>
      </dgm:prSet>
      <dgm:spPr/>
      <dgm:t>
        <a:bodyPr/>
        <a:lstStyle/>
        <a:p>
          <a:pPr rtl="1"/>
          <a:endParaRPr lang="ar-SA"/>
        </a:p>
      </dgm:t>
    </dgm:pt>
    <dgm:pt modelId="{F97CF7E9-E4B7-49F2-A028-D49898B53587}" type="pres">
      <dgm:prSet presAssocID="{8DFEB97E-7535-41A0-904F-88F360B1D794}" presName="sp" presStyleCnt="0"/>
      <dgm:spPr/>
    </dgm:pt>
    <dgm:pt modelId="{74763538-11AF-4307-AA8D-F1784569B18C}" type="pres">
      <dgm:prSet presAssocID="{625986B0-5229-45B2-860C-B77A9ACA75DC}" presName="composite" presStyleCnt="0"/>
      <dgm:spPr/>
    </dgm:pt>
    <dgm:pt modelId="{E776B046-DDA0-4C5F-98C4-7D0444DB01BF}" type="pres">
      <dgm:prSet presAssocID="{625986B0-5229-45B2-860C-B77A9ACA75DC}" presName="parentText" presStyleLbl="alignNode1" presStyleIdx="1" presStyleCnt="5">
        <dgm:presLayoutVars>
          <dgm:chMax val="1"/>
          <dgm:bulletEnabled val="1"/>
        </dgm:presLayoutVars>
      </dgm:prSet>
      <dgm:spPr/>
      <dgm:t>
        <a:bodyPr/>
        <a:lstStyle/>
        <a:p>
          <a:pPr rtl="1"/>
          <a:endParaRPr lang="ar-SA"/>
        </a:p>
      </dgm:t>
    </dgm:pt>
    <dgm:pt modelId="{F2256D1A-3843-4B45-B6DA-7E5CF6E33ED3}" type="pres">
      <dgm:prSet presAssocID="{625986B0-5229-45B2-860C-B77A9ACA75DC}" presName="descendantText" presStyleLbl="alignAcc1" presStyleIdx="1" presStyleCnt="5">
        <dgm:presLayoutVars>
          <dgm:bulletEnabled val="1"/>
        </dgm:presLayoutVars>
      </dgm:prSet>
      <dgm:spPr/>
      <dgm:t>
        <a:bodyPr/>
        <a:lstStyle/>
        <a:p>
          <a:pPr rtl="1"/>
          <a:endParaRPr lang="ar-SA"/>
        </a:p>
      </dgm:t>
    </dgm:pt>
    <dgm:pt modelId="{6F9C1DAF-2C32-4877-BE21-86355AD7C6EC}" type="pres">
      <dgm:prSet presAssocID="{46EE6381-15B1-4A1A-B4A1-0B8672AFA02D}" presName="sp" presStyleCnt="0"/>
      <dgm:spPr/>
    </dgm:pt>
    <dgm:pt modelId="{96F82CDE-23FC-4649-8C79-470773EE8575}" type="pres">
      <dgm:prSet presAssocID="{66F931B0-484F-4FD0-8274-11BB23DF4DD3}" presName="composite" presStyleCnt="0"/>
      <dgm:spPr/>
    </dgm:pt>
    <dgm:pt modelId="{1C64B30E-7199-4795-816F-3657F6EC317F}" type="pres">
      <dgm:prSet presAssocID="{66F931B0-484F-4FD0-8274-11BB23DF4DD3}" presName="parentText" presStyleLbl="alignNode1" presStyleIdx="2" presStyleCnt="5">
        <dgm:presLayoutVars>
          <dgm:chMax val="1"/>
          <dgm:bulletEnabled val="1"/>
        </dgm:presLayoutVars>
      </dgm:prSet>
      <dgm:spPr/>
      <dgm:t>
        <a:bodyPr/>
        <a:lstStyle/>
        <a:p>
          <a:pPr rtl="1"/>
          <a:endParaRPr lang="ar-SA"/>
        </a:p>
      </dgm:t>
    </dgm:pt>
    <dgm:pt modelId="{1AF6D61E-5CD1-4E60-8818-174D69B485B7}" type="pres">
      <dgm:prSet presAssocID="{66F931B0-484F-4FD0-8274-11BB23DF4DD3}" presName="descendantText" presStyleLbl="alignAcc1" presStyleIdx="2" presStyleCnt="5">
        <dgm:presLayoutVars>
          <dgm:bulletEnabled val="1"/>
        </dgm:presLayoutVars>
      </dgm:prSet>
      <dgm:spPr/>
      <dgm:t>
        <a:bodyPr/>
        <a:lstStyle/>
        <a:p>
          <a:pPr rtl="1"/>
          <a:endParaRPr lang="ar-SA"/>
        </a:p>
      </dgm:t>
    </dgm:pt>
    <dgm:pt modelId="{0DF5AE7C-80D9-4691-A8E5-8DA6CABC2BD7}" type="pres">
      <dgm:prSet presAssocID="{8914C921-D003-4686-8443-5DC49C26B7E6}" presName="sp" presStyleCnt="0"/>
      <dgm:spPr/>
    </dgm:pt>
    <dgm:pt modelId="{DF34928A-F494-4BEF-ACC0-82FA0A0ABEF6}" type="pres">
      <dgm:prSet presAssocID="{79E9745F-2089-46C9-8945-6E0A2FE3EB7A}" presName="composite" presStyleCnt="0"/>
      <dgm:spPr/>
    </dgm:pt>
    <dgm:pt modelId="{3265795E-5311-4FBD-BC89-8B08D4306869}" type="pres">
      <dgm:prSet presAssocID="{79E9745F-2089-46C9-8945-6E0A2FE3EB7A}" presName="parentText" presStyleLbl="alignNode1" presStyleIdx="3" presStyleCnt="5">
        <dgm:presLayoutVars>
          <dgm:chMax val="1"/>
          <dgm:bulletEnabled val="1"/>
        </dgm:presLayoutVars>
      </dgm:prSet>
      <dgm:spPr/>
      <dgm:t>
        <a:bodyPr/>
        <a:lstStyle/>
        <a:p>
          <a:pPr rtl="1"/>
          <a:endParaRPr lang="ar-SA"/>
        </a:p>
      </dgm:t>
    </dgm:pt>
    <dgm:pt modelId="{9E8E76AA-95C7-44F4-98EE-624205C2F17B}" type="pres">
      <dgm:prSet presAssocID="{79E9745F-2089-46C9-8945-6E0A2FE3EB7A}" presName="descendantText" presStyleLbl="alignAcc1" presStyleIdx="3" presStyleCnt="5">
        <dgm:presLayoutVars>
          <dgm:bulletEnabled val="1"/>
        </dgm:presLayoutVars>
      </dgm:prSet>
      <dgm:spPr/>
      <dgm:t>
        <a:bodyPr/>
        <a:lstStyle/>
        <a:p>
          <a:pPr rtl="1"/>
          <a:endParaRPr lang="ar-SA"/>
        </a:p>
      </dgm:t>
    </dgm:pt>
    <dgm:pt modelId="{BEEF09E0-E13E-4E4C-9CC8-077B297F6B95}" type="pres">
      <dgm:prSet presAssocID="{8F36009F-2103-4AF4-AE34-6407CA45C89D}" presName="sp" presStyleCnt="0"/>
      <dgm:spPr/>
    </dgm:pt>
    <dgm:pt modelId="{E9F20C35-5816-4A06-AA5E-EBA600BB1714}" type="pres">
      <dgm:prSet presAssocID="{615781AE-0C44-4ADF-9996-266E147ABA48}" presName="composite" presStyleCnt="0"/>
      <dgm:spPr/>
    </dgm:pt>
    <dgm:pt modelId="{0AD47F7B-D7F6-4E65-9770-389E83274B94}" type="pres">
      <dgm:prSet presAssocID="{615781AE-0C44-4ADF-9996-266E147ABA48}" presName="parentText" presStyleLbl="alignNode1" presStyleIdx="4" presStyleCnt="5">
        <dgm:presLayoutVars>
          <dgm:chMax val="1"/>
          <dgm:bulletEnabled val="1"/>
        </dgm:presLayoutVars>
      </dgm:prSet>
      <dgm:spPr/>
      <dgm:t>
        <a:bodyPr/>
        <a:lstStyle/>
        <a:p>
          <a:pPr rtl="1"/>
          <a:endParaRPr lang="ar-SA"/>
        </a:p>
      </dgm:t>
    </dgm:pt>
    <dgm:pt modelId="{1F62D8E8-8DFD-4D7E-AF86-9F9E13F2B375}" type="pres">
      <dgm:prSet presAssocID="{615781AE-0C44-4ADF-9996-266E147ABA48}" presName="descendantText" presStyleLbl="alignAcc1" presStyleIdx="4" presStyleCnt="5">
        <dgm:presLayoutVars>
          <dgm:bulletEnabled val="1"/>
        </dgm:presLayoutVars>
      </dgm:prSet>
      <dgm:spPr/>
      <dgm:t>
        <a:bodyPr/>
        <a:lstStyle/>
        <a:p>
          <a:pPr rtl="1"/>
          <a:endParaRPr lang="ar-SA"/>
        </a:p>
      </dgm:t>
    </dgm:pt>
  </dgm:ptLst>
  <dgm:cxnLst>
    <dgm:cxn modelId="{81594306-7EBA-48A2-9B49-2A797358E143}" srcId="{625986B0-5229-45B2-860C-B77A9ACA75DC}" destId="{A87E6160-834B-4F8F-8D59-4A776ECC73B7}" srcOrd="1" destOrd="0" parTransId="{7A249580-7846-40CF-9D87-6DBE252C2998}" sibTransId="{80F5DBB6-18C2-4CC2-9DE7-6199BFA3D672}"/>
    <dgm:cxn modelId="{9C13E1DC-72C9-4363-A18C-2387D570CDE3}" srcId="{66F931B0-484F-4FD0-8274-11BB23DF4DD3}" destId="{305E59E3-B96B-4566-A327-B75225F1217B}" srcOrd="1" destOrd="0" parTransId="{2851C1C1-F288-4C35-9F01-055C2EE701D9}" sibTransId="{BD13A28E-DFB0-4363-BFCD-6EF1674D14BB}"/>
    <dgm:cxn modelId="{24BF88EA-15A7-4795-AC5C-5C84866942E8}" type="presOf" srcId="{615781AE-0C44-4ADF-9996-266E147ABA48}" destId="{0AD47F7B-D7F6-4E65-9770-389E83274B94}" srcOrd="0" destOrd="0" presId="urn:microsoft.com/office/officeart/2005/8/layout/chevron2"/>
    <dgm:cxn modelId="{E5C88BBA-2F23-42E0-B348-0B8705EF074B}" type="presOf" srcId="{305E59E3-B96B-4566-A327-B75225F1217B}" destId="{1AF6D61E-5CD1-4E60-8818-174D69B485B7}" srcOrd="0" destOrd="1" presId="urn:microsoft.com/office/officeart/2005/8/layout/chevron2"/>
    <dgm:cxn modelId="{7CDF2A02-0034-485C-9E90-3ADF73479E8B}" srcId="{79E9745F-2089-46C9-8945-6E0A2FE3EB7A}" destId="{F04FF2E7-E697-47C6-AAB0-260E7F11CB96}" srcOrd="0" destOrd="0" parTransId="{626C4C13-1DD6-4126-8256-6046862A0BCD}" sibTransId="{8418F48D-1955-4782-BBD2-BD92519907D8}"/>
    <dgm:cxn modelId="{8B690B20-74DA-4E24-85E0-D65CCEAA2923}" type="presOf" srcId="{F04FF2E7-E697-47C6-AAB0-260E7F11CB96}" destId="{9E8E76AA-95C7-44F4-98EE-624205C2F17B}" srcOrd="0" destOrd="0" presId="urn:microsoft.com/office/officeart/2005/8/layout/chevron2"/>
    <dgm:cxn modelId="{1B1341CB-8F01-4DE5-A70C-B081473B4CC2}" type="presOf" srcId="{223AAC93-97B9-47E6-848A-DC2951853237}" destId="{F2256D1A-3843-4B45-B6DA-7E5CF6E33ED3}" srcOrd="0" destOrd="0" presId="urn:microsoft.com/office/officeart/2005/8/layout/chevron2"/>
    <dgm:cxn modelId="{6D4262BD-9132-413D-A21C-0ADF62290024}" srcId="{A35D8103-5A37-4620-BEE7-227BC4BE7395}" destId="{615781AE-0C44-4ADF-9996-266E147ABA48}" srcOrd="4" destOrd="0" parTransId="{B31781F4-29E7-4DF1-94E9-5552D75D5EB9}" sibTransId="{9790786F-8BE3-45AE-9407-C9E1A7CE3D5F}"/>
    <dgm:cxn modelId="{4F50660B-758C-4ED0-84F6-F8E7B086F45C}" srcId="{66F931B0-484F-4FD0-8274-11BB23DF4DD3}" destId="{289C5AA5-230C-495D-8B6A-95CBD8819B14}" srcOrd="0" destOrd="0" parTransId="{3395B1B0-AC58-4B25-A45E-7A51E3BCE162}" sibTransId="{FC734307-16F4-418F-A715-D1B9727BEAF7}"/>
    <dgm:cxn modelId="{69AF3486-DC05-473E-80C3-478A720F6048}" type="presOf" srcId="{79E9745F-2089-46C9-8945-6E0A2FE3EB7A}" destId="{3265795E-5311-4FBD-BC89-8B08D4306869}" srcOrd="0" destOrd="0" presId="urn:microsoft.com/office/officeart/2005/8/layout/chevron2"/>
    <dgm:cxn modelId="{5C487AB5-BF9E-426C-8CF0-30B23812B0DE}" type="presOf" srcId="{05BC87AC-8585-41CC-9EBE-4FF9D097A0DA}" destId="{AA77D363-1F29-412F-BB87-34E6720F307B}" srcOrd="0" destOrd="0" presId="urn:microsoft.com/office/officeart/2005/8/layout/chevron2"/>
    <dgm:cxn modelId="{8A7B35A0-D53E-49EA-B3C8-E3DE52FDB00B}" type="presOf" srcId="{463D4B0C-CB4E-486A-99E5-3F3B3D7C791B}" destId="{DC31A8ED-3BD6-4D84-8044-298BAA710C18}" srcOrd="0" destOrd="2" presId="urn:microsoft.com/office/officeart/2005/8/layout/chevron2"/>
    <dgm:cxn modelId="{3F734A16-8B5B-4C9B-89AF-3A0D39669A64}" srcId="{A35D8103-5A37-4620-BEE7-227BC4BE7395}" destId="{05BC87AC-8585-41CC-9EBE-4FF9D097A0DA}" srcOrd="0" destOrd="0" parTransId="{A8A519AC-1924-4689-866B-5CF03EB59336}" sibTransId="{8DFEB97E-7535-41A0-904F-88F360B1D794}"/>
    <dgm:cxn modelId="{828C9DE9-6436-48D0-B7E7-000E74C00C17}" srcId="{A35D8103-5A37-4620-BEE7-227BC4BE7395}" destId="{79E9745F-2089-46C9-8945-6E0A2FE3EB7A}" srcOrd="3" destOrd="0" parTransId="{06ED9916-9DA4-46FD-A69E-01A6C021325D}" sibTransId="{8F36009F-2103-4AF4-AE34-6407CA45C89D}"/>
    <dgm:cxn modelId="{4F6D6BCE-30DA-42C0-B49C-71D53007B8DF}" type="presOf" srcId="{CFF0C28D-04FC-411B-A32B-882671BAAF0F}" destId="{F2256D1A-3843-4B45-B6DA-7E5CF6E33ED3}" srcOrd="0" destOrd="2" presId="urn:microsoft.com/office/officeart/2005/8/layout/chevron2"/>
    <dgm:cxn modelId="{6493FD7F-43B4-4435-97AA-5A77AE295D6D}" srcId="{625986B0-5229-45B2-860C-B77A9ACA75DC}" destId="{CFF0C28D-04FC-411B-A32B-882671BAAF0F}" srcOrd="2" destOrd="0" parTransId="{4AF2BED3-2C6D-4A3D-A157-D318A8EE9546}" sibTransId="{70019A0F-70D1-477E-94FF-6DC8DE6D6C4F}"/>
    <dgm:cxn modelId="{A247A7CD-EDE4-4800-BF25-FEA320CF7471}" type="presOf" srcId="{FF13C026-36BD-470F-8032-36442DFEFA43}" destId="{DC31A8ED-3BD6-4D84-8044-298BAA710C18}" srcOrd="0" destOrd="0" presId="urn:microsoft.com/office/officeart/2005/8/layout/chevron2"/>
    <dgm:cxn modelId="{5251AF94-ECF7-43FE-BE42-580188317DA3}" srcId="{05BC87AC-8585-41CC-9EBE-4FF9D097A0DA}" destId="{463D4B0C-CB4E-486A-99E5-3F3B3D7C791B}" srcOrd="2" destOrd="0" parTransId="{5AE6CEAB-68E9-4E01-9DA8-2A45EEA7D940}" sibTransId="{0419747E-A634-42BF-A417-99DA3C923174}"/>
    <dgm:cxn modelId="{94B11370-CA0F-4561-A315-7EA390A00193}" srcId="{A35D8103-5A37-4620-BEE7-227BC4BE7395}" destId="{625986B0-5229-45B2-860C-B77A9ACA75DC}" srcOrd="1" destOrd="0" parTransId="{2A4E448F-2B9E-4B19-BCCE-6F829234A3AC}" sibTransId="{46EE6381-15B1-4A1A-B4A1-0B8672AFA02D}"/>
    <dgm:cxn modelId="{FAF754F2-3E18-4CCC-B276-8D757845C923}" type="presOf" srcId="{289C5AA5-230C-495D-8B6A-95CBD8819B14}" destId="{1AF6D61E-5CD1-4E60-8818-174D69B485B7}" srcOrd="0" destOrd="0" presId="urn:microsoft.com/office/officeart/2005/8/layout/chevron2"/>
    <dgm:cxn modelId="{31FC41AB-4644-4B7C-8AFE-9735D8C7FD4F}" srcId="{615781AE-0C44-4ADF-9996-266E147ABA48}" destId="{7D21E62F-B6D7-416F-AE44-5ECF99AE92D0}" srcOrd="0" destOrd="0" parTransId="{128275A7-B4B2-4A06-BCFF-66A712D58E15}" sibTransId="{F19D3AD1-E542-4851-ABFE-BD39140C1D85}"/>
    <dgm:cxn modelId="{9250C6BD-DF06-4E25-979F-714C074CC114}" srcId="{05BC87AC-8585-41CC-9EBE-4FF9D097A0DA}" destId="{4655891D-8E9A-408B-8FBF-594632F6635E}" srcOrd="1" destOrd="0" parTransId="{44F9F145-5519-490C-87EA-F8AF5CC66BB4}" sibTransId="{AC8A016B-1904-4BF7-8BDB-DCAF1859E759}"/>
    <dgm:cxn modelId="{94114FB5-2D88-4990-9371-756C4A78AAE8}" type="presOf" srcId="{7D21E62F-B6D7-416F-AE44-5ECF99AE92D0}" destId="{1F62D8E8-8DFD-4D7E-AF86-9F9E13F2B375}" srcOrd="0" destOrd="0" presId="urn:microsoft.com/office/officeart/2005/8/layout/chevron2"/>
    <dgm:cxn modelId="{260E37B7-60FD-4AE9-A94B-6BC4FD8C700B}" type="presOf" srcId="{A87E6160-834B-4F8F-8D59-4A776ECC73B7}" destId="{F2256D1A-3843-4B45-B6DA-7E5CF6E33ED3}" srcOrd="0" destOrd="1" presId="urn:microsoft.com/office/officeart/2005/8/layout/chevron2"/>
    <dgm:cxn modelId="{7D225FD7-5AA7-4FF1-94AF-A8AD57CD1BFF}" type="presOf" srcId="{66F931B0-484F-4FD0-8274-11BB23DF4DD3}" destId="{1C64B30E-7199-4795-816F-3657F6EC317F}" srcOrd="0" destOrd="0" presId="urn:microsoft.com/office/officeart/2005/8/layout/chevron2"/>
    <dgm:cxn modelId="{C9DE6D3D-AFFA-4C7A-B3D2-B21286CA081A}" type="presOf" srcId="{4655891D-8E9A-408B-8FBF-594632F6635E}" destId="{DC31A8ED-3BD6-4D84-8044-298BAA710C18}" srcOrd="0" destOrd="1" presId="urn:microsoft.com/office/officeart/2005/8/layout/chevron2"/>
    <dgm:cxn modelId="{E9824AB5-2CEE-4F11-B0B7-29D7C5E41A56}" type="presOf" srcId="{A35D8103-5A37-4620-BEE7-227BC4BE7395}" destId="{A9F9E251-4061-4344-9F19-EB03A09E80B5}" srcOrd="0" destOrd="0" presId="urn:microsoft.com/office/officeart/2005/8/layout/chevron2"/>
    <dgm:cxn modelId="{3DBEC6DF-2232-402D-9017-458B7CFE2770}" srcId="{05BC87AC-8585-41CC-9EBE-4FF9D097A0DA}" destId="{FF13C026-36BD-470F-8032-36442DFEFA43}" srcOrd="0" destOrd="0" parTransId="{4ADA8465-059B-4C2F-B7AB-E3734496A55B}" sibTransId="{9B26B266-6E52-489B-B046-D6DE429C50F8}"/>
    <dgm:cxn modelId="{264F5333-6C17-4357-9324-F5F979FE0324}" srcId="{A35D8103-5A37-4620-BEE7-227BC4BE7395}" destId="{66F931B0-484F-4FD0-8274-11BB23DF4DD3}" srcOrd="2" destOrd="0" parTransId="{D43A6480-A4DA-48A0-BED2-07EEB33FB1A8}" sibTransId="{8914C921-D003-4686-8443-5DC49C26B7E6}"/>
    <dgm:cxn modelId="{0D26CE53-E259-40D4-A965-D595A595BB61}" srcId="{625986B0-5229-45B2-860C-B77A9ACA75DC}" destId="{223AAC93-97B9-47E6-848A-DC2951853237}" srcOrd="0" destOrd="0" parTransId="{FC641CC2-6439-4BBF-B7C8-1CE702B169B0}" sibTransId="{AFEBF168-7D2A-4EA3-B188-668855EDF1B6}"/>
    <dgm:cxn modelId="{ED27A909-67A9-4989-AF4A-28476473066D}" type="presOf" srcId="{625986B0-5229-45B2-860C-B77A9ACA75DC}" destId="{E776B046-DDA0-4C5F-98C4-7D0444DB01BF}" srcOrd="0" destOrd="0" presId="urn:microsoft.com/office/officeart/2005/8/layout/chevron2"/>
    <dgm:cxn modelId="{F8498E9D-642C-4BE8-8E77-2F9B7BE4806E}" type="presParOf" srcId="{A9F9E251-4061-4344-9F19-EB03A09E80B5}" destId="{F3B257BB-7BB7-418B-A917-FFDC53451EC0}" srcOrd="0" destOrd="0" presId="urn:microsoft.com/office/officeart/2005/8/layout/chevron2"/>
    <dgm:cxn modelId="{2117A697-3188-49A7-9593-207B5DBC0A0E}" type="presParOf" srcId="{F3B257BB-7BB7-418B-A917-FFDC53451EC0}" destId="{AA77D363-1F29-412F-BB87-34E6720F307B}" srcOrd="0" destOrd="0" presId="urn:microsoft.com/office/officeart/2005/8/layout/chevron2"/>
    <dgm:cxn modelId="{C3F7326B-BB51-43BE-A08C-01FC9CBCB86C}" type="presParOf" srcId="{F3B257BB-7BB7-418B-A917-FFDC53451EC0}" destId="{DC31A8ED-3BD6-4D84-8044-298BAA710C18}" srcOrd="1" destOrd="0" presId="urn:microsoft.com/office/officeart/2005/8/layout/chevron2"/>
    <dgm:cxn modelId="{2B4A0A77-5642-40E3-B0EC-46DA07F2A673}" type="presParOf" srcId="{A9F9E251-4061-4344-9F19-EB03A09E80B5}" destId="{F97CF7E9-E4B7-49F2-A028-D49898B53587}" srcOrd="1" destOrd="0" presId="urn:microsoft.com/office/officeart/2005/8/layout/chevron2"/>
    <dgm:cxn modelId="{B22CABD3-4DD8-4738-AFF9-6A7055E3220E}" type="presParOf" srcId="{A9F9E251-4061-4344-9F19-EB03A09E80B5}" destId="{74763538-11AF-4307-AA8D-F1784569B18C}" srcOrd="2" destOrd="0" presId="urn:microsoft.com/office/officeart/2005/8/layout/chevron2"/>
    <dgm:cxn modelId="{5F1303F3-4E6A-4EA7-A6CE-D8A305A3726A}" type="presParOf" srcId="{74763538-11AF-4307-AA8D-F1784569B18C}" destId="{E776B046-DDA0-4C5F-98C4-7D0444DB01BF}" srcOrd="0" destOrd="0" presId="urn:microsoft.com/office/officeart/2005/8/layout/chevron2"/>
    <dgm:cxn modelId="{7C1DBAA6-0EE9-417A-BA83-5C3D8F69CD19}" type="presParOf" srcId="{74763538-11AF-4307-AA8D-F1784569B18C}" destId="{F2256D1A-3843-4B45-B6DA-7E5CF6E33ED3}" srcOrd="1" destOrd="0" presId="urn:microsoft.com/office/officeart/2005/8/layout/chevron2"/>
    <dgm:cxn modelId="{4F3AA59A-C4AF-41E0-A650-C995B54ED078}" type="presParOf" srcId="{A9F9E251-4061-4344-9F19-EB03A09E80B5}" destId="{6F9C1DAF-2C32-4877-BE21-86355AD7C6EC}" srcOrd="3" destOrd="0" presId="urn:microsoft.com/office/officeart/2005/8/layout/chevron2"/>
    <dgm:cxn modelId="{88FF95A8-17AE-4921-A3EF-E44512ED68D7}" type="presParOf" srcId="{A9F9E251-4061-4344-9F19-EB03A09E80B5}" destId="{96F82CDE-23FC-4649-8C79-470773EE8575}" srcOrd="4" destOrd="0" presId="urn:microsoft.com/office/officeart/2005/8/layout/chevron2"/>
    <dgm:cxn modelId="{FE017E52-2435-4392-B87D-446C5BFA3825}" type="presParOf" srcId="{96F82CDE-23FC-4649-8C79-470773EE8575}" destId="{1C64B30E-7199-4795-816F-3657F6EC317F}" srcOrd="0" destOrd="0" presId="urn:microsoft.com/office/officeart/2005/8/layout/chevron2"/>
    <dgm:cxn modelId="{132ED8C8-2AE4-4BFA-AAE8-05115E4CF1E1}" type="presParOf" srcId="{96F82CDE-23FC-4649-8C79-470773EE8575}" destId="{1AF6D61E-5CD1-4E60-8818-174D69B485B7}" srcOrd="1" destOrd="0" presId="urn:microsoft.com/office/officeart/2005/8/layout/chevron2"/>
    <dgm:cxn modelId="{8B11E42C-6632-49D7-8C2F-86132A4BA3D4}" type="presParOf" srcId="{A9F9E251-4061-4344-9F19-EB03A09E80B5}" destId="{0DF5AE7C-80D9-4691-A8E5-8DA6CABC2BD7}" srcOrd="5" destOrd="0" presId="urn:microsoft.com/office/officeart/2005/8/layout/chevron2"/>
    <dgm:cxn modelId="{A6F058F3-02CA-401B-8370-84A66EC0E183}" type="presParOf" srcId="{A9F9E251-4061-4344-9F19-EB03A09E80B5}" destId="{DF34928A-F494-4BEF-ACC0-82FA0A0ABEF6}" srcOrd="6" destOrd="0" presId="urn:microsoft.com/office/officeart/2005/8/layout/chevron2"/>
    <dgm:cxn modelId="{AAE42C0D-4824-40DA-A266-69C8B643C744}" type="presParOf" srcId="{DF34928A-F494-4BEF-ACC0-82FA0A0ABEF6}" destId="{3265795E-5311-4FBD-BC89-8B08D4306869}" srcOrd="0" destOrd="0" presId="urn:microsoft.com/office/officeart/2005/8/layout/chevron2"/>
    <dgm:cxn modelId="{449463D6-F428-43CC-9946-F6606FFC81B4}" type="presParOf" srcId="{DF34928A-F494-4BEF-ACC0-82FA0A0ABEF6}" destId="{9E8E76AA-95C7-44F4-98EE-624205C2F17B}" srcOrd="1" destOrd="0" presId="urn:microsoft.com/office/officeart/2005/8/layout/chevron2"/>
    <dgm:cxn modelId="{BB3F4FAE-9B8D-4F50-96CA-E8FD9DEC221F}" type="presParOf" srcId="{A9F9E251-4061-4344-9F19-EB03A09E80B5}" destId="{BEEF09E0-E13E-4E4C-9CC8-077B297F6B95}" srcOrd="7" destOrd="0" presId="urn:microsoft.com/office/officeart/2005/8/layout/chevron2"/>
    <dgm:cxn modelId="{30D653D3-1EFD-4F43-ABD7-38BCC801A7CB}" type="presParOf" srcId="{A9F9E251-4061-4344-9F19-EB03A09E80B5}" destId="{E9F20C35-5816-4A06-AA5E-EBA600BB1714}" srcOrd="8" destOrd="0" presId="urn:microsoft.com/office/officeart/2005/8/layout/chevron2"/>
    <dgm:cxn modelId="{E6CB63E1-E211-4F6D-81CC-572004E1D89B}" type="presParOf" srcId="{E9F20C35-5816-4A06-AA5E-EBA600BB1714}" destId="{0AD47F7B-D7F6-4E65-9770-389E83274B94}" srcOrd="0" destOrd="0" presId="urn:microsoft.com/office/officeart/2005/8/layout/chevron2"/>
    <dgm:cxn modelId="{D1E91E5C-0A4F-481F-802C-D5E8BDCD4C06}" type="presParOf" srcId="{E9F20C35-5816-4A06-AA5E-EBA600BB1714}" destId="{1F62D8E8-8DFD-4D7E-AF86-9F9E13F2B37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81C92E-51FA-4356-8BC7-74B42A94C734}" type="doc">
      <dgm:prSet loTypeId="urn:microsoft.com/office/officeart/2011/layout/HexagonRadial" loCatId="cycle" qsTypeId="urn:microsoft.com/office/officeart/2005/8/quickstyle/simple4" qsCatId="simple" csTypeId="urn:microsoft.com/office/officeart/2005/8/colors/colorful5" csCatId="colorful" phldr="1"/>
      <dgm:spPr/>
      <dgm:t>
        <a:bodyPr/>
        <a:lstStyle/>
        <a:p>
          <a:pPr rtl="1"/>
          <a:endParaRPr lang="ar-SA"/>
        </a:p>
      </dgm:t>
    </dgm:pt>
    <dgm:pt modelId="{A15074DF-DF85-4667-AD5C-94206804A63E}">
      <dgm:prSet phldrT="[نص]"/>
      <dgm:spPr/>
      <dgm:t>
        <a:bodyPr/>
        <a:lstStyle/>
        <a:p>
          <a:pPr rtl="1"/>
          <a:r>
            <a:rPr lang="ar-SA" b="1" cap="none" spc="50" dirty="0" smtClean="0">
              <a:ln w="11430"/>
              <a:effectLst>
                <a:outerShdw blurRad="76200" dist="50800" dir="5400000" algn="tl" rotWithShape="0">
                  <a:srgbClr val="000000">
                    <a:alpha val="65000"/>
                  </a:srgbClr>
                </a:outerShdw>
              </a:effectLst>
            </a:rPr>
            <a:t>البوابة</a:t>
          </a:r>
          <a:endParaRPr lang="ar-SA" b="1" cap="none" spc="50" dirty="0">
            <a:ln w="11430"/>
            <a:effectLst>
              <a:outerShdw blurRad="76200" dist="50800" dir="5400000" algn="tl" rotWithShape="0">
                <a:srgbClr val="000000">
                  <a:alpha val="65000"/>
                </a:srgbClr>
              </a:outerShdw>
            </a:effectLst>
          </a:endParaRPr>
        </a:p>
      </dgm:t>
    </dgm:pt>
    <dgm:pt modelId="{02DF8229-AEE3-41F0-89BD-89FA524D7ABC}" type="parTrans" cxnId="{04DBF404-1EA0-4957-BBBB-3B4777C08D97}">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63241CEF-5004-4DFC-8734-6BFC25C7E35F}" type="sibTrans" cxnId="{04DBF404-1EA0-4957-BBBB-3B4777C08D97}">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3507731B-5938-40CC-843E-DF67D85065F1}">
      <dgm:prSet phldrT="[نص]"/>
      <dgm:spPr/>
      <dgm:t>
        <a:bodyPr/>
        <a:lstStyle/>
        <a:p>
          <a:pPr rtl="1"/>
          <a:r>
            <a:rPr lang="ar-SA" b="1" cap="none" spc="50" dirty="0" smtClean="0">
              <a:ln w="11430"/>
              <a:effectLst>
                <a:outerShdw blurRad="76200" dist="50800" dir="5400000" algn="tl" rotWithShape="0">
                  <a:srgbClr val="000000">
                    <a:alpha val="65000"/>
                  </a:srgbClr>
                </a:outerShdw>
              </a:effectLst>
            </a:rPr>
            <a:t>وحدات التعلم</a:t>
          </a:r>
          <a:endParaRPr lang="ar-SA" b="1" cap="none" spc="50" dirty="0">
            <a:ln w="11430"/>
            <a:effectLst>
              <a:outerShdw blurRad="76200" dist="50800" dir="5400000" algn="tl" rotWithShape="0">
                <a:srgbClr val="000000">
                  <a:alpha val="65000"/>
                </a:srgbClr>
              </a:outerShdw>
            </a:effectLst>
          </a:endParaRPr>
        </a:p>
      </dgm:t>
    </dgm:pt>
    <dgm:pt modelId="{989A11C7-12A1-4A93-B3DB-CC61BB828E41}" type="parTrans" cxnId="{376AA4F1-CB4A-4B78-903F-895C3C45C0FE}">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31C27422-1DE9-4757-8E5B-634DA9ED6D17}" type="sibTrans" cxnId="{376AA4F1-CB4A-4B78-903F-895C3C45C0FE}">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C26E86B2-DEAB-419F-B1D4-1DFA676312D7}">
      <dgm:prSet phldrT="[نص]"/>
      <dgm:spPr/>
      <dgm:t>
        <a:bodyPr/>
        <a:lstStyle/>
        <a:p>
          <a:pPr rtl="1"/>
          <a:r>
            <a:rPr lang="ar-SA" b="1" cap="none" spc="50" dirty="0" smtClean="0">
              <a:ln w="11430"/>
              <a:effectLst>
                <a:outerShdw blurRad="76200" dist="50800" dir="5400000" algn="tl" rotWithShape="0">
                  <a:srgbClr val="000000">
                    <a:alpha val="65000"/>
                  </a:srgbClr>
                </a:outerShdw>
              </a:effectLst>
            </a:rPr>
            <a:t>نظام الاختبارات</a:t>
          </a:r>
          <a:endParaRPr lang="ar-SA" b="1" cap="none" spc="50" dirty="0">
            <a:ln w="11430"/>
            <a:effectLst>
              <a:outerShdw blurRad="76200" dist="50800" dir="5400000" algn="tl" rotWithShape="0">
                <a:srgbClr val="000000">
                  <a:alpha val="65000"/>
                </a:srgbClr>
              </a:outerShdw>
            </a:effectLst>
          </a:endParaRPr>
        </a:p>
      </dgm:t>
    </dgm:pt>
    <dgm:pt modelId="{D05B6D29-50A6-49B3-9B25-883700001EFC}" type="parTrans" cxnId="{545D7BED-3308-4B7A-90F0-F0392BF9EABE}">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F0099434-A5C2-4482-BBD7-BFE7043B17C9}" type="sibTrans" cxnId="{545D7BED-3308-4B7A-90F0-F0392BF9EABE}">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BCC3B9CD-12DD-4337-BA83-14CA7AC88757}">
      <dgm:prSet phldrT="[نص]"/>
      <dgm:spPr/>
      <dgm:t>
        <a:bodyPr/>
        <a:lstStyle/>
        <a:p>
          <a:pPr rtl="1"/>
          <a:r>
            <a:rPr lang="ar-SA" b="1" cap="none" spc="50" dirty="0" smtClean="0">
              <a:ln w="11430"/>
              <a:effectLst>
                <a:outerShdw blurRad="76200" dist="50800" dir="5400000" algn="tl" rotWithShape="0">
                  <a:srgbClr val="000000">
                    <a:alpha val="65000"/>
                  </a:srgbClr>
                </a:outerShdw>
              </a:effectLst>
            </a:rPr>
            <a:t>القناة</a:t>
          </a:r>
          <a:endParaRPr lang="ar-SA" b="1" cap="none" spc="50" dirty="0">
            <a:ln w="11430"/>
            <a:effectLst>
              <a:outerShdw blurRad="76200" dist="50800" dir="5400000" algn="tl" rotWithShape="0">
                <a:srgbClr val="000000">
                  <a:alpha val="65000"/>
                </a:srgbClr>
              </a:outerShdw>
            </a:effectLst>
          </a:endParaRPr>
        </a:p>
      </dgm:t>
    </dgm:pt>
    <dgm:pt modelId="{CB1FC49B-7EE3-4A9A-8FDB-301D33AFFF06}" type="parTrans" cxnId="{EA670B3D-C1D8-46BD-AF1E-1E4C4465273B}">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44F78B97-8999-4E0E-B569-4C3479045227}" type="sibTrans" cxnId="{EA670B3D-C1D8-46BD-AF1E-1E4C4465273B}">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6FA2E939-3E77-4C9B-9D1A-4C88D1EFB10B}">
      <dgm:prSet phldrT="[نص]"/>
      <dgm:spPr/>
      <dgm:t>
        <a:bodyPr/>
        <a:lstStyle/>
        <a:p>
          <a:pPr rtl="1"/>
          <a:r>
            <a:rPr lang="ar-SA" b="1" cap="none" spc="50" dirty="0" smtClean="0">
              <a:ln w="11430"/>
              <a:effectLst>
                <a:outerShdw blurRad="76200" dist="50800" dir="5400000" algn="tl" rotWithShape="0">
                  <a:srgbClr val="000000">
                    <a:alpha val="65000"/>
                  </a:srgbClr>
                </a:outerShdw>
              </a:effectLst>
            </a:rPr>
            <a:t>نظام التعلم</a:t>
          </a:r>
          <a:endParaRPr lang="ar-SA" b="1" cap="none" spc="50" dirty="0">
            <a:ln w="11430"/>
            <a:effectLst>
              <a:outerShdw blurRad="76200" dist="50800" dir="5400000" algn="tl" rotWithShape="0">
                <a:srgbClr val="000000">
                  <a:alpha val="65000"/>
                </a:srgbClr>
              </a:outerShdw>
            </a:effectLst>
          </a:endParaRPr>
        </a:p>
      </dgm:t>
    </dgm:pt>
    <dgm:pt modelId="{3362AFE6-FF4A-45BF-88E4-FC1CB20F6CF4}" type="parTrans" cxnId="{26D4196C-1A77-446E-A691-FD98F67BA05D}">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55F23577-CEA0-47B9-90B1-1048F9C01E37}" type="sibTrans" cxnId="{26D4196C-1A77-446E-A691-FD98F67BA05D}">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21E4DCCC-2847-415D-85ED-73313017F143}">
      <dgm:prSet phldrT="[نص]"/>
      <dgm:spPr/>
      <dgm:t>
        <a:bodyPr/>
        <a:lstStyle/>
        <a:p>
          <a:pPr rtl="1"/>
          <a:r>
            <a:rPr lang="ar-SA" b="1" cap="none" spc="50" dirty="0" smtClean="0">
              <a:ln w="11430"/>
              <a:effectLst>
                <a:outerShdw blurRad="76200" dist="50800" dir="5400000" algn="tl" rotWithShape="0">
                  <a:srgbClr val="000000">
                    <a:alpha val="65000"/>
                  </a:srgbClr>
                </a:outerShdw>
              </a:effectLst>
            </a:rPr>
            <a:t>نظام الدعم الفني</a:t>
          </a:r>
          <a:endParaRPr lang="ar-SA" b="1" cap="none" spc="50" dirty="0">
            <a:ln w="11430"/>
            <a:effectLst>
              <a:outerShdw blurRad="76200" dist="50800" dir="5400000" algn="tl" rotWithShape="0">
                <a:srgbClr val="000000">
                  <a:alpha val="65000"/>
                </a:srgbClr>
              </a:outerShdw>
            </a:effectLst>
          </a:endParaRPr>
        </a:p>
      </dgm:t>
    </dgm:pt>
    <dgm:pt modelId="{D45B8D72-EF23-4F45-ADD4-410B0F28C958}" type="parTrans" cxnId="{B21DE102-D2CB-4A07-993B-630A8F412970}">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68C7A442-B741-4357-9811-EDE1B48E2B02}" type="sibTrans" cxnId="{B21DE102-D2CB-4A07-993B-630A8F412970}">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F81114CC-CAEC-4E7F-931F-D33B9C9491F9}">
      <dgm:prSet phldrT="[نص]"/>
      <dgm:spPr/>
      <dgm:t>
        <a:bodyPr/>
        <a:lstStyle/>
        <a:p>
          <a:pPr rtl="1"/>
          <a:r>
            <a:rPr lang="ar-SA" b="1" cap="none" spc="50" dirty="0" smtClean="0">
              <a:ln w="11430"/>
              <a:effectLst>
                <a:outerShdw blurRad="76200" dist="50800" dir="5400000" algn="tl" rotWithShape="0">
                  <a:srgbClr val="000000">
                    <a:alpha val="65000"/>
                  </a:srgbClr>
                </a:outerShdw>
              </a:effectLst>
            </a:rPr>
            <a:t>التدريب</a:t>
          </a:r>
          <a:endParaRPr lang="ar-SA" b="1" cap="none" spc="50" dirty="0">
            <a:ln w="11430"/>
            <a:effectLst>
              <a:outerShdw blurRad="76200" dist="50800" dir="5400000" algn="tl" rotWithShape="0">
                <a:srgbClr val="000000">
                  <a:alpha val="65000"/>
                </a:srgbClr>
              </a:outerShdw>
            </a:effectLst>
          </a:endParaRPr>
        </a:p>
      </dgm:t>
    </dgm:pt>
    <dgm:pt modelId="{E9A1C77E-B7F2-4D52-9CFC-F0411B75E353}" type="parTrans" cxnId="{E0C8A4FF-CD52-442F-835D-9D617C0E6CD6}">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5711BC47-D9B9-4472-BD56-E299D29A67A1}" type="sibTrans" cxnId="{E0C8A4FF-CD52-442F-835D-9D617C0E6CD6}">
      <dgm:prSet/>
      <dgm:spPr/>
      <dgm:t>
        <a:bodyPr/>
        <a:lstStyle/>
        <a:p>
          <a:pPr rtl="1"/>
          <a:endParaRPr lang="ar-SA" b="1" cap="none" spc="50">
            <a:ln w="11430"/>
            <a:solidFill>
              <a:schemeClr val="tx1"/>
            </a:solidFill>
            <a:effectLst>
              <a:outerShdw blurRad="76200" dist="50800" dir="5400000" algn="tl" rotWithShape="0">
                <a:srgbClr val="000000">
                  <a:alpha val="65000"/>
                </a:srgbClr>
              </a:outerShdw>
            </a:effectLst>
          </a:endParaRPr>
        </a:p>
      </dgm:t>
    </dgm:pt>
    <dgm:pt modelId="{D2A2504F-D2E9-43C2-8B7A-F7BB12AA81AB}" type="pres">
      <dgm:prSet presAssocID="{7081C92E-51FA-4356-8BC7-74B42A94C734}" presName="Name0" presStyleCnt="0">
        <dgm:presLayoutVars>
          <dgm:chMax val="1"/>
          <dgm:chPref val="1"/>
          <dgm:dir/>
          <dgm:animOne val="branch"/>
          <dgm:animLvl val="lvl"/>
        </dgm:presLayoutVars>
      </dgm:prSet>
      <dgm:spPr/>
      <dgm:t>
        <a:bodyPr/>
        <a:lstStyle/>
        <a:p>
          <a:endParaRPr lang="en-US"/>
        </a:p>
      </dgm:t>
    </dgm:pt>
    <dgm:pt modelId="{25208B4E-5671-4032-8EF6-F64D384C37C0}" type="pres">
      <dgm:prSet presAssocID="{A15074DF-DF85-4667-AD5C-94206804A63E}" presName="Parent" presStyleLbl="node0" presStyleIdx="0" presStyleCnt="1">
        <dgm:presLayoutVars>
          <dgm:chMax val="6"/>
          <dgm:chPref val="6"/>
        </dgm:presLayoutVars>
      </dgm:prSet>
      <dgm:spPr/>
      <dgm:t>
        <a:bodyPr/>
        <a:lstStyle/>
        <a:p>
          <a:pPr rtl="1"/>
          <a:endParaRPr lang="ar-SA"/>
        </a:p>
      </dgm:t>
    </dgm:pt>
    <dgm:pt modelId="{0F86D56B-1911-41A2-8019-E5A55DE600A2}" type="pres">
      <dgm:prSet presAssocID="{3507731B-5938-40CC-843E-DF67D85065F1}" presName="Accent1" presStyleCnt="0"/>
      <dgm:spPr/>
      <dgm:t>
        <a:bodyPr/>
        <a:lstStyle/>
        <a:p>
          <a:pPr rtl="1"/>
          <a:endParaRPr lang="ar-SA"/>
        </a:p>
      </dgm:t>
    </dgm:pt>
    <dgm:pt modelId="{98728E7E-9B11-4791-B180-BE91F16486E6}" type="pres">
      <dgm:prSet presAssocID="{3507731B-5938-40CC-843E-DF67D85065F1}" presName="Accent" presStyleLbl="bgShp" presStyleIdx="0" presStyleCnt="6"/>
      <dgm:spPr/>
      <dgm:t>
        <a:bodyPr/>
        <a:lstStyle/>
        <a:p>
          <a:pPr rtl="1"/>
          <a:endParaRPr lang="ar-SA"/>
        </a:p>
      </dgm:t>
    </dgm:pt>
    <dgm:pt modelId="{62C60A48-02AD-43C0-A5AD-9C4D736A0082}" type="pres">
      <dgm:prSet presAssocID="{3507731B-5938-40CC-843E-DF67D85065F1}" presName="Child1" presStyleLbl="node1" presStyleIdx="0" presStyleCnt="6">
        <dgm:presLayoutVars>
          <dgm:chMax val="0"/>
          <dgm:chPref val="0"/>
          <dgm:bulletEnabled val="1"/>
        </dgm:presLayoutVars>
      </dgm:prSet>
      <dgm:spPr/>
      <dgm:t>
        <a:bodyPr/>
        <a:lstStyle/>
        <a:p>
          <a:pPr rtl="1"/>
          <a:endParaRPr lang="ar-SA"/>
        </a:p>
      </dgm:t>
    </dgm:pt>
    <dgm:pt modelId="{AF447D09-4781-430E-9639-0928539EB113}" type="pres">
      <dgm:prSet presAssocID="{C26E86B2-DEAB-419F-B1D4-1DFA676312D7}" presName="Accent2" presStyleCnt="0"/>
      <dgm:spPr/>
      <dgm:t>
        <a:bodyPr/>
        <a:lstStyle/>
        <a:p>
          <a:pPr rtl="1"/>
          <a:endParaRPr lang="ar-SA"/>
        </a:p>
      </dgm:t>
    </dgm:pt>
    <dgm:pt modelId="{6B6058E2-C5D9-474C-8BEE-E397B3D854A0}" type="pres">
      <dgm:prSet presAssocID="{C26E86B2-DEAB-419F-B1D4-1DFA676312D7}" presName="Accent" presStyleLbl="bgShp" presStyleIdx="1" presStyleCnt="6"/>
      <dgm:spPr/>
      <dgm:t>
        <a:bodyPr/>
        <a:lstStyle/>
        <a:p>
          <a:pPr rtl="1"/>
          <a:endParaRPr lang="ar-SA"/>
        </a:p>
      </dgm:t>
    </dgm:pt>
    <dgm:pt modelId="{084487B1-3571-47D9-996D-A8910088AEC4}" type="pres">
      <dgm:prSet presAssocID="{C26E86B2-DEAB-419F-B1D4-1DFA676312D7}" presName="Child2" presStyleLbl="node1" presStyleIdx="1" presStyleCnt="6">
        <dgm:presLayoutVars>
          <dgm:chMax val="0"/>
          <dgm:chPref val="0"/>
          <dgm:bulletEnabled val="1"/>
        </dgm:presLayoutVars>
      </dgm:prSet>
      <dgm:spPr/>
      <dgm:t>
        <a:bodyPr/>
        <a:lstStyle/>
        <a:p>
          <a:pPr rtl="1"/>
          <a:endParaRPr lang="ar-SA"/>
        </a:p>
      </dgm:t>
    </dgm:pt>
    <dgm:pt modelId="{3553127E-5526-4917-8C73-3D55C3702B34}" type="pres">
      <dgm:prSet presAssocID="{BCC3B9CD-12DD-4337-BA83-14CA7AC88757}" presName="Accent3" presStyleCnt="0"/>
      <dgm:spPr/>
      <dgm:t>
        <a:bodyPr/>
        <a:lstStyle/>
        <a:p>
          <a:pPr rtl="1"/>
          <a:endParaRPr lang="ar-SA"/>
        </a:p>
      </dgm:t>
    </dgm:pt>
    <dgm:pt modelId="{97DFB95C-88C1-4ACB-A4C7-91B210365EBB}" type="pres">
      <dgm:prSet presAssocID="{BCC3B9CD-12DD-4337-BA83-14CA7AC88757}" presName="Accent" presStyleLbl="bgShp" presStyleIdx="2" presStyleCnt="6"/>
      <dgm:spPr/>
      <dgm:t>
        <a:bodyPr/>
        <a:lstStyle/>
        <a:p>
          <a:pPr rtl="1"/>
          <a:endParaRPr lang="ar-SA"/>
        </a:p>
      </dgm:t>
    </dgm:pt>
    <dgm:pt modelId="{9FC234B3-977D-488A-8999-46A7982684A8}" type="pres">
      <dgm:prSet presAssocID="{BCC3B9CD-12DD-4337-BA83-14CA7AC88757}" presName="Child3" presStyleLbl="node1" presStyleIdx="2" presStyleCnt="6">
        <dgm:presLayoutVars>
          <dgm:chMax val="0"/>
          <dgm:chPref val="0"/>
          <dgm:bulletEnabled val="1"/>
        </dgm:presLayoutVars>
      </dgm:prSet>
      <dgm:spPr/>
      <dgm:t>
        <a:bodyPr/>
        <a:lstStyle/>
        <a:p>
          <a:pPr rtl="1"/>
          <a:endParaRPr lang="ar-SA"/>
        </a:p>
      </dgm:t>
    </dgm:pt>
    <dgm:pt modelId="{163487BC-A7E1-4567-868E-F82F2DD6DA8F}" type="pres">
      <dgm:prSet presAssocID="{6FA2E939-3E77-4C9B-9D1A-4C88D1EFB10B}" presName="Accent4" presStyleCnt="0"/>
      <dgm:spPr/>
      <dgm:t>
        <a:bodyPr/>
        <a:lstStyle/>
        <a:p>
          <a:pPr rtl="1"/>
          <a:endParaRPr lang="ar-SA"/>
        </a:p>
      </dgm:t>
    </dgm:pt>
    <dgm:pt modelId="{DA1CD965-7773-4441-852C-A408C542C051}" type="pres">
      <dgm:prSet presAssocID="{6FA2E939-3E77-4C9B-9D1A-4C88D1EFB10B}" presName="Accent" presStyleLbl="bgShp" presStyleIdx="3" presStyleCnt="6"/>
      <dgm:spPr/>
      <dgm:t>
        <a:bodyPr/>
        <a:lstStyle/>
        <a:p>
          <a:pPr rtl="1"/>
          <a:endParaRPr lang="ar-SA"/>
        </a:p>
      </dgm:t>
    </dgm:pt>
    <dgm:pt modelId="{7E2950DE-BC24-40B4-B83A-0EC924099F0C}" type="pres">
      <dgm:prSet presAssocID="{6FA2E939-3E77-4C9B-9D1A-4C88D1EFB10B}" presName="Child4" presStyleLbl="node1" presStyleIdx="3" presStyleCnt="6">
        <dgm:presLayoutVars>
          <dgm:chMax val="0"/>
          <dgm:chPref val="0"/>
          <dgm:bulletEnabled val="1"/>
        </dgm:presLayoutVars>
      </dgm:prSet>
      <dgm:spPr/>
      <dgm:t>
        <a:bodyPr/>
        <a:lstStyle/>
        <a:p>
          <a:pPr rtl="1"/>
          <a:endParaRPr lang="ar-SA"/>
        </a:p>
      </dgm:t>
    </dgm:pt>
    <dgm:pt modelId="{B8873FB2-6F2A-45CC-B0AE-74EF56326566}" type="pres">
      <dgm:prSet presAssocID="{21E4DCCC-2847-415D-85ED-73313017F143}" presName="Accent5" presStyleCnt="0"/>
      <dgm:spPr/>
      <dgm:t>
        <a:bodyPr/>
        <a:lstStyle/>
        <a:p>
          <a:pPr rtl="1"/>
          <a:endParaRPr lang="ar-SA"/>
        </a:p>
      </dgm:t>
    </dgm:pt>
    <dgm:pt modelId="{27ECC53C-1A87-4CBC-B58F-0005A292BF92}" type="pres">
      <dgm:prSet presAssocID="{21E4DCCC-2847-415D-85ED-73313017F143}" presName="Accent" presStyleLbl="bgShp" presStyleIdx="4" presStyleCnt="6"/>
      <dgm:spPr/>
      <dgm:t>
        <a:bodyPr/>
        <a:lstStyle/>
        <a:p>
          <a:pPr rtl="1"/>
          <a:endParaRPr lang="ar-SA"/>
        </a:p>
      </dgm:t>
    </dgm:pt>
    <dgm:pt modelId="{0E9978C3-F53F-44DF-9686-3A39A4487329}" type="pres">
      <dgm:prSet presAssocID="{21E4DCCC-2847-415D-85ED-73313017F143}" presName="Child5" presStyleLbl="node1" presStyleIdx="4" presStyleCnt="6">
        <dgm:presLayoutVars>
          <dgm:chMax val="0"/>
          <dgm:chPref val="0"/>
          <dgm:bulletEnabled val="1"/>
        </dgm:presLayoutVars>
      </dgm:prSet>
      <dgm:spPr/>
      <dgm:t>
        <a:bodyPr/>
        <a:lstStyle/>
        <a:p>
          <a:pPr rtl="1"/>
          <a:endParaRPr lang="ar-SA"/>
        </a:p>
      </dgm:t>
    </dgm:pt>
    <dgm:pt modelId="{00B471BF-6678-4298-BDD1-095549161A65}" type="pres">
      <dgm:prSet presAssocID="{F81114CC-CAEC-4E7F-931F-D33B9C9491F9}" presName="Accent6" presStyleCnt="0"/>
      <dgm:spPr/>
      <dgm:t>
        <a:bodyPr/>
        <a:lstStyle/>
        <a:p>
          <a:pPr rtl="1"/>
          <a:endParaRPr lang="ar-SA"/>
        </a:p>
      </dgm:t>
    </dgm:pt>
    <dgm:pt modelId="{469E047E-C1C8-47D0-9DCF-82B0E50B449A}" type="pres">
      <dgm:prSet presAssocID="{F81114CC-CAEC-4E7F-931F-D33B9C9491F9}" presName="Accent" presStyleLbl="bgShp" presStyleIdx="5" presStyleCnt="6"/>
      <dgm:spPr/>
      <dgm:t>
        <a:bodyPr/>
        <a:lstStyle/>
        <a:p>
          <a:pPr rtl="1"/>
          <a:endParaRPr lang="ar-SA"/>
        </a:p>
      </dgm:t>
    </dgm:pt>
    <dgm:pt modelId="{291BE8EF-3FAD-4B9D-A105-8A19F75A7B54}" type="pres">
      <dgm:prSet presAssocID="{F81114CC-CAEC-4E7F-931F-D33B9C9491F9}" presName="Child6" presStyleLbl="node1" presStyleIdx="5" presStyleCnt="6">
        <dgm:presLayoutVars>
          <dgm:chMax val="0"/>
          <dgm:chPref val="0"/>
          <dgm:bulletEnabled val="1"/>
        </dgm:presLayoutVars>
      </dgm:prSet>
      <dgm:spPr/>
      <dgm:t>
        <a:bodyPr/>
        <a:lstStyle/>
        <a:p>
          <a:pPr rtl="1"/>
          <a:endParaRPr lang="ar-SA"/>
        </a:p>
      </dgm:t>
    </dgm:pt>
  </dgm:ptLst>
  <dgm:cxnLst>
    <dgm:cxn modelId="{26D4196C-1A77-446E-A691-FD98F67BA05D}" srcId="{A15074DF-DF85-4667-AD5C-94206804A63E}" destId="{6FA2E939-3E77-4C9B-9D1A-4C88D1EFB10B}" srcOrd="3" destOrd="0" parTransId="{3362AFE6-FF4A-45BF-88E4-FC1CB20F6CF4}" sibTransId="{55F23577-CEA0-47B9-90B1-1048F9C01E37}"/>
    <dgm:cxn modelId="{5AA69561-93A3-484E-B57D-D1C3B1BAD2E4}" type="presOf" srcId="{C26E86B2-DEAB-419F-B1D4-1DFA676312D7}" destId="{084487B1-3571-47D9-996D-A8910088AEC4}" srcOrd="0" destOrd="0" presId="urn:microsoft.com/office/officeart/2011/layout/HexagonRadial"/>
    <dgm:cxn modelId="{B21DE102-D2CB-4A07-993B-630A8F412970}" srcId="{A15074DF-DF85-4667-AD5C-94206804A63E}" destId="{21E4DCCC-2847-415D-85ED-73313017F143}" srcOrd="4" destOrd="0" parTransId="{D45B8D72-EF23-4F45-ADD4-410B0F28C958}" sibTransId="{68C7A442-B741-4357-9811-EDE1B48E2B02}"/>
    <dgm:cxn modelId="{E0C8A4FF-CD52-442F-835D-9D617C0E6CD6}" srcId="{A15074DF-DF85-4667-AD5C-94206804A63E}" destId="{F81114CC-CAEC-4E7F-931F-D33B9C9491F9}" srcOrd="5" destOrd="0" parTransId="{E9A1C77E-B7F2-4D52-9CFC-F0411B75E353}" sibTransId="{5711BC47-D9B9-4472-BD56-E299D29A67A1}"/>
    <dgm:cxn modelId="{E72DA21A-025E-4F2E-90B7-F30B07D142D8}" type="presOf" srcId="{BCC3B9CD-12DD-4337-BA83-14CA7AC88757}" destId="{9FC234B3-977D-488A-8999-46A7982684A8}" srcOrd="0" destOrd="0" presId="urn:microsoft.com/office/officeart/2011/layout/HexagonRadial"/>
    <dgm:cxn modelId="{E50C498A-4D2D-408A-9359-5EE55F4B82A3}" type="presOf" srcId="{F81114CC-CAEC-4E7F-931F-D33B9C9491F9}" destId="{291BE8EF-3FAD-4B9D-A105-8A19F75A7B54}" srcOrd="0" destOrd="0" presId="urn:microsoft.com/office/officeart/2011/layout/HexagonRadial"/>
    <dgm:cxn modelId="{79BD69DE-76EE-4981-96B9-B851E8D634BC}" type="presOf" srcId="{3507731B-5938-40CC-843E-DF67D85065F1}" destId="{62C60A48-02AD-43C0-A5AD-9C4D736A0082}" srcOrd="0" destOrd="0" presId="urn:microsoft.com/office/officeart/2011/layout/HexagonRadial"/>
    <dgm:cxn modelId="{04DBF404-1EA0-4957-BBBB-3B4777C08D97}" srcId="{7081C92E-51FA-4356-8BC7-74B42A94C734}" destId="{A15074DF-DF85-4667-AD5C-94206804A63E}" srcOrd="0" destOrd="0" parTransId="{02DF8229-AEE3-41F0-89BD-89FA524D7ABC}" sibTransId="{63241CEF-5004-4DFC-8734-6BFC25C7E35F}"/>
    <dgm:cxn modelId="{047B29F2-4DE7-4B2A-AC5D-36263A36BFFE}" type="presOf" srcId="{7081C92E-51FA-4356-8BC7-74B42A94C734}" destId="{D2A2504F-D2E9-43C2-8B7A-F7BB12AA81AB}" srcOrd="0" destOrd="0" presId="urn:microsoft.com/office/officeart/2011/layout/HexagonRadial"/>
    <dgm:cxn modelId="{83234EBA-93AC-4796-9E6B-F4F7FCA1EF39}" type="presOf" srcId="{A15074DF-DF85-4667-AD5C-94206804A63E}" destId="{25208B4E-5671-4032-8EF6-F64D384C37C0}" srcOrd="0" destOrd="0" presId="urn:microsoft.com/office/officeart/2011/layout/HexagonRadial"/>
    <dgm:cxn modelId="{376AA4F1-CB4A-4B78-903F-895C3C45C0FE}" srcId="{A15074DF-DF85-4667-AD5C-94206804A63E}" destId="{3507731B-5938-40CC-843E-DF67D85065F1}" srcOrd="0" destOrd="0" parTransId="{989A11C7-12A1-4A93-B3DB-CC61BB828E41}" sibTransId="{31C27422-1DE9-4757-8E5B-634DA9ED6D17}"/>
    <dgm:cxn modelId="{51238F04-9E6B-4627-AD80-B5B925AA67CC}" type="presOf" srcId="{6FA2E939-3E77-4C9B-9D1A-4C88D1EFB10B}" destId="{7E2950DE-BC24-40B4-B83A-0EC924099F0C}" srcOrd="0" destOrd="0" presId="urn:microsoft.com/office/officeart/2011/layout/HexagonRadial"/>
    <dgm:cxn modelId="{545D7BED-3308-4B7A-90F0-F0392BF9EABE}" srcId="{A15074DF-DF85-4667-AD5C-94206804A63E}" destId="{C26E86B2-DEAB-419F-B1D4-1DFA676312D7}" srcOrd="1" destOrd="0" parTransId="{D05B6D29-50A6-49B3-9B25-883700001EFC}" sibTransId="{F0099434-A5C2-4482-BBD7-BFE7043B17C9}"/>
    <dgm:cxn modelId="{A9B6C291-29A7-4BCE-994D-2CFB5FDF54A7}" type="presOf" srcId="{21E4DCCC-2847-415D-85ED-73313017F143}" destId="{0E9978C3-F53F-44DF-9686-3A39A4487329}" srcOrd="0" destOrd="0" presId="urn:microsoft.com/office/officeart/2011/layout/HexagonRadial"/>
    <dgm:cxn modelId="{EA670B3D-C1D8-46BD-AF1E-1E4C4465273B}" srcId="{A15074DF-DF85-4667-AD5C-94206804A63E}" destId="{BCC3B9CD-12DD-4337-BA83-14CA7AC88757}" srcOrd="2" destOrd="0" parTransId="{CB1FC49B-7EE3-4A9A-8FDB-301D33AFFF06}" sibTransId="{44F78B97-8999-4E0E-B569-4C3479045227}"/>
    <dgm:cxn modelId="{A2F9D575-2AAD-4507-86FB-7D0B994E7758}" type="presParOf" srcId="{D2A2504F-D2E9-43C2-8B7A-F7BB12AA81AB}" destId="{25208B4E-5671-4032-8EF6-F64D384C37C0}" srcOrd="0" destOrd="0" presId="urn:microsoft.com/office/officeart/2011/layout/HexagonRadial"/>
    <dgm:cxn modelId="{29B3EF85-5732-42BE-8CCC-256F7E270746}" type="presParOf" srcId="{D2A2504F-D2E9-43C2-8B7A-F7BB12AA81AB}" destId="{0F86D56B-1911-41A2-8019-E5A55DE600A2}" srcOrd="1" destOrd="0" presId="urn:microsoft.com/office/officeart/2011/layout/HexagonRadial"/>
    <dgm:cxn modelId="{D34CB87B-5005-452D-A0D0-DBCD12B63AF1}" type="presParOf" srcId="{0F86D56B-1911-41A2-8019-E5A55DE600A2}" destId="{98728E7E-9B11-4791-B180-BE91F16486E6}" srcOrd="0" destOrd="0" presId="urn:microsoft.com/office/officeart/2011/layout/HexagonRadial"/>
    <dgm:cxn modelId="{A24C549A-A99D-4AD0-8183-E2BB29CD4718}" type="presParOf" srcId="{D2A2504F-D2E9-43C2-8B7A-F7BB12AA81AB}" destId="{62C60A48-02AD-43C0-A5AD-9C4D736A0082}" srcOrd="2" destOrd="0" presId="urn:microsoft.com/office/officeart/2011/layout/HexagonRadial"/>
    <dgm:cxn modelId="{C30C31F6-1D5C-4624-8D69-E6E5693E8E1C}" type="presParOf" srcId="{D2A2504F-D2E9-43C2-8B7A-F7BB12AA81AB}" destId="{AF447D09-4781-430E-9639-0928539EB113}" srcOrd="3" destOrd="0" presId="urn:microsoft.com/office/officeart/2011/layout/HexagonRadial"/>
    <dgm:cxn modelId="{FD52A545-8794-4FC9-8A83-D915E585F228}" type="presParOf" srcId="{AF447D09-4781-430E-9639-0928539EB113}" destId="{6B6058E2-C5D9-474C-8BEE-E397B3D854A0}" srcOrd="0" destOrd="0" presId="urn:microsoft.com/office/officeart/2011/layout/HexagonRadial"/>
    <dgm:cxn modelId="{B9C48CF6-29D9-4D31-83B8-DC8ABF4E0CE3}" type="presParOf" srcId="{D2A2504F-D2E9-43C2-8B7A-F7BB12AA81AB}" destId="{084487B1-3571-47D9-996D-A8910088AEC4}" srcOrd="4" destOrd="0" presId="urn:microsoft.com/office/officeart/2011/layout/HexagonRadial"/>
    <dgm:cxn modelId="{F0CF6EF6-B31B-4622-B638-1263033C86CB}" type="presParOf" srcId="{D2A2504F-D2E9-43C2-8B7A-F7BB12AA81AB}" destId="{3553127E-5526-4917-8C73-3D55C3702B34}" srcOrd="5" destOrd="0" presId="urn:microsoft.com/office/officeart/2011/layout/HexagonRadial"/>
    <dgm:cxn modelId="{60D6F167-0189-495D-B5A7-21C1787275C5}" type="presParOf" srcId="{3553127E-5526-4917-8C73-3D55C3702B34}" destId="{97DFB95C-88C1-4ACB-A4C7-91B210365EBB}" srcOrd="0" destOrd="0" presId="urn:microsoft.com/office/officeart/2011/layout/HexagonRadial"/>
    <dgm:cxn modelId="{0EAD5E04-3C49-437C-82A8-425C0D2ADA5F}" type="presParOf" srcId="{D2A2504F-D2E9-43C2-8B7A-F7BB12AA81AB}" destId="{9FC234B3-977D-488A-8999-46A7982684A8}" srcOrd="6" destOrd="0" presId="urn:microsoft.com/office/officeart/2011/layout/HexagonRadial"/>
    <dgm:cxn modelId="{0DFDE226-B231-46C2-BE10-D706F5C0724B}" type="presParOf" srcId="{D2A2504F-D2E9-43C2-8B7A-F7BB12AA81AB}" destId="{163487BC-A7E1-4567-868E-F82F2DD6DA8F}" srcOrd="7" destOrd="0" presId="urn:microsoft.com/office/officeart/2011/layout/HexagonRadial"/>
    <dgm:cxn modelId="{A7FAFD9A-FC50-4EEB-BD4E-46089C369415}" type="presParOf" srcId="{163487BC-A7E1-4567-868E-F82F2DD6DA8F}" destId="{DA1CD965-7773-4441-852C-A408C542C051}" srcOrd="0" destOrd="0" presId="urn:microsoft.com/office/officeart/2011/layout/HexagonRadial"/>
    <dgm:cxn modelId="{67D0457F-5DB5-4CA5-B2FB-F6F1EFF2280A}" type="presParOf" srcId="{D2A2504F-D2E9-43C2-8B7A-F7BB12AA81AB}" destId="{7E2950DE-BC24-40B4-B83A-0EC924099F0C}" srcOrd="8" destOrd="0" presId="urn:microsoft.com/office/officeart/2011/layout/HexagonRadial"/>
    <dgm:cxn modelId="{27B1C983-3C38-4888-B883-085F30E576DB}" type="presParOf" srcId="{D2A2504F-D2E9-43C2-8B7A-F7BB12AA81AB}" destId="{B8873FB2-6F2A-45CC-B0AE-74EF56326566}" srcOrd="9" destOrd="0" presId="urn:microsoft.com/office/officeart/2011/layout/HexagonRadial"/>
    <dgm:cxn modelId="{2103E666-8E72-4776-A6FC-58A2DEA08F30}" type="presParOf" srcId="{B8873FB2-6F2A-45CC-B0AE-74EF56326566}" destId="{27ECC53C-1A87-4CBC-B58F-0005A292BF92}" srcOrd="0" destOrd="0" presId="urn:microsoft.com/office/officeart/2011/layout/HexagonRadial"/>
    <dgm:cxn modelId="{12B8D61B-9D8B-4BBF-A7D6-9606932822CB}" type="presParOf" srcId="{D2A2504F-D2E9-43C2-8B7A-F7BB12AA81AB}" destId="{0E9978C3-F53F-44DF-9686-3A39A4487329}" srcOrd="10" destOrd="0" presId="urn:microsoft.com/office/officeart/2011/layout/HexagonRadial"/>
    <dgm:cxn modelId="{488CAB09-8F67-46BB-BA87-D4405E92DBEB}" type="presParOf" srcId="{D2A2504F-D2E9-43C2-8B7A-F7BB12AA81AB}" destId="{00B471BF-6678-4298-BDD1-095549161A65}" srcOrd="11" destOrd="0" presId="urn:microsoft.com/office/officeart/2011/layout/HexagonRadial"/>
    <dgm:cxn modelId="{F949232B-36D0-4023-8F57-48BC3EDF6F21}" type="presParOf" srcId="{00B471BF-6678-4298-BDD1-095549161A65}" destId="{469E047E-C1C8-47D0-9DCF-82B0E50B449A}" srcOrd="0" destOrd="0" presId="urn:microsoft.com/office/officeart/2011/layout/HexagonRadial"/>
    <dgm:cxn modelId="{80C7BB82-2513-479A-86F4-A503DFBD5715}" type="presParOf" srcId="{D2A2504F-D2E9-43C2-8B7A-F7BB12AA81AB}" destId="{291BE8EF-3FAD-4B9D-A105-8A19F75A7B54}" srcOrd="12" destOrd="0" presId="urn:microsoft.com/office/officeart/2011/layout/HexagonRadial"/>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B10D7-197E-4CB5-B299-670D8CE45A36}">
      <dsp:nvSpPr>
        <dsp:cNvPr id="0" name=""/>
        <dsp:cNvSpPr/>
      </dsp:nvSpPr>
      <dsp:spPr>
        <a:xfrm>
          <a:off x="2106232" y="98403"/>
          <a:ext cx="2035934" cy="2035934"/>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نشر ثقافة الالكتروني</a:t>
          </a:r>
          <a:endParaRPr lang="ar-SA" sz="2400" kern="1200" dirty="0">
            <a:cs typeface="AL-Mohanad Bold" pitchFamily="2" charset="-78"/>
          </a:endParaRPr>
        </a:p>
      </dsp:txBody>
      <dsp:txXfrm>
        <a:off x="2377690" y="454691"/>
        <a:ext cx="1493018" cy="916170"/>
      </dsp:txXfrm>
    </dsp:sp>
    <dsp:sp modelId="{34291A7A-6DBD-462B-9D46-FDB71E9FBCE5}">
      <dsp:nvSpPr>
        <dsp:cNvPr id="0" name=""/>
        <dsp:cNvSpPr/>
      </dsp:nvSpPr>
      <dsp:spPr>
        <a:xfrm>
          <a:off x="2840865" y="1370862"/>
          <a:ext cx="2035934" cy="2035934"/>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تدريب البرمجيات والأنظمة </a:t>
          </a:r>
          <a:endParaRPr lang="ar-SA" sz="2400" kern="1200" dirty="0">
            <a:cs typeface="AL-Mohanad Bold" pitchFamily="2" charset="-78"/>
          </a:endParaRPr>
        </a:p>
      </dsp:txBody>
      <dsp:txXfrm>
        <a:off x="3463522" y="1896812"/>
        <a:ext cx="1221560" cy="1119763"/>
      </dsp:txXfrm>
    </dsp:sp>
    <dsp:sp modelId="{2847319D-E2B7-4B6E-80C3-997B23E56D2A}">
      <dsp:nvSpPr>
        <dsp:cNvPr id="0" name=""/>
        <dsp:cNvSpPr/>
      </dsp:nvSpPr>
      <dsp:spPr>
        <a:xfrm>
          <a:off x="1371600" y="1370862"/>
          <a:ext cx="2035934" cy="2035934"/>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تدريب الأجهزة التعليمية</a:t>
          </a:r>
          <a:endParaRPr lang="ar-SA" sz="2400" kern="1200" dirty="0">
            <a:cs typeface="AL-Mohanad Bold" pitchFamily="2" charset="-78"/>
          </a:endParaRPr>
        </a:p>
      </dsp:txBody>
      <dsp:txXfrm>
        <a:off x="1563317" y="1896812"/>
        <a:ext cx="1221560" cy="1119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5475-374C-46B8-9B25-07DC4BC12CDC}">
      <dsp:nvSpPr>
        <dsp:cNvPr id="0" name=""/>
        <dsp:cNvSpPr/>
      </dsp:nvSpPr>
      <dsp:spPr>
        <a:xfrm rot="5400000">
          <a:off x="1028596" y="1104790"/>
          <a:ext cx="970246" cy="1104591"/>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A04D410-0366-4730-B704-DE3D5CE9B964}">
      <dsp:nvSpPr>
        <dsp:cNvPr id="0" name=""/>
        <dsp:cNvSpPr/>
      </dsp:nvSpPr>
      <dsp:spPr>
        <a:xfrm>
          <a:off x="771540" y="29253"/>
          <a:ext cx="1633323" cy="1143273"/>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رفع احتياج كليته</a:t>
          </a:r>
          <a:endParaRPr lang="ar-SA" sz="2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827360" y="85073"/>
        <a:ext cx="1521683" cy="1031633"/>
      </dsp:txXfrm>
    </dsp:sp>
    <dsp:sp modelId="{BD2F58EE-7A4A-4A64-9C63-482CA5756E42}">
      <dsp:nvSpPr>
        <dsp:cNvPr id="0" name=""/>
        <dsp:cNvSpPr/>
      </dsp:nvSpPr>
      <dsp:spPr>
        <a:xfrm>
          <a:off x="2404863" y="138290"/>
          <a:ext cx="1187923" cy="924044"/>
        </a:xfrm>
        <a:prstGeom prst="rect">
          <a:avLst/>
        </a:prstGeom>
        <a:noFill/>
        <a:ln>
          <a:noFill/>
        </a:ln>
        <a:effectLst/>
      </dsp:spPr>
      <dsp:style>
        <a:lnRef idx="0">
          <a:scrgbClr r="0" g="0" b="0"/>
        </a:lnRef>
        <a:fillRef idx="0">
          <a:scrgbClr r="0" g="0" b="0"/>
        </a:fillRef>
        <a:effectRef idx="0">
          <a:scrgbClr r="0" g="0" b="0"/>
        </a:effectRef>
        <a:fontRef idx="minor"/>
      </dsp:style>
    </dsp:sp>
    <dsp:sp modelId="{65AFDA5D-5C4E-4D6B-AA1C-2A54D1645BFD}">
      <dsp:nvSpPr>
        <dsp:cNvPr id="0" name=""/>
        <dsp:cNvSpPr/>
      </dsp:nvSpPr>
      <dsp:spPr>
        <a:xfrm rot="5400000">
          <a:off x="2382795" y="2389063"/>
          <a:ext cx="970246" cy="1104591"/>
        </a:xfrm>
        <a:prstGeom prst="bentUpArrow">
          <a:avLst>
            <a:gd name="adj1" fmla="val 32840"/>
            <a:gd name="adj2" fmla="val 25000"/>
            <a:gd name="adj3" fmla="val 35780"/>
          </a:avLst>
        </a:prstGeom>
        <a:solidFill>
          <a:schemeClr val="accent5">
            <a:tint val="50000"/>
            <a:hueOff val="-5387422"/>
            <a:satOff val="23188"/>
            <a:lumOff val="626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CBE144-52F4-4792-AEF8-EB5148695843}">
      <dsp:nvSpPr>
        <dsp:cNvPr id="0" name=""/>
        <dsp:cNvSpPr/>
      </dsp:nvSpPr>
      <dsp:spPr>
        <a:xfrm>
          <a:off x="2125738" y="1313526"/>
          <a:ext cx="1633323" cy="1143273"/>
        </a:xfrm>
        <a:prstGeom prst="roundRect">
          <a:avLst>
            <a:gd name="adj" fmla="val 1667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تدريب زملائه</a:t>
          </a:r>
          <a:endParaRPr lang="ar-SA" sz="2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2181558" y="1369346"/>
        <a:ext cx="1521683" cy="1031633"/>
      </dsp:txXfrm>
    </dsp:sp>
    <dsp:sp modelId="{F52EE97B-AB54-4A4B-8B50-0D75D6023E08}">
      <dsp:nvSpPr>
        <dsp:cNvPr id="0" name=""/>
        <dsp:cNvSpPr/>
      </dsp:nvSpPr>
      <dsp:spPr>
        <a:xfrm>
          <a:off x="3759062" y="1422563"/>
          <a:ext cx="1187923" cy="924044"/>
        </a:xfrm>
        <a:prstGeom prst="rect">
          <a:avLst/>
        </a:prstGeom>
        <a:noFill/>
        <a:ln>
          <a:noFill/>
        </a:ln>
        <a:effectLst/>
      </dsp:spPr>
      <dsp:style>
        <a:lnRef idx="0">
          <a:scrgbClr r="0" g="0" b="0"/>
        </a:lnRef>
        <a:fillRef idx="0">
          <a:scrgbClr r="0" g="0" b="0"/>
        </a:fillRef>
        <a:effectRef idx="0">
          <a:scrgbClr r="0" g="0" b="0"/>
        </a:effectRef>
        <a:fontRef idx="minor"/>
      </dsp:style>
    </dsp:sp>
    <dsp:sp modelId="{C35867D4-5BE4-4736-A150-DBDAADDA477C}">
      <dsp:nvSpPr>
        <dsp:cNvPr id="0" name=""/>
        <dsp:cNvSpPr/>
      </dsp:nvSpPr>
      <dsp:spPr>
        <a:xfrm rot="5400000">
          <a:off x="3736993" y="3673337"/>
          <a:ext cx="970246" cy="1104591"/>
        </a:xfrm>
        <a:prstGeom prst="bentUpArrow">
          <a:avLst>
            <a:gd name="adj1" fmla="val 32840"/>
            <a:gd name="adj2" fmla="val 25000"/>
            <a:gd name="adj3" fmla="val 35780"/>
          </a:avLst>
        </a:prstGeom>
        <a:solidFill>
          <a:schemeClr val="accent5">
            <a:tint val="50000"/>
            <a:hueOff val="-10774845"/>
            <a:satOff val="46375"/>
            <a:lumOff val="1253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678C351-3EE8-4BDE-99D5-F913818248CF}">
      <dsp:nvSpPr>
        <dsp:cNvPr id="0" name=""/>
        <dsp:cNvSpPr/>
      </dsp:nvSpPr>
      <dsp:spPr>
        <a:xfrm>
          <a:off x="3479937" y="2597799"/>
          <a:ext cx="1633323" cy="1143273"/>
        </a:xfrm>
        <a:prstGeom prst="roundRect">
          <a:avLst>
            <a:gd name="adj" fmla="val 1667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حلقة وصل للعمادة</a:t>
          </a:r>
          <a:endParaRPr lang="ar-SA" sz="2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535757" y="2653619"/>
        <a:ext cx="1521683" cy="1031633"/>
      </dsp:txXfrm>
    </dsp:sp>
    <dsp:sp modelId="{0133AFBA-5E8D-4692-825B-B0E4171F0EE7}">
      <dsp:nvSpPr>
        <dsp:cNvPr id="0" name=""/>
        <dsp:cNvSpPr/>
      </dsp:nvSpPr>
      <dsp:spPr>
        <a:xfrm>
          <a:off x="5113261" y="2706837"/>
          <a:ext cx="1187923" cy="924044"/>
        </a:xfrm>
        <a:prstGeom prst="rect">
          <a:avLst/>
        </a:prstGeom>
        <a:noFill/>
        <a:ln>
          <a:noFill/>
        </a:ln>
        <a:effectLst/>
      </dsp:spPr>
      <dsp:style>
        <a:lnRef idx="0">
          <a:scrgbClr r="0" g="0" b="0"/>
        </a:lnRef>
        <a:fillRef idx="0">
          <a:scrgbClr r="0" g="0" b="0"/>
        </a:fillRef>
        <a:effectRef idx="0">
          <a:scrgbClr r="0" g="0" b="0"/>
        </a:effectRef>
        <a:fontRef idx="minor"/>
      </dsp:style>
    </dsp:sp>
    <dsp:sp modelId="{DE4D2C48-0A6F-4514-8BB2-2BFE5098DF79}">
      <dsp:nvSpPr>
        <dsp:cNvPr id="0" name=""/>
        <dsp:cNvSpPr/>
      </dsp:nvSpPr>
      <dsp:spPr>
        <a:xfrm>
          <a:off x="4834136" y="3882073"/>
          <a:ext cx="1633323" cy="1143273"/>
        </a:xfrm>
        <a:prstGeom prst="roundRect">
          <a:avLst>
            <a:gd name="adj" fmla="val 166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مساعد لإعداد الخطة</a:t>
          </a:r>
          <a:endParaRPr lang="ar-SA" sz="2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4889956" y="3937893"/>
        <a:ext cx="1521683" cy="1031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4DCE2-3D9F-4F30-BCC7-9996A23F2E38}">
      <dsp:nvSpPr>
        <dsp:cNvPr id="0" name=""/>
        <dsp:cNvSpPr/>
      </dsp:nvSpPr>
      <dsp:spPr>
        <a:xfrm>
          <a:off x="2626413" y="2208596"/>
          <a:ext cx="1681373" cy="168137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265F00"/>
              </a:solidFill>
              <a:cs typeface="AL-Mohanad Bold" pitchFamily="2" charset="-78"/>
            </a:rPr>
            <a:t>مهام علمية و تعليمية</a:t>
          </a:r>
          <a:endParaRPr lang="ar-SA" sz="2600" kern="1200" dirty="0">
            <a:cs typeface="AL-Mohanad Bold" pitchFamily="2" charset="-78"/>
          </a:endParaRPr>
        </a:p>
      </dsp:txBody>
      <dsp:txXfrm>
        <a:off x="2872644" y="2454827"/>
        <a:ext cx="1188911" cy="1188911"/>
      </dsp:txXfrm>
    </dsp:sp>
    <dsp:sp modelId="{87C5583F-D5E5-4BE8-A844-999DFDAE29DE}">
      <dsp:nvSpPr>
        <dsp:cNvPr id="0" name=""/>
        <dsp:cNvSpPr/>
      </dsp:nvSpPr>
      <dsp:spPr>
        <a:xfrm rot="16200000">
          <a:off x="3213019" y="1932693"/>
          <a:ext cx="508160" cy="43645"/>
        </a:xfrm>
        <a:custGeom>
          <a:avLst/>
          <a:gdLst/>
          <a:ahLst/>
          <a:cxnLst/>
          <a:rect l="0" t="0" r="0" b="0"/>
          <a:pathLst>
            <a:path>
              <a:moveTo>
                <a:pt x="0" y="21822"/>
              </a:moveTo>
              <a:lnTo>
                <a:pt x="508160" y="218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454395" y="1941812"/>
        <a:ext cx="25408" cy="25408"/>
      </dsp:txXfrm>
    </dsp:sp>
    <dsp:sp modelId="{8A5E691A-72AF-4243-BF81-204F9C8AB871}">
      <dsp:nvSpPr>
        <dsp:cNvPr id="0" name=""/>
        <dsp:cNvSpPr/>
      </dsp:nvSpPr>
      <dsp:spPr>
        <a:xfrm>
          <a:off x="2626413" y="19062"/>
          <a:ext cx="1681373" cy="168137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latin typeface="Andalus" pitchFamily="18" charset="-78"/>
              <a:cs typeface="Al-Aramco" pitchFamily="2" charset="-78"/>
            </a:rPr>
            <a:t>دعم</a:t>
          </a:r>
        </a:p>
      </dsp:txBody>
      <dsp:txXfrm>
        <a:off x="2872644" y="265293"/>
        <a:ext cx="1188911" cy="1188911"/>
      </dsp:txXfrm>
    </dsp:sp>
    <dsp:sp modelId="{7159ACF3-FE49-481A-90DB-3A2453F7C0CC}">
      <dsp:nvSpPr>
        <dsp:cNvPr id="0" name=""/>
        <dsp:cNvSpPr/>
      </dsp:nvSpPr>
      <dsp:spPr>
        <a:xfrm rot="1800000">
          <a:off x="4161115" y="3574844"/>
          <a:ext cx="508160" cy="43645"/>
        </a:xfrm>
        <a:custGeom>
          <a:avLst/>
          <a:gdLst/>
          <a:ahLst/>
          <a:cxnLst/>
          <a:rect l="0" t="0" r="0" b="0"/>
          <a:pathLst>
            <a:path>
              <a:moveTo>
                <a:pt x="0" y="21822"/>
              </a:moveTo>
              <a:lnTo>
                <a:pt x="508160" y="218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402492" y="3583963"/>
        <a:ext cx="25408" cy="25408"/>
      </dsp:txXfrm>
    </dsp:sp>
    <dsp:sp modelId="{86DA7D60-86E5-4D6C-B417-419875CD1EC1}">
      <dsp:nvSpPr>
        <dsp:cNvPr id="0" name=""/>
        <dsp:cNvSpPr/>
      </dsp:nvSpPr>
      <dsp:spPr>
        <a:xfrm>
          <a:off x="4522605" y="3303364"/>
          <a:ext cx="1681373" cy="1681373"/>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latin typeface="Andalus" pitchFamily="18" charset="-78"/>
              <a:cs typeface="Al-Aramco" pitchFamily="2" charset="-78"/>
            </a:rPr>
            <a:t>تطوير</a:t>
          </a:r>
          <a:endParaRPr lang="ar-SA" sz="3000" kern="1200" dirty="0">
            <a:cs typeface="Al-Aramco" pitchFamily="2" charset="-78"/>
          </a:endParaRPr>
        </a:p>
      </dsp:txBody>
      <dsp:txXfrm>
        <a:off x="4768836" y="3549595"/>
        <a:ext cx="1188911" cy="1188911"/>
      </dsp:txXfrm>
    </dsp:sp>
    <dsp:sp modelId="{99C6622A-B6E6-463F-A5FB-FE72DA640A71}">
      <dsp:nvSpPr>
        <dsp:cNvPr id="0" name=""/>
        <dsp:cNvSpPr/>
      </dsp:nvSpPr>
      <dsp:spPr>
        <a:xfrm rot="9000000">
          <a:off x="2264923" y="3574844"/>
          <a:ext cx="508160" cy="43645"/>
        </a:xfrm>
        <a:custGeom>
          <a:avLst/>
          <a:gdLst/>
          <a:ahLst/>
          <a:cxnLst/>
          <a:rect l="0" t="0" r="0" b="0"/>
          <a:pathLst>
            <a:path>
              <a:moveTo>
                <a:pt x="0" y="21822"/>
              </a:moveTo>
              <a:lnTo>
                <a:pt x="508160" y="218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2506299" y="3583963"/>
        <a:ext cx="25408" cy="25408"/>
      </dsp:txXfrm>
    </dsp:sp>
    <dsp:sp modelId="{B7A4779C-EFBD-452A-8B97-FC0DD369D4A3}">
      <dsp:nvSpPr>
        <dsp:cNvPr id="0" name=""/>
        <dsp:cNvSpPr/>
      </dsp:nvSpPr>
      <dsp:spPr>
        <a:xfrm>
          <a:off x="730220" y="3303364"/>
          <a:ext cx="1681373" cy="1681373"/>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ar-SA" sz="3000" kern="1200" dirty="0" smtClean="0">
              <a:latin typeface="Andalus" pitchFamily="18" charset="-78"/>
              <a:cs typeface="Al-Aramco" pitchFamily="2" charset="-78"/>
            </a:rPr>
            <a:t>توثيق</a:t>
          </a:r>
          <a:endParaRPr lang="ar-SA" sz="3000" kern="1200" dirty="0">
            <a:cs typeface="Al-Aramco" pitchFamily="2" charset="-78"/>
          </a:endParaRPr>
        </a:p>
      </dsp:txBody>
      <dsp:txXfrm>
        <a:off x="976451" y="3549595"/>
        <a:ext cx="1188911" cy="1188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E4B94-9207-43B6-BA2E-B3E40AFFE1D2}">
      <dsp:nvSpPr>
        <dsp:cNvPr id="0" name=""/>
        <dsp:cNvSpPr/>
      </dsp:nvSpPr>
      <dsp:spPr>
        <a:xfrm>
          <a:off x="1930288" y="1465008"/>
          <a:ext cx="3073623" cy="3073623"/>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7310" tIns="67310" rIns="67310" bIns="67310" numCol="1" spcCol="1270" anchor="ctr" anchorCtr="0">
          <a:noAutofit/>
        </a:bodyPr>
        <a:lstStyle/>
        <a:p>
          <a:pPr lvl="0" algn="ctr" defTabSz="2355850" rtl="1">
            <a:lnSpc>
              <a:spcPct val="90000"/>
            </a:lnSpc>
            <a:spcBef>
              <a:spcPct val="0"/>
            </a:spcBef>
            <a:spcAft>
              <a:spcPct val="35000"/>
            </a:spcAft>
          </a:pPr>
          <a:r>
            <a:rPr lang="ar-SA" sz="5300" b="1" kern="1200" dirty="0" smtClean="0">
              <a:solidFill>
                <a:srgbClr val="C00000"/>
              </a:solidFill>
              <a:cs typeface="AL-Mohanad Bold" pitchFamily="2" charset="-78"/>
            </a:rPr>
            <a:t>مهام اجتماعية</a:t>
          </a:r>
          <a:endParaRPr lang="ar-SA" sz="5300" kern="1200" dirty="0">
            <a:solidFill>
              <a:srgbClr val="C00000"/>
            </a:solidFill>
            <a:cs typeface="AL-Mohanad Bold" pitchFamily="2" charset="-78"/>
          </a:endParaRPr>
        </a:p>
      </dsp:txBody>
      <dsp:txXfrm>
        <a:off x="2380410" y="1915130"/>
        <a:ext cx="2173379" cy="2173379"/>
      </dsp:txXfrm>
    </dsp:sp>
    <dsp:sp modelId="{18F32E84-BB56-4F45-8591-36AF76FA067A}">
      <dsp:nvSpPr>
        <dsp:cNvPr id="0" name=""/>
        <dsp:cNvSpPr/>
      </dsp:nvSpPr>
      <dsp:spPr>
        <a:xfrm>
          <a:off x="2698694" y="233734"/>
          <a:ext cx="1536811" cy="1536811"/>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kern="1200" dirty="0" smtClean="0">
              <a:solidFill>
                <a:schemeClr val="bg2">
                  <a:lumMod val="10000"/>
                </a:schemeClr>
              </a:solidFill>
              <a:latin typeface="Andalus" pitchFamily="18" charset="-78"/>
              <a:cs typeface="Al-Aramco" pitchFamily="2" charset="-78"/>
            </a:rPr>
            <a:t>مرآة</a:t>
          </a:r>
        </a:p>
      </dsp:txBody>
      <dsp:txXfrm>
        <a:off x="2923755" y="458795"/>
        <a:ext cx="1086689" cy="1086689"/>
      </dsp:txXfrm>
    </dsp:sp>
    <dsp:sp modelId="{9C66F37A-68C2-4102-8299-941A6067A303}">
      <dsp:nvSpPr>
        <dsp:cNvPr id="0" name=""/>
        <dsp:cNvSpPr/>
      </dsp:nvSpPr>
      <dsp:spPr>
        <a:xfrm>
          <a:off x="4430467" y="3233253"/>
          <a:ext cx="1536811" cy="1536811"/>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kern="1200" dirty="0" smtClean="0">
              <a:solidFill>
                <a:schemeClr val="bg2">
                  <a:lumMod val="10000"/>
                </a:schemeClr>
              </a:solidFill>
              <a:latin typeface="Andalus" pitchFamily="18" charset="-78"/>
              <a:cs typeface="Al-Aramco" pitchFamily="2" charset="-78"/>
            </a:rPr>
            <a:t>تنمية</a:t>
          </a:r>
          <a:endParaRPr lang="ar-SA" sz="2500" kern="1200" dirty="0">
            <a:solidFill>
              <a:schemeClr val="bg2">
                <a:lumMod val="10000"/>
              </a:schemeClr>
            </a:solidFill>
            <a:cs typeface="Al-Aramco" pitchFamily="2" charset="-78"/>
          </a:endParaRPr>
        </a:p>
      </dsp:txBody>
      <dsp:txXfrm>
        <a:off x="4655528" y="3458314"/>
        <a:ext cx="1086689" cy="1086689"/>
      </dsp:txXfrm>
    </dsp:sp>
    <dsp:sp modelId="{F3666422-3E0A-491B-86CF-F0C06A5693AD}">
      <dsp:nvSpPr>
        <dsp:cNvPr id="0" name=""/>
        <dsp:cNvSpPr/>
      </dsp:nvSpPr>
      <dsp:spPr>
        <a:xfrm>
          <a:off x="966921" y="3233253"/>
          <a:ext cx="1536811" cy="1536811"/>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kern="1200" dirty="0" smtClean="0">
              <a:solidFill>
                <a:schemeClr val="bg2">
                  <a:lumMod val="10000"/>
                </a:schemeClr>
              </a:solidFill>
              <a:latin typeface="Andalus" pitchFamily="18" charset="-78"/>
              <a:cs typeface="Al-Aramco" pitchFamily="2" charset="-78"/>
            </a:rPr>
            <a:t>شراكة</a:t>
          </a:r>
          <a:endParaRPr lang="ar-SA" sz="2500" kern="1200" dirty="0">
            <a:solidFill>
              <a:schemeClr val="bg2">
                <a:lumMod val="10000"/>
              </a:schemeClr>
            </a:solidFill>
            <a:cs typeface="Al-Aramco" pitchFamily="2" charset="-78"/>
          </a:endParaRPr>
        </a:p>
      </dsp:txBody>
      <dsp:txXfrm>
        <a:off x="1191982" y="3458314"/>
        <a:ext cx="1086689" cy="1086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C36F-2CC1-47CD-9591-91A2942C3DD0}">
      <dsp:nvSpPr>
        <dsp:cNvPr id="0" name=""/>
        <dsp:cNvSpPr/>
      </dsp:nvSpPr>
      <dsp:spPr>
        <a:xfrm>
          <a:off x="0" y="126999"/>
          <a:ext cx="6096000" cy="3810000"/>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60425A3-B485-4819-B7CE-0CA7FC31574D}">
      <dsp:nvSpPr>
        <dsp:cNvPr id="0" name=""/>
        <dsp:cNvSpPr/>
      </dsp:nvSpPr>
      <dsp:spPr>
        <a:xfrm>
          <a:off x="774192" y="2756661"/>
          <a:ext cx="158496" cy="15849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46A614-2E96-4A25-8FC5-6087E3E1E404}">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155700" rtl="1">
            <a:lnSpc>
              <a:spcPct val="90000"/>
            </a:lnSpc>
            <a:spcBef>
              <a:spcPct val="0"/>
            </a:spcBef>
            <a:spcAft>
              <a:spcPct val="35000"/>
            </a:spcAft>
          </a:pPr>
          <a:r>
            <a:rPr lang="ar-SA" sz="2600" kern="1200" dirty="0" smtClean="0">
              <a:latin typeface="Andalus" pitchFamily="18" charset="-78"/>
              <a:cs typeface="AlHadari " pitchFamily="2" charset="-78"/>
            </a:rPr>
            <a:t>اعضاء هيئة التدريس.</a:t>
          </a:r>
          <a:endParaRPr lang="ar-SA" sz="2600" kern="1200" dirty="0">
            <a:cs typeface="AlHadari " pitchFamily="2" charset="-78"/>
          </a:endParaRPr>
        </a:p>
      </dsp:txBody>
      <dsp:txXfrm>
        <a:off x="853440" y="2835910"/>
        <a:ext cx="1420368" cy="1101090"/>
      </dsp:txXfrm>
    </dsp:sp>
    <dsp:sp modelId="{5237D74B-7BA9-44C1-8D4C-5879CD42D1D2}">
      <dsp:nvSpPr>
        <dsp:cNvPr id="0" name=""/>
        <dsp:cNvSpPr/>
      </dsp:nvSpPr>
      <dsp:spPr>
        <a:xfrm>
          <a:off x="2173224" y="1721103"/>
          <a:ext cx="286512" cy="28651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D0568A-B269-45D8-94BC-EDB15A74DE2E}">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155700" rtl="1">
            <a:lnSpc>
              <a:spcPct val="90000"/>
            </a:lnSpc>
            <a:spcBef>
              <a:spcPct val="0"/>
            </a:spcBef>
            <a:spcAft>
              <a:spcPct val="35000"/>
            </a:spcAft>
          </a:pPr>
          <a:r>
            <a:rPr lang="ar-SA" sz="2600" kern="1200" dirty="0" smtClean="0">
              <a:latin typeface="Andalus" pitchFamily="18" charset="-78"/>
              <a:cs typeface="AlHadari " pitchFamily="2" charset="-78"/>
            </a:rPr>
            <a:t>الطلاب والطالبات.</a:t>
          </a:r>
          <a:endParaRPr lang="ar-SA" sz="2600" kern="1200" dirty="0">
            <a:cs typeface="AlHadari " pitchFamily="2" charset="-78"/>
          </a:endParaRPr>
        </a:p>
      </dsp:txBody>
      <dsp:txXfrm>
        <a:off x="2316480" y="1864359"/>
        <a:ext cx="1463040" cy="2072640"/>
      </dsp:txXfrm>
    </dsp:sp>
    <dsp:sp modelId="{998A9347-121E-4143-88B2-B41CEFF6A2B4}">
      <dsp:nvSpPr>
        <dsp:cNvPr id="0" name=""/>
        <dsp:cNvSpPr/>
      </dsp:nvSpPr>
      <dsp:spPr>
        <a:xfrm>
          <a:off x="3855720" y="1090929"/>
          <a:ext cx="396240" cy="39624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5C1A01-EF5F-4A81-8FAE-0DB2545992DB}">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155700" rtl="1">
            <a:lnSpc>
              <a:spcPct val="90000"/>
            </a:lnSpc>
            <a:spcBef>
              <a:spcPct val="0"/>
            </a:spcBef>
            <a:spcAft>
              <a:spcPct val="35000"/>
            </a:spcAft>
          </a:pPr>
          <a:r>
            <a:rPr lang="ar-SA" sz="2600" kern="1200" dirty="0" smtClean="0">
              <a:latin typeface="Andalus" pitchFamily="18" charset="-78"/>
              <a:cs typeface="AlHadari " pitchFamily="2" charset="-78"/>
            </a:rPr>
            <a:t>أفراد المجتمع.</a:t>
          </a:r>
          <a:endParaRPr lang="ar-SA" sz="2600" kern="1200" dirty="0">
            <a:cs typeface="AlHadari " pitchFamily="2" charset="-78"/>
          </a:endParaRPr>
        </a:p>
      </dsp:txBody>
      <dsp:txXfrm>
        <a:off x="4053840" y="1289049"/>
        <a:ext cx="1463040" cy="2647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7D363-1F29-412F-BB87-34E6720F307B}">
      <dsp:nvSpPr>
        <dsp:cNvPr id="0" name=""/>
        <dsp:cNvSpPr/>
      </dsp:nvSpPr>
      <dsp:spPr>
        <a:xfrm rot="5400000">
          <a:off x="-104049" y="105867"/>
          <a:ext cx="693660" cy="4855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kern="1200" dirty="0" smtClean="0"/>
            <a:t>الأمين</a:t>
          </a:r>
          <a:endParaRPr lang="ar-SA" sz="1100" kern="1200" dirty="0"/>
        </a:p>
      </dsp:txBody>
      <dsp:txXfrm rot="-5400000">
        <a:off x="0" y="244599"/>
        <a:ext cx="485562" cy="208098"/>
      </dsp:txXfrm>
    </dsp:sp>
    <dsp:sp modelId="{DC31A8ED-3BD6-4D84-8044-298BAA710C18}">
      <dsp:nvSpPr>
        <dsp:cNvPr id="0" name=""/>
        <dsp:cNvSpPr/>
      </dsp:nvSpPr>
      <dsp:spPr>
        <a:xfrm rot="5400000">
          <a:off x="1541341" y="-1053960"/>
          <a:ext cx="450879" cy="25624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ar-SA" sz="1050" kern="1200" dirty="0" smtClean="0"/>
            <a:t>إنشاء الجلسة</a:t>
          </a:r>
          <a:endParaRPr lang="ar-SA" sz="1050" kern="1200" dirty="0"/>
        </a:p>
        <a:p>
          <a:pPr marL="57150" lvl="1" indent="-57150" algn="r" defTabSz="466725" rtl="1">
            <a:lnSpc>
              <a:spcPct val="90000"/>
            </a:lnSpc>
            <a:spcBef>
              <a:spcPct val="0"/>
            </a:spcBef>
            <a:spcAft>
              <a:spcPct val="15000"/>
            </a:spcAft>
            <a:buChar char="••"/>
          </a:pPr>
          <a:r>
            <a:rPr lang="ar-SA" sz="1050" kern="1200" dirty="0" smtClean="0"/>
            <a:t>إدخال الجدول، رفع الملفات.</a:t>
          </a:r>
          <a:endParaRPr lang="ar-SA" sz="1050" kern="1200" dirty="0"/>
        </a:p>
        <a:p>
          <a:pPr marL="57150" lvl="1" indent="-57150" algn="r" defTabSz="466725" rtl="1">
            <a:lnSpc>
              <a:spcPct val="90000"/>
            </a:lnSpc>
            <a:spcBef>
              <a:spcPct val="0"/>
            </a:spcBef>
            <a:spcAft>
              <a:spcPct val="15000"/>
            </a:spcAft>
            <a:buChar char="••"/>
          </a:pPr>
          <a:r>
            <a:rPr lang="ar-SA" sz="1050" kern="1200" dirty="0" smtClean="0"/>
            <a:t>دعوة الأعضاء والتبليغ</a:t>
          </a:r>
          <a:endParaRPr lang="ar-SA" sz="1050" kern="1200" dirty="0"/>
        </a:p>
      </dsp:txBody>
      <dsp:txXfrm rot="-5400000">
        <a:off x="485562" y="23829"/>
        <a:ext cx="2540427" cy="406859"/>
      </dsp:txXfrm>
    </dsp:sp>
    <dsp:sp modelId="{E776B046-DDA0-4C5F-98C4-7D0444DB01BF}">
      <dsp:nvSpPr>
        <dsp:cNvPr id="0" name=""/>
        <dsp:cNvSpPr/>
      </dsp:nvSpPr>
      <dsp:spPr>
        <a:xfrm rot="5400000">
          <a:off x="-104049" y="674493"/>
          <a:ext cx="693660" cy="4855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kern="1200" dirty="0" smtClean="0"/>
            <a:t>الأعضاء</a:t>
          </a:r>
          <a:endParaRPr lang="ar-SA" sz="1100" kern="1200" dirty="0"/>
        </a:p>
      </dsp:txBody>
      <dsp:txXfrm rot="-5400000">
        <a:off x="0" y="813225"/>
        <a:ext cx="485562" cy="208098"/>
      </dsp:txXfrm>
    </dsp:sp>
    <dsp:sp modelId="{F2256D1A-3843-4B45-B6DA-7E5CF6E33ED3}">
      <dsp:nvSpPr>
        <dsp:cNvPr id="0" name=""/>
        <dsp:cNvSpPr/>
      </dsp:nvSpPr>
      <dsp:spPr>
        <a:xfrm rot="5400000">
          <a:off x="1541341" y="-485334"/>
          <a:ext cx="450879" cy="25624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ar-SA" sz="1050" kern="1200" dirty="0" smtClean="0"/>
            <a:t>الإطلاع على محتويات الجلسة (جدول، ملفات)</a:t>
          </a:r>
          <a:endParaRPr lang="ar-SA" sz="1050" kern="1200" dirty="0"/>
        </a:p>
        <a:p>
          <a:pPr marL="57150" lvl="1" indent="-57150" algn="r" defTabSz="466725" rtl="1">
            <a:lnSpc>
              <a:spcPct val="90000"/>
            </a:lnSpc>
            <a:spcBef>
              <a:spcPct val="0"/>
            </a:spcBef>
            <a:spcAft>
              <a:spcPct val="15000"/>
            </a:spcAft>
            <a:buChar char="••"/>
          </a:pPr>
          <a:r>
            <a:rPr lang="ar-SA" sz="1050" kern="1200" dirty="0" smtClean="0"/>
            <a:t>النقاش الكتابي. </a:t>
          </a:r>
          <a:endParaRPr lang="ar-SA" sz="1050" kern="1200" dirty="0"/>
        </a:p>
        <a:p>
          <a:pPr marL="57150" lvl="1" indent="-57150" algn="r" defTabSz="466725" rtl="1">
            <a:lnSpc>
              <a:spcPct val="90000"/>
            </a:lnSpc>
            <a:spcBef>
              <a:spcPct val="0"/>
            </a:spcBef>
            <a:spcAft>
              <a:spcPct val="15000"/>
            </a:spcAft>
            <a:buChar char="••"/>
          </a:pPr>
          <a:r>
            <a:rPr lang="ar-SA" sz="1050" kern="1200" dirty="0" smtClean="0"/>
            <a:t>تقديم الاعتذار (إن وجد)</a:t>
          </a:r>
          <a:endParaRPr lang="ar-SA" sz="1050" kern="1200" dirty="0"/>
        </a:p>
      </dsp:txBody>
      <dsp:txXfrm rot="-5400000">
        <a:off x="485562" y="592455"/>
        <a:ext cx="2540427" cy="406859"/>
      </dsp:txXfrm>
    </dsp:sp>
    <dsp:sp modelId="{1C64B30E-7199-4795-816F-3657F6EC317F}">
      <dsp:nvSpPr>
        <dsp:cNvPr id="0" name=""/>
        <dsp:cNvSpPr/>
      </dsp:nvSpPr>
      <dsp:spPr>
        <a:xfrm rot="5400000">
          <a:off x="-104049" y="1243118"/>
          <a:ext cx="693660" cy="4855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kern="1200" dirty="0" smtClean="0"/>
            <a:t>الأمين</a:t>
          </a:r>
          <a:endParaRPr lang="ar-SA" sz="1100" kern="1200" dirty="0"/>
        </a:p>
      </dsp:txBody>
      <dsp:txXfrm rot="-5400000">
        <a:off x="0" y="1381850"/>
        <a:ext cx="485562" cy="208098"/>
      </dsp:txXfrm>
    </dsp:sp>
    <dsp:sp modelId="{1AF6D61E-5CD1-4E60-8818-174D69B485B7}">
      <dsp:nvSpPr>
        <dsp:cNvPr id="0" name=""/>
        <dsp:cNvSpPr/>
      </dsp:nvSpPr>
      <dsp:spPr>
        <a:xfrm rot="5400000">
          <a:off x="1541341" y="83290"/>
          <a:ext cx="450879" cy="25624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ar-SA" sz="1050" kern="1200" dirty="0" smtClean="0"/>
            <a:t>كتابة المحضر.</a:t>
          </a:r>
          <a:endParaRPr lang="ar-SA" sz="1050" kern="1200" dirty="0"/>
        </a:p>
        <a:p>
          <a:pPr marL="57150" lvl="1" indent="-57150" algn="r" defTabSz="466725" rtl="1">
            <a:lnSpc>
              <a:spcPct val="90000"/>
            </a:lnSpc>
            <a:spcBef>
              <a:spcPct val="0"/>
            </a:spcBef>
            <a:spcAft>
              <a:spcPct val="15000"/>
            </a:spcAft>
            <a:buChar char="••"/>
          </a:pPr>
          <a:r>
            <a:rPr lang="ar-SA" sz="1050" kern="1200" dirty="0" smtClean="0"/>
            <a:t>إرسال </a:t>
          </a:r>
          <a:r>
            <a:rPr lang="en-US" sz="1050" kern="1200" dirty="0" smtClean="0"/>
            <a:t>SMS </a:t>
          </a:r>
          <a:r>
            <a:rPr lang="ar-SA" sz="1050" kern="1200" dirty="0" smtClean="0"/>
            <a:t>للأعضاء للتوقيع على المحضر. </a:t>
          </a:r>
          <a:endParaRPr lang="ar-SA" sz="1050" kern="1200" dirty="0"/>
        </a:p>
      </dsp:txBody>
      <dsp:txXfrm rot="-5400000">
        <a:off x="485562" y="1161079"/>
        <a:ext cx="2540427" cy="406859"/>
      </dsp:txXfrm>
    </dsp:sp>
    <dsp:sp modelId="{3265795E-5311-4FBD-BC89-8B08D4306869}">
      <dsp:nvSpPr>
        <dsp:cNvPr id="0" name=""/>
        <dsp:cNvSpPr/>
      </dsp:nvSpPr>
      <dsp:spPr>
        <a:xfrm rot="5400000">
          <a:off x="-104049" y="1811744"/>
          <a:ext cx="693660" cy="4855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kern="1200" dirty="0" smtClean="0"/>
            <a:t>الأعضاء. </a:t>
          </a:r>
          <a:endParaRPr lang="ar-SA" sz="1100" kern="1200" dirty="0"/>
        </a:p>
      </dsp:txBody>
      <dsp:txXfrm rot="-5400000">
        <a:off x="0" y="1950476"/>
        <a:ext cx="485562" cy="208098"/>
      </dsp:txXfrm>
    </dsp:sp>
    <dsp:sp modelId="{9E8E76AA-95C7-44F4-98EE-624205C2F17B}">
      <dsp:nvSpPr>
        <dsp:cNvPr id="0" name=""/>
        <dsp:cNvSpPr/>
      </dsp:nvSpPr>
      <dsp:spPr>
        <a:xfrm rot="5400000">
          <a:off x="1541341" y="651916"/>
          <a:ext cx="450879" cy="25624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ar-SA" sz="1050" kern="1200" dirty="0" smtClean="0"/>
            <a:t>الإطلاع على المحضر والتوقيع</a:t>
          </a:r>
          <a:endParaRPr lang="ar-SA" sz="1050" kern="1200" dirty="0"/>
        </a:p>
      </dsp:txBody>
      <dsp:txXfrm rot="-5400000">
        <a:off x="485562" y="1729705"/>
        <a:ext cx="2540427" cy="406859"/>
      </dsp:txXfrm>
    </dsp:sp>
    <dsp:sp modelId="{0AD47F7B-D7F6-4E65-9770-389E83274B94}">
      <dsp:nvSpPr>
        <dsp:cNvPr id="0" name=""/>
        <dsp:cNvSpPr/>
      </dsp:nvSpPr>
      <dsp:spPr>
        <a:xfrm rot="5400000">
          <a:off x="-104049" y="2380369"/>
          <a:ext cx="693660" cy="4855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ar-SA" sz="1100" kern="1200" dirty="0" smtClean="0"/>
            <a:t>رئيس اللجنة </a:t>
          </a:r>
          <a:endParaRPr lang="ar-SA" sz="1100" kern="1200" dirty="0"/>
        </a:p>
      </dsp:txBody>
      <dsp:txXfrm rot="-5400000">
        <a:off x="0" y="2519101"/>
        <a:ext cx="485562" cy="208098"/>
      </dsp:txXfrm>
    </dsp:sp>
    <dsp:sp modelId="{1F62D8E8-8DFD-4D7E-AF86-9F9E13F2B375}">
      <dsp:nvSpPr>
        <dsp:cNvPr id="0" name=""/>
        <dsp:cNvSpPr/>
      </dsp:nvSpPr>
      <dsp:spPr>
        <a:xfrm rot="5400000">
          <a:off x="1541222" y="1220660"/>
          <a:ext cx="451116" cy="25624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ar-SA" sz="1050" kern="1200" dirty="0" err="1" smtClean="0"/>
            <a:t>الإعتماد</a:t>
          </a:r>
          <a:r>
            <a:rPr lang="ar-SA" sz="1050" kern="1200" dirty="0" smtClean="0"/>
            <a:t> النهائية للمحضر </a:t>
          </a:r>
          <a:r>
            <a:rPr lang="ar-SA" sz="1050" kern="1200" dirty="0" err="1" smtClean="0"/>
            <a:t>وإرسالة</a:t>
          </a:r>
          <a:r>
            <a:rPr lang="ar-SA" sz="1050" kern="1200" dirty="0" smtClean="0"/>
            <a:t> لصاحب الصلاحية</a:t>
          </a:r>
          <a:endParaRPr lang="ar-SA" sz="1050" kern="1200" dirty="0"/>
        </a:p>
      </dsp:txBody>
      <dsp:txXfrm rot="-5400000">
        <a:off x="485562" y="2298342"/>
        <a:ext cx="2540415" cy="407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8B4E-5671-4032-8EF6-F64D384C37C0}">
      <dsp:nvSpPr>
        <dsp:cNvPr id="0" name=""/>
        <dsp:cNvSpPr/>
      </dsp:nvSpPr>
      <dsp:spPr>
        <a:xfrm>
          <a:off x="1218034" y="721075"/>
          <a:ext cx="916518" cy="792825"/>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البوابة</a:t>
          </a:r>
          <a:endParaRPr lang="ar-SA" sz="1000" b="1" kern="1200" cap="none" spc="50" dirty="0">
            <a:ln w="11430"/>
            <a:effectLst>
              <a:outerShdw blurRad="76200" dist="50800" dir="5400000" algn="tl" rotWithShape="0">
                <a:srgbClr val="000000">
                  <a:alpha val="65000"/>
                </a:srgbClr>
              </a:outerShdw>
            </a:effectLst>
          </a:endParaRPr>
        </a:p>
      </dsp:txBody>
      <dsp:txXfrm>
        <a:off x="1369914" y="852457"/>
        <a:ext cx="612758" cy="530061"/>
      </dsp:txXfrm>
    </dsp:sp>
    <dsp:sp modelId="{6B6058E2-C5D9-474C-8BEE-E397B3D854A0}">
      <dsp:nvSpPr>
        <dsp:cNvPr id="0" name=""/>
        <dsp:cNvSpPr/>
      </dsp:nvSpPr>
      <dsp:spPr>
        <a:xfrm>
          <a:off x="1791950" y="341762"/>
          <a:ext cx="345799" cy="297952"/>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C60A48-02AD-43C0-A5AD-9C4D736A0082}">
      <dsp:nvSpPr>
        <dsp:cNvPr id="0" name=""/>
        <dsp:cNvSpPr/>
      </dsp:nvSpPr>
      <dsp:spPr>
        <a:xfrm>
          <a:off x="1302458" y="0"/>
          <a:ext cx="751080" cy="649772"/>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وحدات التعلم</a:t>
          </a:r>
          <a:endParaRPr lang="ar-SA" sz="1000" b="1" kern="1200" cap="none" spc="50" dirty="0">
            <a:ln w="11430"/>
            <a:effectLst>
              <a:outerShdw blurRad="76200" dist="50800" dir="5400000" algn="tl" rotWithShape="0">
                <a:srgbClr val="000000">
                  <a:alpha val="65000"/>
                </a:srgbClr>
              </a:outerShdw>
            </a:effectLst>
          </a:endParaRPr>
        </a:p>
      </dsp:txBody>
      <dsp:txXfrm>
        <a:off x="1426928" y="107681"/>
        <a:ext cx="502140" cy="434410"/>
      </dsp:txXfrm>
    </dsp:sp>
    <dsp:sp modelId="{97DFB95C-88C1-4ACB-A4C7-91B210365EBB}">
      <dsp:nvSpPr>
        <dsp:cNvPr id="0" name=""/>
        <dsp:cNvSpPr/>
      </dsp:nvSpPr>
      <dsp:spPr>
        <a:xfrm>
          <a:off x="2195525" y="898773"/>
          <a:ext cx="345799" cy="297952"/>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84487B1-3571-47D9-996D-A8910088AEC4}">
      <dsp:nvSpPr>
        <dsp:cNvPr id="0" name=""/>
        <dsp:cNvSpPr/>
      </dsp:nvSpPr>
      <dsp:spPr>
        <a:xfrm>
          <a:off x="1991286" y="399653"/>
          <a:ext cx="751080" cy="649772"/>
        </a:xfrm>
        <a:prstGeom prst="hexagon">
          <a:avLst>
            <a:gd name="adj" fmla="val 28570"/>
            <a:gd name="vf" fmla="val 11547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نظام الاختبارات</a:t>
          </a:r>
          <a:endParaRPr lang="ar-SA" sz="1000" b="1" kern="1200" cap="none" spc="50" dirty="0">
            <a:ln w="11430"/>
            <a:effectLst>
              <a:outerShdw blurRad="76200" dist="50800" dir="5400000" algn="tl" rotWithShape="0">
                <a:srgbClr val="000000">
                  <a:alpha val="65000"/>
                </a:srgbClr>
              </a:outerShdw>
            </a:effectLst>
          </a:endParaRPr>
        </a:p>
      </dsp:txBody>
      <dsp:txXfrm>
        <a:off x="2115756" y="507334"/>
        <a:ext cx="502140" cy="434410"/>
      </dsp:txXfrm>
    </dsp:sp>
    <dsp:sp modelId="{DA1CD965-7773-4441-852C-A408C542C051}">
      <dsp:nvSpPr>
        <dsp:cNvPr id="0" name=""/>
        <dsp:cNvSpPr/>
      </dsp:nvSpPr>
      <dsp:spPr>
        <a:xfrm>
          <a:off x="1915176" y="1527535"/>
          <a:ext cx="345799" cy="297952"/>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C234B3-977D-488A-8999-46A7982684A8}">
      <dsp:nvSpPr>
        <dsp:cNvPr id="0" name=""/>
        <dsp:cNvSpPr/>
      </dsp:nvSpPr>
      <dsp:spPr>
        <a:xfrm>
          <a:off x="1991286" y="1185326"/>
          <a:ext cx="751080" cy="649772"/>
        </a:xfrm>
        <a:prstGeom prst="hexagon">
          <a:avLst>
            <a:gd name="adj" fmla="val 28570"/>
            <a:gd name="vf" fmla="val 11547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القناة</a:t>
          </a:r>
          <a:endParaRPr lang="ar-SA" sz="1000" b="1" kern="1200" cap="none" spc="50" dirty="0">
            <a:ln w="11430"/>
            <a:effectLst>
              <a:outerShdw blurRad="76200" dist="50800" dir="5400000" algn="tl" rotWithShape="0">
                <a:srgbClr val="000000">
                  <a:alpha val="65000"/>
                </a:srgbClr>
              </a:outerShdw>
            </a:effectLst>
          </a:endParaRPr>
        </a:p>
      </dsp:txBody>
      <dsp:txXfrm>
        <a:off x="2115756" y="1293007"/>
        <a:ext cx="502140" cy="434410"/>
      </dsp:txXfrm>
    </dsp:sp>
    <dsp:sp modelId="{27ECC53C-1A87-4CBC-B58F-0005A292BF92}">
      <dsp:nvSpPr>
        <dsp:cNvPr id="0" name=""/>
        <dsp:cNvSpPr/>
      </dsp:nvSpPr>
      <dsp:spPr>
        <a:xfrm>
          <a:off x="1219739" y="1592803"/>
          <a:ext cx="345799" cy="297952"/>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2950DE-BC24-40B4-B83A-0EC924099F0C}">
      <dsp:nvSpPr>
        <dsp:cNvPr id="0" name=""/>
        <dsp:cNvSpPr/>
      </dsp:nvSpPr>
      <dsp:spPr>
        <a:xfrm>
          <a:off x="1302458" y="1585427"/>
          <a:ext cx="751080" cy="649772"/>
        </a:xfrm>
        <a:prstGeom prst="hexagon">
          <a:avLst>
            <a:gd name="adj" fmla="val 28570"/>
            <a:gd name="vf" fmla="val 11547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نظام التعلم</a:t>
          </a:r>
          <a:endParaRPr lang="ar-SA" sz="1000" b="1" kern="1200" cap="none" spc="50" dirty="0">
            <a:ln w="11430"/>
            <a:effectLst>
              <a:outerShdw blurRad="76200" dist="50800" dir="5400000" algn="tl" rotWithShape="0">
                <a:srgbClr val="000000">
                  <a:alpha val="65000"/>
                </a:srgbClr>
              </a:outerShdw>
            </a:effectLst>
          </a:endParaRPr>
        </a:p>
      </dsp:txBody>
      <dsp:txXfrm>
        <a:off x="1426928" y="1693108"/>
        <a:ext cx="502140" cy="434410"/>
      </dsp:txXfrm>
    </dsp:sp>
    <dsp:sp modelId="{469E047E-C1C8-47D0-9DCF-82B0E50B449A}">
      <dsp:nvSpPr>
        <dsp:cNvPr id="0" name=""/>
        <dsp:cNvSpPr/>
      </dsp:nvSpPr>
      <dsp:spPr>
        <a:xfrm>
          <a:off x="809555" y="1036015"/>
          <a:ext cx="345799" cy="297952"/>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9978C3-F53F-44DF-9686-3A39A4487329}">
      <dsp:nvSpPr>
        <dsp:cNvPr id="0" name=""/>
        <dsp:cNvSpPr/>
      </dsp:nvSpPr>
      <dsp:spPr>
        <a:xfrm>
          <a:off x="610433" y="1185773"/>
          <a:ext cx="751080" cy="649772"/>
        </a:xfrm>
        <a:prstGeom prst="hexagon">
          <a:avLst>
            <a:gd name="adj" fmla="val 28570"/>
            <a:gd name="vf" fmla="val 11547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نظام الدعم الفني</a:t>
          </a:r>
          <a:endParaRPr lang="ar-SA" sz="1000" b="1" kern="1200" cap="none" spc="50" dirty="0">
            <a:ln w="11430"/>
            <a:effectLst>
              <a:outerShdw blurRad="76200" dist="50800" dir="5400000" algn="tl" rotWithShape="0">
                <a:srgbClr val="000000">
                  <a:alpha val="65000"/>
                </a:srgbClr>
              </a:outerShdw>
            </a:effectLst>
          </a:endParaRPr>
        </a:p>
      </dsp:txBody>
      <dsp:txXfrm>
        <a:off x="734903" y="1293454"/>
        <a:ext cx="502140" cy="434410"/>
      </dsp:txXfrm>
    </dsp:sp>
    <dsp:sp modelId="{291BE8EF-3FAD-4B9D-A105-8A19F75A7B54}">
      <dsp:nvSpPr>
        <dsp:cNvPr id="0" name=""/>
        <dsp:cNvSpPr/>
      </dsp:nvSpPr>
      <dsp:spPr>
        <a:xfrm>
          <a:off x="610433" y="398759"/>
          <a:ext cx="751080" cy="649772"/>
        </a:xfrm>
        <a:prstGeom prst="hexagon">
          <a:avLst>
            <a:gd name="adj" fmla="val 28570"/>
            <a:gd name="vf" fmla="val 1154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ar-SA" sz="1000" b="1" kern="1200" cap="none" spc="50" dirty="0" smtClean="0">
              <a:ln w="11430"/>
              <a:effectLst>
                <a:outerShdw blurRad="76200" dist="50800" dir="5400000" algn="tl" rotWithShape="0">
                  <a:srgbClr val="000000">
                    <a:alpha val="65000"/>
                  </a:srgbClr>
                </a:outerShdw>
              </a:effectLst>
            </a:rPr>
            <a:t>التدريب</a:t>
          </a:r>
          <a:endParaRPr lang="ar-SA" sz="1000" b="1" kern="1200" cap="none" spc="50" dirty="0">
            <a:ln w="11430"/>
            <a:effectLst>
              <a:outerShdw blurRad="76200" dist="50800" dir="5400000" algn="tl" rotWithShape="0">
                <a:srgbClr val="000000">
                  <a:alpha val="65000"/>
                </a:srgbClr>
              </a:outerShdw>
            </a:effectLst>
          </a:endParaRPr>
        </a:p>
      </dsp:txBody>
      <dsp:txXfrm>
        <a:off x="734903" y="506440"/>
        <a:ext cx="502140" cy="43441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أفكار متشعبة على شكل سداسي"/>
  <dgm:desc val="يُستخدم لعرض عملية ذات خطوات متسلسلة متعلقة بفكرة أساسية أو موضوع أساسي. يمكن استخدام ستة أشكال من المستوى 2 كحد أقصى. وهو ملائم للاستخدام مع مجموعات صغيرة من النصوص. لا يتم عرض النص غير المستخدَم إلا أنه يبقى متوفرًا إذا قمت بالتبديل بين التخطيطا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040592" cy="465456"/>
          </a:xfrm>
          <a:prstGeom prst="rect">
            <a:avLst/>
          </a:prstGeom>
        </p:spPr>
        <p:txBody>
          <a:bodyPr vert="horz" lIns="93287" tIns="46644" rIns="93287" bIns="46644" rtlCol="0"/>
          <a:lstStyle>
            <a:lvl1pPr algn="l">
              <a:defRPr sz="1200"/>
            </a:lvl1pPr>
          </a:lstStyle>
          <a:p>
            <a:endParaRPr lang="en-US"/>
          </a:p>
        </p:txBody>
      </p:sp>
      <p:sp>
        <p:nvSpPr>
          <p:cNvPr id="3" name="عنصر نائب للتاريخ 2"/>
          <p:cNvSpPr>
            <a:spLocks noGrp="1"/>
          </p:cNvSpPr>
          <p:nvPr>
            <p:ph type="dt" sz="quarter" idx="1"/>
          </p:nvPr>
        </p:nvSpPr>
        <p:spPr>
          <a:xfrm>
            <a:off x="3974534" y="0"/>
            <a:ext cx="3040592" cy="465456"/>
          </a:xfrm>
          <a:prstGeom prst="rect">
            <a:avLst/>
          </a:prstGeom>
        </p:spPr>
        <p:txBody>
          <a:bodyPr vert="horz" lIns="93287" tIns="46644" rIns="93287" bIns="46644" rtlCol="0"/>
          <a:lstStyle>
            <a:lvl1pPr algn="r">
              <a:defRPr sz="1200"/>
            </a:lvl1pPr>
          </a:lstStyle>
          <a:p>
            <a:fld id="{FF5B8869-E0CC-4AB3-8162-F1BBA77E3EDB}" type="datetimeFigureOut">
              <a:rPr lang="en-US" smtClean="0"/>
              <a:pPr/>
              <a:t>11/3/2012</a:t>
            </a:fld>
            <a:endParaRPr lang="en-US"/>
          </a:p>
        </p:txBody>
      </p:sp>
      <p:sp>
        <p:nvSpPr>
          <p:cNvPr id="4" name="عنصر نائب للتذييل 3"/>
          <p:cNvSpPr>
            <a:spLocks noGrp="1"/>
          </p:cNvSpPr>
          <p:nvPr>
            <p:ph type="ftr" sz="quarter" idx="2"/>
          </p:nvPr>
        </p:nvSpPr>
        <p:spPr>
          <a:xfrm>
            <a:off x="0" y="8842030"/>
            <a:ext cx="3040592" cy="465456"/>
          </a:xfrm>
          <a:prstGeom prst="rect">
            <a:avLst/>
          </a:prstGeom>
        </p:spPr>
        <p:txBody>
          <a:bodyPr vert="horz" lIns="93287" tIns="46644" rIns="93287" bIns="46644"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974534" y="8842030"/>
            <a:ext cx="3040592" cy="465456"/>
          </a:xfrm>
          <a:prstGeom prst="rect">
            <a:avLst/>
          </a:prstGeom>
        </p:spPr>
        <p:txBody>
          <a:bodyPr vert="horz" lIns="93287" tIns="46644" rIns="93287" bIns="46644" rtlCol="0" anchor="b"/>
          <a:lstStyle>
            <a:lvl1pPr algn="r">
              <a:defRPr sz="1200"/>
            </a:lvl1pPr>
          </a:lstStyle>
          <a:p>
            <a:fld id="{2AF6B5E4-11F2-4341-927D-FAD7F26E5A9E}" type="slidenum">
              <a:rPr lang="en-US" smtClean="0"/>
              <a:pPr/>
              <a:t>‹#›</a:t>
            </a:fld>
            <a:endParaRPr lang="en-US"/>
          </a:p>
        </p:txBody>
      </p:sp>
    </p:spTree>
    <p:extLst>
      <p:ext uri="{BB962C8B-B14F-4D97-AF65-F5344CB8AC3E}">
        <p14:creationId xmlns:p14="http://schemas.microsoft.com/office/powerpoint/2010/main" val="2209294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6688" y="0"/>
            <a:ext cx="3040062" cy="46513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040062" cy="465138"/>
          </a:xfrm>
          <a:prstGeom prst="rect">
            <a:avLst/>
          </a:prstGeom>
        </p:spPr>
        <p:txBody>
          <a:bodyPr vert="horz" lIns="91440" tIns="45720" rIns="91440" bIns="45720" rtlCol="1"/>
          <a:lstStyle>
            <a:lvl1pPr algn="l">
              <a:defRPr sz="1200"/>
            </a:lvl1pPr>
          </a:lstStyle>
          <a:p>
            <a:fld id="{DF7A63B8-77F9-45AE-8C10-E2FD9232C656}" type="datetimeFigureOut">
              <a:rPr lang="ar-SA" smtClean="0"/>
              <a:t>19/12/33</a:t>
            </a:fld>
            <a:endParaRPr lang="ar-SA"/>
          </a:p>
        </p:txBody>
      </p:sp>
      <p:sp>
        <p:nvSpPr>
          <p:cNvPr id="4" name="عنصر نائب لصورة الشريحة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01675" y="4421188"/>
            <a:ext cx="5613400" cy="4189412"/>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976688" y="8842375"/>
            <a:ext cx="3040062" cy="465138"/>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842375"/>
            <a:ext cx="3040062" cy="465138"/>
          </a:xfrm>
          <a:prstGeom prst="rect">
            <a:avLst/>
          </a:prstGeom>
        </p:spPr>
        <p:txBody>
          <a:bodyPr vert="horz" lIns="91440" tIns="45720" rIns="91440" bIns="45720" rtlCol="1" anchor="b"/>
          <a:lstStyle>
            <a:lvl1pPr algn="l">
              <a:defRPr sz="1200"/>
            </a:lvl1pPr>
          </a:lstStyle>
          <a:p>
            <a:fld id="{CCCE2B3A-CF92-4CAF-B81E-A69B4C908E3C}" type="slidenum">
              <a:rPr lang="ar-SA" smtClean="0"/>
              <a:t>‹#›</a:t>
            </a:fld>
            <a:endParaRPr lang="ar-SA"/>
          </a:p>
        </p:txBody>
      </p:sp>
    </p:spTree>
    <p:extLst>
      <p:ext uri="{BB962C8B-B14F-4D97-AF65-F5344CB8AC3E}">
        <p14:creationId xmlns:p14="http://schemas.microsoft.com/office/powerpoint/2010/main" val="12632266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CCCE2B3A-CF92-4CAF-B81E-A69B4C908E3C}" type="slidenum">
              <a:rPr lang="ar-SA" smtClean="0"/>
              <a:t>1</a:t>
            </a:fld>
            <a:endParaRPr lang="ar-SA"/>
          </a:p>
        </p:txBody>
      </p:sp>
    </p:spTree>
    <p:extLst>
      <p:ext uri="{BB962C8B-B14F-4D97-AF65-F5344CB8AC3E}">
        <p14:creationId xmlns:p14="http://schemas.microsoft.com/office/powerpoint/2010/main" val="115299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CCCE2B3A-CF92-4CAF-B81E-A69B4C908E3C}" type="slidenum">
              <a:rPr lang="ar-SA" smtClean="0"/>
              <a:t>2</a:t>
            </a:fld>
            <a:endParaRPr lang="ar-SA"/>
          </a:p>
        </p:txBody>
      </p:sp>
    </p:spTree>
    <p:extLst>
      <p:ext uri="{BB962C8B-B14F-4D97-AF65-F5344CB8AC3E}">
        <p14:creationId xmlns:p14="http://schemas.microsoft.com/office/powerpoint/2010/main" val="18194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CCCE2B3A-CF92-4CAF-B81E-A69B4C908E3C}" type="slidenum">
              <a:rPr lang="ar-SA" smtClean="0"/>
              <a:t>3</a:t>
            </a:fld>
            <a:endParaRPr lang="ar-SA"/>
          </a:p>
        </p:txBody>
      </p:sp>
    </p:spTree>
    <p:extLst>
      <p:ext uri="{BB962C8B-B14F-4D97-AF65-F5344CB8AC3E}">
        <p14:creationId xmlns:p14="http://schemas.microsoft.com/office/powerpoint/2010/main" val="3099693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7" name="صورة 6"/>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4342"/>
          <a:stretch/>
        </p:blipFill>
        <p:spPr>
          <a:xfrm>
            <a:off x="0" y="0"/>
            <a:ext cx="9144000" cy="6858000"/>
          </a:xfrm>
          <a:prstGeom prst="rect">
            <a:avLst/>
          </a:prstGeom>
        </p:spPr>
      </p:pic>
      <p:sp>
        <p:nvSpPr>
          <p:cNvPr id="2" name="عنوان 1"/>
          <p:cNvSpPr>
            <a:spLocks noGrp="1"/>
          </p:cNvSpPr>
          <p:nvPr>
            <p:ph type="ctrTitle"/>
          </p:nvPr>
        </p:nvSpPr>
        <p:spPr>
          <a:xfrm>
            <a:off x="1375611" y="1070811"/>
            <a:ext cx="7772400" cy="1470025"/>
          </a:xfrm>
        </p:spPr>
        <p:txBody>
          <a:bodyPr/>
          <a:lstStyle>
            <a:lvl1pPr>
              <a:defRPr>
                <a:solidFill>
                  <a:srgbClr val="FF0000"/>
                </a:solidFill>
                <a:cs typeface="AL-Mohanad Bold" pitchFamily="2" charset="-78"/>
              </a:defRPr>
            </a:lvl1pPr>
          </a:lstStyle>
          <a:p>
            <a:r>
              <a:rPr lang="ar-SA" dirty="0" smtClean="0"/>
              <a:t>انقر لتحرير نمط العنوان الرئيسي</a:t>
            </a:r>
            <a:endParaRPr lang="en-US" dirty="0"/>
          </a:p>
        </p:txBody>
      </p:sp>
      <p:sp>
        <p:nvSpPr>
          <p:cNvPr id="4" name="عنصر نائب للتاريخ 3"/>
          <p:cNvSpPr>
            <a:spLocks noGrp="1"/>
          </p:cNvSpPr>
          <p:nvPr>
            <p:ph type="dt" sz="half" idx="10"/>
          </p:nvPr>
        </p:nvSpPr>
        <p:spPr/>
        <p:txBody>
          <a:body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3A10CB7-835E-491F-BABE-794316FDC385}" type="slidenum">
              <a:rPr lang="en-US" smtClean="0"/>
              <a:pPr/>
              <a:t>‹#›</a:t>
            </a:fld>
            <a:endParaRPr lang="en-US"/>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4200" y="5715000"/>
            <a:ext cx="15738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632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475684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4158873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0864B2D0-C304-461C-A2C9-DA7872CD96E3}" type="datetime1">
              <a:rPr lang="ar-SA" smtClean="0"/>
              <a:t>19/12/33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17E8EB0-6654-4E02-B040-4E91749ACF82}" type="slidenum">
              <a:rPr lang="ar-SA" smtClean="0"/>
              <a:t>‹#›</a:t>
            </a:fld>
            <a:endParaRPr lang="ar-SA"/>
          </a:p>
        </p:txBody>
      </p:sp>
    </p:spTree>
    <p:extLst>
      <p:ext uri="{BB962C8B-B14F-4D97-AF65-F5344CB8AC3E}">
        <p14:creationId xmlns:p14="http://schemas.microsoft.com/office/powerpoint/2010/main" val="3101260354"/>
      </p:ext>
    </p:extLst>
  </p:cSld>
  <p:clrMapOvr>
    <a:masterClrMapping/>
  </p:clrMapOvr>
  <mc:AlternateContent xmlns:mc="http://schemas.openxmlformats.org/markup-compatibility/2006" xmlns:p14="http://schemas.microsoft.com/office/powerpoint/2010/main">
    <mc:Choice Requires="p14">
      <p:transition spd="slow">
        <p14:glitter dir="u"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2842" t="5000" r="22626" b="11647"/>
          <a:stretch/>
        </p:blipFill>
        <p:spPr bwMode="auto">
          <a:xfrm>
            <a:off x="1" y="9808"/>
            <a:ext cx="9448800" cy="684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lvl1pPr algn="r">
              <a:defRPr>
                <a:solidFill>
                  <a:srgbClr val="00B050"/>
                </a:solidFill>
                <a:cs typeface="AL-Mohanad Bold"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lvl1pPr algn="r" rtl="1">
              <a:defRPr b="1">
                <a:latin typeface="Traditional Arabic" pitchFamily="18" charset="-78"/>
                <a:cs typeface="Traditional Arabic" pitchFamily="18" charset="-78"/>
              </a:defRPr>
            </a:lvl1pPr>
            <a:lvl2pPr algn="r" rtl="1">
              <a:defRPr b="1">
                <a:latin typeface="Traditional Arabic" pitchFamily="18" charset="-78"/>
                <a:cs typeface="Traditional Arabic" pitchFamily="18" charset="-78"/>
              </a:defRPr>
            </a:lvl2pPr>
            <a:lvl3pPr algn="r" rtl="1">
              <a:defRPr b="1">
                <a:latin typeface="Traditional Arabic" pitchFamily="18" charset="-78"/>
                <a:cs typeface="Traditional Arabic" pitchFamily="18" charset="-78"/>
              </a:defRPr>
            </a:lvl3pPr>
            <a:lvl4pPr algn="r" rtl="1">
              <a:defRPr b="1">
                <a:latin typeface="Traditional Arabic" pitchFamily="18" charset="-78"/>
                <a:cs typeface="Traditional Arabic" pitchFamily="18" charset="-78"/>
              </a:defRPr>
            </a:lvl4pPr>
            <a:lvl5pPr algn="r" rtl="1">
              <a:defRPr b="1">
                <a:latin typeface="Traditional Arabic" pitchFamily="18" charset="-78"/>
                <a:cs typeface="Traditional Arabic" pitchFamily="18" charset="-78"/>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10"/>
          </p:nvPr>
        </p:nvSpPr>
        <p:spPr/>
        <p:txBody>
          <a:body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28074" y="6284495"/>
            <a:ext cx="914400" cy="365125"/>
          </a:xfrm>
        </p:spPr>
        <p:txBody>
          <a:bodyPr/>
          <a:lstStyle>
            <a:lvl1pPr algn="ctr">
              <a:defRPr sz="1800" b="1">
                <a:solidFill>
                  <a:schemeClr val="tx1"/>
                </a:solidFill>
              </a:defRPr>
            </a:lvl1pPr>
          </a:lstStyle>
          <a:p>
            <a:fld id="{DEC4D353-AB0A-4A33-8D9E-6F4B8514A72A}" type="slidenum">
              <a:rPr lang="en-US" smtClean="0"/>
              <a:pPr/>
              <a:t>‹#›</a:t>
            </a:fld>
            <a:endParaRPr lang="en-US" dirty="0"/>
          </a:p>
        </p:txBody>
      </p:sp>
      <p:pic>
        <p:nvPicPr>
          <p:cNvPr id="102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17937"/>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userDrawn="1"/>
        </p:nvSpPr>
        <p:spPr>
          <a:xfrm>
            <a:off x="3657600" y="0"/>
            <a:ext cx="5791200" cy="701040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49569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1840247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89DF7EA-3EFA-49E6-8150-9525F73BABDC}" type="datetimeFigureOut">
              <a:rPr lang="en-US" smtClean="0"/>
              <a:pPr/>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1533529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89DF7EA-3EFA-49E6-8150-9525F73BABDC}" type="datetimeFigureOut">
              <a:rPr lang="en-US" smtClean="0"/>
              <a:pPr/>
              <a:t>11/3/2012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3744411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89DF7EA-3EFA-49E6-8150-9525F73BABDC}" type="datetimeFigureOut">
              <a:rPr lang="en-US" smtClean="0"/>
              <a:pPr/>
              <a:t>11/3/2012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3589949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89DF7EA-3EFA-49E6-8150-9525F73BABDC}" type="datetimeFigureOut">
              <a:rPr lang="en-US" smtClean="0"/>
              <a:pPr/>
              <a:t>11/3/2012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3A10CB7-835E-491F-BABE-794316FDC385}" type="slidenum">
              <a:rPr lang="en-US" smtClean="0"/>
              <a:pPr/>
              <a:t>‹#›</a:t>
            </a:fld>
            <a:endParaRPr lang="en-US"/>
          </a:p>
        </p:txBody>
      </p:sp>
      <p:pic>
        <p:nvPicPr>
          <p:cNvPr id="5" name="صورة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44000" cy="7924800"/>
          </a:xfrm>
          <a:prstGeom prst="rect">
            <a:avLst/>
          </a:prstGeom>
        </p:spPr>
      </p:pic>
    </p:spTree>
    <p:extLst>
      <p:ext uri="{BB962C8B-B14F-4D97-AF65-F5344CB8AC3E}">
        <p14:creationId xmlns:p14="http://schemas.microsoft.com/office/powerpoint/2010/main" val="2639508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9DF7EA-3EFA-49E6-8150-9525F73BABDC}" type="datetimeFigureOut">
              <a:rPr lang="en-US" smtClean="0"/>
              <a:pPr/>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382616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9DF7EA-3EFA-49E6-8150-9525F73BABDC}" type="datetimeFigureOut">
              <a:rPr lang="en-US" smtClean="0"/>
              <a:pPr/>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3A10CB7-835E-491F-BABE-794316FDC385}" type="slidenum">
              <a:rPr lang="en-US" smtClean="0"/>
              <a:pPr/>
              <a:t>‹#›</a:t>
            </a:fld>
            <a:endParaRPr lang="en-US"/>
          </a:p>
        </p:txBody>
      </p:sp>
    </p:spTree>
    <p:extLst>
      <p:ext uri="{BB962C8B-B14F-4D97-AF65-F5344CB8AC3E}">
        <p14:creationId xmlns:p14="http://schemas.microsoft.com/office/powerpoint/2010/main" val="1512404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DF7EA-3EFA-49E6-8150-9525F73BABDC}" type="datetimeFigureOut">
              <a:rPr lang="en-US" smtClean="0"/>
              <a:pPr/>
              <a:t>11/3/2012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10CB7-835E-491F-BABE-794316FDC385}" type="slidenum">
              <a:rPr lang="en-US" smtClean="0"/>
              <a:pPr/>
              <a:t>‹#›</a:t>
            </a:fld>
            <a:endParaRPr lang="en-US"/>
          </a:p>
        </p:txBody>
      </p:sp>
    </p:spTree>
    <p:extLst>
      <p:ext uri="{BB962C8B-B14F-4D97-AF65-F5344CB8AC3E}">
        <p14:creationId xmlns:p14="http://schemas.microsoft.com/office/powerpoint/2010/main" val="254303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png"/><Relationship Id="rId7" Type="http://schemas.openxmlformats.org/officeDocument/2006/relationships/diagramColors" Target="../diagrams/colors4.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7.png"/><Relationship Id="rId7" Type="http://schemas.openxmlformats.org/officeDocument/2006/relationships/diagramColors" Target="../diagrams/colors5.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27168"/>
          <a:stretch/>
        </p:blipFill>
        <p:spPr>
          <a:xfrm>
            <a:off x="0" y="0"/>
            <a:ext cx="9144000" cy="6858000"/>
          </a:xfrm>
          <a:prstGeom prst="rect">
            <a:avLst/>
          </a:prstGeom>
        </p:spPr>
      </p:pic>
      <p:sp>
        <p:nvSpPr>
          <p:cNvPr id="2" name="عنوان 1"/>
          <p:cNvSpPr>
            <a:spLocks noGrp="1"/>
          </p:cNvSpPr>
          <p:nvPr>
            <p:ph type="ctrTitle"/>
          </p:nvPr>
        </p:nvSpPr>
        <p:spPr>
          <a:xfrm>
            <a:off x="457200" y="1447800"/>
            <a:ext cx="8458200" cy="4038600"/>
          </a:xfrm>
        </p:spPr>
        <p:txBody>
          <a:bodyPr>
            <a:normAutofit/>
          </a:bodyPr>
          <a:lstStyle/>
          <a:p>
            <a:pPr rtl="1"/>
            <a:r>
              <a:rPr lang="ar-SA" dirty="0" smtClean="0">
                <a:solidFill>
                  <a:schemeClr val="tx1"/>
                </a:solidFill>
                <a:effectLst>
                  <a:outerShdw blurRad="38100" dist="38100" dir="2700000" algn="tl">
                    <a:srgbClr val="000000">
                      <a:alpha val="43137"/>
                    </a:srgbClr>
                  </a:outerShdw>
                </a:effectLst>
              </a:rPr>
              <a:t>التعريف بالمشاريع المستهدفة</a:t>
            </a:r>
            <a:br>
              <a:rPr lang="ar-SA" dirty="0" smtClean="0">
                <a:solidFill>
                  <a:schemeClr val="tx1"/>
                </a:solidFill>
                <a:effectLst>
                  <a:outerShdw blurRad="38100" dist="38100" dir="2700000" algn="tl">
                    <a:srgbClr val="000000">
                      <a:alpha val="43137"/>
                    </a:srgbClr>
                  </a:outerShdw>
                </a:effectLst>
              </a:rPr>
            </a:br>
            <a:r>
              <a:rPr lang="ar-SA" dirty="0" smtClean="0">
                <a:solidFill>
                  <a:schemeClr val="tx1"/>
                </a:solidFill>
                <a:effectLst>
                  <a:outerShdw blurRad="38100" dist="38100" dir="2700000" algn="tl">
                    <a:srgbClr val="000000">
                      <a:alpha val="43137"/>
                    </a:srgbClr>
                  </a:outerShdw>
                </a:effectLst>
              </a:rPr>
              <a:t>بعمادة التعليم الالكتروني والتعلم عن بعد</a:t>
            </a:r>
            <a:br>
              <a:rPr lang="ar-SA" dirty="0" smtClean="0">
                <a:solidFill>
                  <a:schemeClr val="tx1"/>
                </a:solidFill>
                <a:effectLst>
                  <a:outerShdw blurRad="38100" dist="38100" dir="2700000" algn="tl">
                    <a:srgbClr val="000000">
                      <a:alpha val="43137"/>
                    </a:srgbClr>
                  </a:outerShdw>
                </a:effectLst>
              </a:rPr>
            </a:br>
            <a:r>
              <a:rPr lang="ar-SA" dirty="0" smtClean="0">
                <a:effectLst>
                  <a:outerShdw blurRad="38100" dist="38100" dir="2700000" algn="tl">
                    <a:srgbClr val="000000">
                      <a:alpha val="43137"/>
                    </a:srgbClr>
                  </a:outerShdw>
                </a:effectLst>
              </a:rPr>
              <a:t>بجامعة المجمعة</a:t>
            </a:r>
            <a:endParaRPr lang="en-US" dirty="0">
              <a:effectLst>
                <a:outerShdw blurRad="38100" dist="38100" dir="2700000" algn="tl">
                  <a:srgbClr val="000000">
                    <a:alpha val="43137"/>
                  </a:srgbClr>
                </a:outerShdw>
              </a:effectLst>
            </a:endParaRPr>
          </a:p>
        </p:txBody>
      </p:sp>
      <p:pic>
        <p:nvPicPr>
          <p:cNvPr id="3" name="صورة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381000"/>
            <a:ext cx="2747797" cy="1683650"/>
          </a:xfrm>
          <a:prstGeom prst="rect">
            <a:avLst/>
          </a:prstGeom>
        </p:spPr>
      </p:pic>
    </p:spTree>
    <p:extLst>
      <p:ext uri="{BB962C8B-B14F-4D97-AF65-F5344CB8AC3E}">
        <p14:creationId xmlns:p14="http://schemas.microsoft.com/office/powerpoint/2010/main" val="100139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مشاريع العمادة</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1148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p:txBody>
          <a:bodyPr>
            <a:normAutofit lnSpcReduction="10000"/>
          </a:bodyPr>
          <a:lstStyle/>
          <a:p>
            <a:pPr marL="457200" lvl="1" indent="0">
              <a:buNone/>
            </a:pPr>
            <a:r>
              <a:rPr lang="en-US" sz="3200" dirty="0" smtClean="0">
                <a:solidFill>
                  <a:srgbClr val="FF0000"/>
                </a:solidFill>
                <a:cs typeface="AL-Mohanad Bold" pitchFamily="2" charset="-78"/>
              </a:rPr>
              <a:t>4</a:t>
            </a:r>
            <a:r>
              <a:rPr lang="ar-SA" sz="3200" dirty="0" smtClean="0">
                <a:solidFill>
                  <a:srgbClr val="FF0000"/>
                </a:solidFill>
                <a:cs typeface="AL-Mohanad Bold" pitchFamily="2" charset="-78"/>
              </a:rPr>
              <a:t>. </a:t>
            </a:r>
            <a:r>
              <a:rPr lang="ar-SA" sz="3200" dirty="0">
                <a:solidFill>
                  <a:srgbClr val="FF0000"/>
                </a:solidFill>
                <a:cs typeface="AL-Mohanad Bold" pitchFamily="2" charset="-78"/>
              </a:rPr>
              <a:t>التدريب : </a:t>
            </a:r>
          </a:p>
          <a:p>
            <a:pPr lvl="1"/>
            <a:r>
              <a:rPr lang="ar-SA" dirty="0" smtClean="0"/>
              <a:t>التدريب المتخصص على أدوات وتقنيات التعلم الإلكتروني :</a:t>
            </a:r>
          </a:p>
          <a:p>
            <a:pPr lvl="2">
              <a:lnSpc>
                <a:spcPct val="160000"/>
              </a:lnSpc>
            </a:pPr>
            <a:r>
              <a:rPr lang="ar-SA" dirty="0" smtClean="0">
                <a:solidFill>
                  <a:srgbClr val="002060"/>
                </a:solidFill>
              </a:rPr>
              <a:t>أنظمة التعلم الإلكتروني.</a:t>
            </a:r>
          </a:p>
          <a:p>
            <a:pPr lvl="2">
              <a:lnSpc>
                <a:spcPct val="160000"/>
              </a:lnSpc>
            </a:pPr>
            <a:r>
              <a:rPr lang="ar-SA" dirty="0" smtClean="0">
                <a:solidFill>
                  <a:srgbClr val="002060"/>
                </a:solidFill>
              </a:rPr>
              <a:t>الفصول الافتراضية.</a:t>
            </a:r>
          </a:p>
          <a:p>
            <a:pPr lvl="2">
              <a:lnSpc>
                <a:spcPct val="160000"/>
              </a:lnSpc>
            </a:pPr>
            <a:r>
              <a:rPr lang="ar-SA" dirty="0">
                <a:solidFill>
                  <a:srgbClr val="002060"/>
                </a:solidFill>
              </a:rPr>
              <a:t>برمجياتي تأليف وتصميم المقررات الإلكترونية.</a:t>
            </a:r>
          </a:p>
          <a:p>
            <a:pPr lvl="2">
              <a:lnSpc>
                <a:spcPct val="160000"/>
              </a:lnSpc>
            </a:pPr>
            <a:r>
              <a:rPr lang="ar-SA" dirty="0">
                <a:solidFill>
                  <a:srgbClr val="002060"/>
                </a:solidFill>
              </a:rPr>
              <a:t>تقنيات </a:t>
            </a:r>
            <a:r>
              <a:rPr lang="en-US" dirty="0">
                <a:solidFill>
                  <a:srgbClr val="002060"/>
                </a:solidFill>
              </a:rPr>
              <a:t>WEB 2.0</a:t>
            </a:r>
            <a:r>
              <a:rPr lang="ar-SA" dirty="0">
                <a:solidFill>
                  <a:srgbClr val="002060"/>
                </a:solidFill>
              </a:rPr>
              <a:t>.</a:t>
            </a:r>
          </a:p>
          <a:p>
            <a:pPr lvl="2">
              <a:lnSpc>
                <a:spcPct val="200000"/>
              </a:lnSpc>
            </a:pPr>
            <a:r>
              <a:rPr lang="ar-SA" dirty="0">
                <a:solidFill>
                  <a:srgbClr val="002060"/>
                </a:solidFill>
              </a:rPr>
              <a:t>التدرب على خدمات الدعم الفني للأنظمة </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مشاريع العمادة</a:t>
            </a:r>
            <a:endParaRPr lang="ar-SA" dirty="0"/>
          </a:p>
        </p:txBody>
      </p:sp>
      <p:sp>
        <p:nvSpPr>
          <p:cNvPr id="3" name="عنصر نائب للمحتوى 2"/>
          <p:cNvSpPr>
            <a:spLocks noGrp="1"/>
          </p:cNvSpPr>
          <p:nvPr>
            <p:ph idx="1"/>
          </p:nvPr>
        </p:nvSpPr>
        <p:spPr/>
        <p:txBody>
          <a:bodyPr/>
          <a:lstStyle/>
          <a:p>
            <a:pPr marL="457200" lvl="1" indent="0">
              <a:buNone/>
            </a:pPr>
            <a:r>
              <a:rPr lang="en-US" sz="3200" dirty="0" smtClean="0">
                <a:solidFill>
                  <a:srgbClr val="FF0000"/>
                </a:solidFill>
                <a:cs typeface="AL-Mohanad Bold" pitchFamily="2" charset="-78"/>
              </a:rPr>
              <a:t>4</a:t>
            </a:r>
            <a:r>
              <a:rPr lang="ar-SA" sz="3200" dirty="0" smtClean="0">
                <a:solidFill>
                  <a:srgbClr val="FF0000"/>
                </a:solidFill>
                <a:cs typeface="AL-Mohanad Bold" pitchFamily="2" charset="-78"/>
              </a:rPr>
              <a:t>. </a:t>
            </a:r>
            <a:r>
              <a:rPr lang="ar-SA" sz="3200" dirty="0">
                <a:solidFill>
                  <a:srgbClr val="FF0000"/>
                </a:solidFill>
                <a:cs typeface="AL-Mohanad Bold" pitchFamily="2" charset="-78"/>
              </a:rPr>
              <a:t>التدريب </a:t>
            </a:r>
            <a:r>
              <a:rPr lang="ar-SA" sz="3600" dirty="0">
                <a:solidFill>
                  <a:srgbClr val="FF0000"/>
                </a:solidFill>
                <a:cs typeface="AlHadari " pitchFamily="2" charset="-78"/>
              </a:rPr>
              <a:t>: </a:t>
            </a:r>
            <a:endParaRPr lang="ar-SA" sz="3600" dirty="0" smtClean="0"/>
          </a:p>
          <a:p>
            <a:pPr lvl="1"/>
            <a:r>
              <a:rPr lang="ar-SA" dirty="0" smtClean="0"/>
              <a:t>التدريب على الأجهزة التعليمية:</a:t>
            </a:r>
          </a:p>
          <a:p>
            <a:pPr lvl="2">
              <a:lnSpc>
                <a:spcPct val="150000"/>
              </a:lnSpc>
            </a:pPr>
            <a:r>
              <a:rPr lang="ar-SA" dirty="0" smtClean="0">
                <a:solidFill>
                  <a:srgbClr val="002060"/>
                </a:solidFill>
              </a:rPr>
              <a:t>المنصات الإلكترونية.</a:t>
            </a:r>
          </a:p>
          <a:p>
            <a:pPr lvl="2">
              <a:lnSpc>
                <a:spcPct val="150000"/>
              </a:lnSpc>
            </a:pPr>
            <a:r>
              <a:rPr lang="ar-SA" dirty="0" smtClean="0">
                <a:solidFill>
                  <a:srgbClr val="002060"/>
                </a:solidFill>
              </a:rPr>
              <a:t>السبورات التفاعلية. </a:t>
            </a:r>
          </a:p>
        </p:txBody>
      </p:sp>
      <p:pic>
        <p:nvPicPr>
          <p:cNvPr id="4" name="Picture 15" descr="http://smarttech.com/us/Solutions/Higher+Education+Solutions/Products+for+higher+education/Interactive+whiteboards+and+displays/SMART+Board+interactive+whiteboards/~/media/601F9E07E4134763A86E691BDBA28FCA.ashx?sc_lang=en"/>
          <p:cNvPicPr>
            <a:picLocks noChangeAspect="1" noChangeArrowheads="1"/>
          </p:cNvPicPr>
          <p:nvPr/>
        </p:nvPicPr>
        <p:blipFill>
          <a:blip r:embed="rId2" cstate="print"/>
          <a:srcRect/>
          <a:stretch>
            <a:fillRect/>
          </a:stretch>
        </p:blipFill>
        <p:spPr bwMode="auto">
          <a:xfrm flipH="1">
            <a:off x="2057400" y="3200400"/>
            <a:ext cx="2524125" cy="28575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ar-SA" sz="3200" dirty="0">
                <a:solidFill>
                  <a:srgbClr val="FF0000"/>
                </a:solidFill>
                <a:cs typeface="AL-Mohanad Bold" pitchFamily="2" charset="-78"/>
              </a:rPr>
              <a:t>برامج خطة التدريب : </a:t>
            </a:r>
          </a:p>
          <a:p>
            <a:pPr lvl="3">
              <a:buFont typeface="Arial" pitchFamily="34" charset="0"/>
              <a:buChar char="•"/>
            </a:pPr>
            <a:r>
              <a:rPr lang="ar-SA" sz="2400" b="1" dirty="0" smtClean="0"/>
              <a:t>تطبيقات مستندات </a:t>
            </a:r>
            <a:r>
              <a:rPr lang="ar-SA" sz="2400" b="1" dirty="0" err="1" smtClean="0"/>
              <a:t>غوغل</a:t>
            </a:r>
            <a:r>
              <a:rPr lang="ar-SA" sz="2400" b="1" dirty="0" smtClean="0"/>
              <a:t> في التعليم الالكتروني</a:t>
            </a:r>
            <a:endParaRPr lang="en-US" sz="2400" b="1" dirty="0" smtClean="0"/>
          </a:p>
          <a:p>
            <a:pPr lvl="3">
              <a:buFont typeface="Arial" pitchFamily="34" charset="0"/>
              <a:buChar char="•"/>
            </a:pPr>
            <a:r>
              <a:rPr lang="ar-SA" sz="2400" b="1" dirty="0" smtClean="0"/>
              <a:t>ثقافة التعليم الالكتروني وتطبيقاته</a:t>
            </a:r>
            <a:endParaRPr lang="en-US" sz="2400" b="1" dirty="0" smtClean="0"/>
          </a:p>
          <a:p>
            <a:pPr lvl="3">
              <a:buFont typeface="Arial" pitchFamily="34" charset="0"/>
              <a:buChar char="•"/>
            </a:pPr>
            <a:r>
              <a:rPr lang="ar-SA" sz="2400" b="1" dirty="0" smtClean="0"/>
              <a:t>تطبيقات التصميم التعليمي مع برنامج </a:t>
            </a:r>
            <a:r>
              <a:rPr lang="ar-SA" sz="2400" b="1" dirty="0" err="1" smtClean="0"/>
              <a:t>الفوتشوب</a:t>
            </a:r>
            <a:r>
              <a:rPr lang="ar-SA" sz="2400" b="1" dirty="0" smtClean="0"/>
              <a:t> </a:t>
            </a:r>
            <a:endParaRPr lang="en-US" sz="2400" b="1" dirty="0" smtClean="0"/>
          </a:p>
          <a:p>
            <a:pPr lvl="3">
              <a:buFont typeface="Arial" pitchFamily="34" charset="0"/>
              <a:buChar char="•"/>
            </a:pPr>
            <a:r>
              <a:rPr lang="ar-SA" sz="2400" b="1" dirty="0" smtClean="0"/>
              <a:t>كيف تصمم اختباراً الكترونياً ؟ </a:t>
            </a:r>
            <a:endParaRPr lang="en-US" sz="2400" b="1" dirty="0" smtClean="0"/>
          </a:p>
          <a:p>
            <a:pPr lvl="3">
              <a:buFont typeface="Arial" pitchFamily="34" charset="0"/>
              <a:buChar char="•"/>
            </a:pPr>
            <a:r>
              <a:rPr lang="ar-SA" sz="2400" b="1" dirty="0" smtClean="0"/>
              <a:t>تصميم درس تفاعلي باستخدام برنامج </a:t>
            </a:r>
            <a:r>
              <a:rPr lang="en-US" sz="2400" dirty="0" err="1" smtClean="0"/>
              <a:t>C</a:t>
            </a:r>
            <a:r>
              <a:rPr lang="en-US" sz="2400" b="1" dirty="0" err="1" smtClean="0"/>
              <a:t>ourslab</a:t>
            </a:r>
            <a:endParaRPr lang="en-US" sz="2400" b="1" dirty="0" smtClean="0"/>
          </a:p>
          <a:p>
            <a:pPr lvl="3">
              <a:buFont typeface="Arial" pitchFamily="34" charset="0"/>
              <a:buChar char="•"/>
            </a:pPr>
            <a:r>
              <a:rPr lang="ar-SA" sz="2400" b="1" dirty="0" smtClean="0"/>
              <a:t>إنشاء وإدارة المدونات التعليمية</a:t>
            </a:r>
            <a:endParaRPr lang="en-US" sz="2400" b="1" dirty="0" smtClean="0"/>
          </a:p>
          <a:p>
            <a:pPr lvl="3">
              <a:buFont typeface="Arial" pitchFamily="34" charset="0"/>
              <a:buChar char="•"/>
            </a:pPr>
            <a:r>
              <a:rPr lang="ar-SA" sz="2400" b="1" dirty="0" smtClean="0"/>
              <a:t>المشاركة الاحترافية للملفات وتسليم المشاريع إلكترونيا</a:t>
            </a:r>
            <a:endParaRPr lang="en-US" sz="2400" b="1" dirty="0" smtClean="0"/>
          </a:p>
          <a:p>
            <a:pPr lvl="3">
              <a:buFont typeface="Arial" pitchFamily="34" charset="0"/>
              <a:buChar char="•"/>
            </a:pPr>
            <a:r>
              <a:rPr lang="ar-SA" sz="2400" b="1" dirty="0" smtClean="0"/>
              <a:t>الاستخدام العشر لتفعيل بريدك الجامعي</a:t>
            </a:r>
          </a:p>
          <a:p>
            <a:pPr lvl="3">
              <a:buFont typeface="Arial" pitchFamily="34" charset="0"/>
              <a:buChar char="•"/>
            </a:pPr>
            <a:r>
              <a:rPr lang="ar-SA" sz="2400" dirty="0" smtClean="0"/>
              <a:t>تطبيقات الهواتف الذكية في التعليم الالكتروني</a:t>
            </a:r>
            <a:endParaRPr lang="en-US" sz="2400" b="1" dirty="0" smtClean="0"/>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5" name="Picture 6" descr="http://1.bp.blogspot.com/-9tM-hcKW-9c/Tmp435F70zI/AAAAAAAAAW4/ftVQffDVCPY/s1600/ipad%252Biphone.jpg"/>
          <p:cNvPicPr>
            <a:picLocks noChangeAspect="1" noChangeArrowheads="1"/>
          </p:cNvPicPr>
          <p:nvPr/>
        </p:nvPicPr>
        <p:blipFill>
          <a:blip r:embed="rId2" cstate="print"/>
          <a:srcRect/>
          <a:stretch>
            <a:fillRect/>
          </a:stretch>
        </p:blipFill>
        <p:spPr bwMode="auto">
          <a:xfrm flipH="1">
            <a:off x="3200400" y="533400"/>
            <a:ext cx="1341242" cy="1371600"/>
          </a:xfrm>
          <a:prstGeom prst="rect">
            <a:avLst/>
          </a:prstGeom>
          <a:ln>
            <a:noFill/>
          </a:ln>
          <a:effectLst>
            <a:softEdge rad="112500"/>
          </a:effectLst>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438400"/>
            <a:ext cx="1551214" cy="135731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ar-SA" sz="3200" dirty="0" smtClean="0">
                <a:solidFill>
                  <a:srgbClr val="FF0000"/>
                </a:solidFill>
                <a:cs typeface="AL-Mohanad Bold" pitchFamily="2" charset="-78"/>
              </a:rPr>
              <a:t>منسقو العمادة في  كليات الجامعة :</a:t>
            </a:r>
            <a:endParaRPr lang="ar-SA" sz="3200" dirty="0">
              <a:solidFill>
                <a:srgbClr val="FF0000"/>
              </a:solidFill>
              <a:cs typeface="AL-Mohanad Bold" pitchFamily="2" charset="-78"/>
            </a:endParaRPr>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914" y="4724400"/>
            <a:ext cx="2438401" cy="2133600"/>
          </a:xfrm>
          <a:prstGeom prst="rect">
            <a:avLst/>
          </a:prstGeom>
          <a:ln>
            <a:noFill/>
          </a:ln>
          <a:effectLst>
            <a:softEdge rad="112500"/>
          </a:effectLst>
        </p:spPr>
      </p:pic>
      <p:graphicFrame>
        <p:nvGraphicFramePr>
          <p:cNvPr id="7" name="رسم تخطيطي 6"/>
          <p:cNvGraphicFramePr/>
          <p:nvPr>
            <p:extLst>
              <p:ext uri="{D42A27DB-BD31-4B8C-83A1-F6EECF244321}">
                <p14:modId xmlns:p14="http://schemas.microsoft.com/office/powerpoint/2010/main" val="967117191"/>
              </p:ext>
            </p:extLst>
          </p:nvPr>
        </p:nvGraphicFramePr>
        <p:xfrm>
          <a:off x="533400" y="1143000"/>
          <a:ext cx="72390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213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00200" y="990600"/>
            <a:ext cx="7162800" cy="5791200"/>
          </a:xfrm>
        </p:spPr>
        <p:txBody>
          <a:bodyPr>
            <a:normAutofit/>
          </a:bodyPr>
          <a:lstStyle/>
          <a:p>
            <a:pPr marL="0" lvl="1" indent="0">
              <a:buNone/>
            </a:pPr>
            <a:r>
              <a:rPr lang="en-US" sz="3200" dirty="0" smtClean="0">
                <a:solidFill>
                  <a:srgbClr val="FF0000"/>
                </a:solidFill>
                <a:cs typeface="AL-Mohanad Bold" pitchFamily="2" charset="-78"/>
              </a:rPr>
              <a:t>5</a:t>
            </a:r>
            <a:r>
              <a:rPr lang="ar-SA" sz="3200" dirty="0" smtClean="0">
                <a:solidFill>
                  <a:srgbClr val="FF0000"/>
                </a:solidFill>
                <a:cs typeface="AL-Mohanad Bold" pitchFamily="2" charset="-78"/>
              </a:rPr>
              <a:t>.إنتاج </a:t>
            </a:r>
            <a:r>
              <a:rPr lang="ar-SA" sz="3200" dirty="0">
                <a:solidFill>
                  <a:srgbClr val="FF0000"/>
                </a:solidFill>
                <a:cs typeface="AL-Mohanad Bold" pitchFamily="2" charset="-78"/>
              </a:rPr>
              <a:t>المقررات الرقمية: </a:t>
            </a:r>
            <a:endParaRPr lang="ar-SA" sz="3200" dirty="0" smtClean="0">
              <a:solidFill>
                <a:srgbClr val="FF0000"/>
              </a:solidFill>
              <a:cs typeface="AL-Mohanad Bold" pitchFamily="2" charset="-78"/>
            </a:endParaRPr>
          </a:p>
          <a:p>
            <a:pPr marL="0" lvl="1" indent="0">
              <a:buNone/>
            </a:pPr>
            <a:r>
              <a:rPr lang="ar-SA" sz="2400" dirty="0" smtClean="0">
                <a:cs typeface="AL-Mohanad Bold" pitchFamily="2" charset="-78"/>
              </a:rPr>
              <a:t>وتشمل ثلاث خيارات: </a:t>
            </a:r>
          </a:p>
          <a:p>
            <a:pPr marL="0" lvl="1" indent="0">
              <a:buFont typeface="Wingdings" pitchFamily="2" charset="2"/>
              <a:buChar char="§"/>
            </a:pPr>
            <a:r>
              <a:rPr lang="ar-SA" sz="2400" dirty="0" smtClean="0">
                <a:solidFill>
                  <a:srgbClr val="FF0000"/>
                </a:solidFill>
                <a:cs typeface="AL-Mohanad Bold" pitchFamily="2" charset="-78"/>
              </a:rPr>
              <a:t> </a:t>
            </a:r>
            <a:r>
              <a:rPr lang="ar-SA" sz="2400" dirty="0" smtClean="0">
                <a:solidFill>
                  <a:srgbClr val="00B050"/>
                </a:solidFill>
                <a:cs typeface="AL-Mohanad Bold" pitchFamily="2" charset="-78"/>
              </a:rPr>
              <a:t>إنتاج المقررات الرقمية بواسطة دعم أعضاء هيئة التدريس.</a:t>
            </a:r>
          </a:p>
          <a:p>
            <a:pPr marL="0" lvl="1" indent="0">
              <a:buFont typeface="Wingdings" pitchFamily="2" charset="2"/>
              <a:buChar char="§"/>
            </a:pPr>
            <a:r>
              <a:rPr lang="ar-SA" sz="2400" dirty="0" smtClean="0">
                <a:solidFill>
                  <a:srgbClr val="00B050"/>
                </a:solidFill>
                <a:cs typeface="AL-Mohanad Bold" pitchFamily="2" charset="-78"/>
              </a:rPr>
              <a:t>إنتاج المقررات الرقمية بواسطة بيوت خبرة محلية وعالمية. </a:t>
            </a:r>
          </a:p>
          <a:p>
            <a:pPr marL="0" lvl="1" indent="0">
              <a:buFont typeface="Wingdings" pitchFamily="2" charset="2"/>
              <a:buChar char="§"/>
            </a:pPr>
            <a:r>
              <a:rPr lang="ar-SA" sz="2400" dirty="0" smtClean="0">
                <a:solidFill>
                  <a:srgbClr val="00B050"/>
                </a:solidFill>
                <a:cs typeface="AL-Mohanad Bold" pitchFamily="2" charset="-78"/>
              </a:rPr>
              <a:t>إنشاء خط إنتاج من خلال :</a:t>
            </a:r>
            <a:endParaRPr lang="ar-SA" sz="2400" dirty="0">
              <a:solidFill>
                <a:srgbClr val="00B050"/>
              </a:solidFill>
              <a:cs typeface="AL-Mohanad Bold" pitchFamily="2" charset="-78"/>
            </a:endParaRPr>
          </a:p>
          <a:p>
            <a:pPr>
              <a:buNone/>
            </a:pPr>
            <a:r>
              <a:rPr lang="ar-SA" sz="1800" dirty="0" smtClean="0">
                <a:ea typeface="+mj-ea"/>
              </a:rPr>
              <a:t>توفير طاقم متكامل من المختصين في التصميم التعليمي </a:t>
            </a:r>
            <a:r>
              <a:rPr lang="ar-SA" sz="1800" dirty="0" err="1" smtClean="0">
                <a:ea typeface="+mj-ea"/>
              </a:rPr>
              <a:t>و</a:t>
            </a:r>
            <a:r>
              <a:rPr lang="ar-SA" sz="1800" dirty="0" smtClean="0">
                <a:ea typeface="+mj-ea"/>
              </a:rPr>
              <a:t> </a:t>
            </a:r>
            <a:r>
              <a:rPr lang="ar-SA" sz="1800" dirty="0" err="1" smtClean="0">
                <a:ea typeface="+mj-ea"/>
              </a:rPr>
              <a:t>الجرافكس</a:t>
            </a:r>
            <a:r>
              <a:rPr lang="ar-SA" sz="1800" dirty="0" smtClean="0">
                <a:ea typeface="+mj-ea"/>
              </a:rPr>
              <a:t> الرقمي (</a:t>
            </a:r>
            <a:r>
              <a:rPr lang="en-US" sz="1600" dirty="0" smtClean="0">
                <a:ea typeface="+mj-ea"/>
              </a:rPr>
              <a:t>2D</a:t>
            </a:r>
            <a:r>
              <a:rPr lang="en-US" sz="1800" dirty="0" smtClean="0">
                <a:ea typeface="+mj-ea"/>
              </a:rPr>
              <a:t>, </a:t>
            </a:r>
            <a:r>
              <a:rPr lang="en-US" sz="1600" dirty="0" smtClean="0">
                <a:ea typeface="+mj-ea"/>
              </a:rPr>
              <a:t>3D</a:t>
            </a:r>
            <a:r>
              <a:rPr lang="ar-SA" sz="1800" dirty="0" smtClean="0">
                <a:ea typeface="+mj-ea"/>
              </a:rPr>
              <a:t>)، المونتاج، </a:t>
            </a:r>
            <a:r>
              <a:rPr lang="ar-SA" sz="1800" dirty="0" err="1" smtClean="0">
                <a:ea typeface="+mj-ea"/>
              </a:rPr>
              <a:t>و</a:t>
            </a:r>
            <a:r>
              <a:rPr lang="ar-SA" sz="1800" dirty="0" smtClean="0">
                <a:ea typeface="+mj-ea"/>
              </a:rPr>
              <a:t> الصوتيات بهدف :</a:t>
            </a:r>
          </a:p>
          <a:p>
            <a:pPr lvl="3">
              <a:buFont typeface="Arial" pitchFamily="34" charset="0"/>
              <a:buChar char="•"/>
            </a:pPr>
            <a:r>
              <a:rPr lang="ar-SA" b="1" dirty="0" smtClean="0"/>
              <a:t>إنتاج </a:t>
            </a:r>
            <a:r>
              <a:rPr lang="ar-SA" b="1" dirty="0" err="1" smtClean="0"/>
              <a:t>و</a:t>
            </a:r>
            <a:r>
              <a:rPr lang="ar-SA" b="1" dirty="0" smtClean="0"/>
              <a:t> تطوير مقررات رقمية ذات جودة عالية داخل الجامعة.</a:t>
            </a:r>
          </a:p>
          <a:p>
            <a:pPr lvl="3">
              <a:buFont typeface="Arial" pitchFamily="34" charset="0"/>
              <a:buChar char="•"/>
            </a:pPr>
            <a:r>
              <a:rPr lang="ar-SA" b="1" dirty="0" smtClean="0"/>
              <a:t>مساعدة أعضاء هيئة التدريس على تصميم الكائنات التعليمية الرقمية.</a:t>
            </a:r>
          </a:p>
          <a:p>
            <a:pPr lvl="3">
              <a:buFont typeface="Arial" pitchFamily="34" charset="0"/>
              <a:buChar char="•"/>
            </a:pPr>
            <a:r>
              <a:rPr lang="ar-SA" b="1" dirty="0" smtClean="0"/>
              <a:t>تبني المعايير العلمية في تصميم المقررات التعليمية.</a:t>
            </a:r>
          </a:p>
        </p:txBody>
      </p:sp>
      <p:sp>
        <p:nvSpPr>
          <p:cNvPr id="4" name="عنوان 1"/>
          <p:cNvSpPr>
            <a:spLocks noGrp="1"/>
          </p:cNvSpPr>
          <p:nvPr>
            <p:ph type="title"/>
          </p:nvPr>
        </p:nvSpPr>
        <p:spPr>
          <a:xfrm>
            <a:off x="457200" y="-76200"/>
            <a:ext cx="8229600" cy="1143000"/>
          </a:xfrm>
        </p:spPr>
        <p:txBody>
          <a:bodyPr>
            <a:normAutofit/>
          </a:bodyPr>
          <a:lstStyle/>
          <a:p>
            <a:r>
              <a:rPr lang="ar-SA" dirty="0" smtClean="0"/>
              <a:t>مشاريع العمادة</a:t>
            </a:r>
            <a:endParaRPr lang="ar-SA" dirty="0"/>
          </a:p>
        </p:txBody>
      </p:sp>
      <p:pic>
        <p:nvPicPr>
          <p:cNvPr id="5" name="Picture 2" descr="C:\Users\TAD\Dropbox\عمادة التعلم الالكتروني\الخطة\الخطة شبه النهائية\عمادة التعليم الالكتروني\اجتماع السبت\سشسش\XLex_on_mobil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0" y="4114800"/>
            <a:ext cx="3200400" cy="2778995"/>
          </a:xfrm>
          <a:prstGeom prst="rect">
            <a:avLst/>
          </a:prstGeom>
          <a:noFill/>
        </p:spPr>
      </p:pic>
      <p:pic>
        <p:nvPicPr>
          <p:cNvPr id="7" name="Picture 10" descr="http://www.blogcdn.com/www.engadget.com/media/2010/01/ipadbookstorejan201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6096000" y="4876800"/>
            <a:ext cx="3396343" cy="198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95" t="5000"/>
          <a:stretch>
            <a:fillRect/>
          </a:stretch>
        </p:blipFill>
        <p:spPr>
          <a:xfrm flipH="1">
            <a:off x="-381000" y="3962400"/>
            <a:ext cx="2821601" cy="2895600"/>
          </a:xfrm>
          <a:prstGeom prst="rect">
            <a:avLst/>
          </a:prstGeom>
        </p:spPr>
      </p:pic>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en-US" sz="3200" dirty="0" smtClean="0">
                <a:solidFill>
                  <a:srgbClr val="FF0000"/>
                </a:solidFill>
                <a:cs typeface="AL-Mohanad Bold" pitchFamily="2" charset="-78"/>
              </a:rPr>
              <a:t>6</a:t>
            </a:r>
            <a:r>
              <a:rPr lang="ar-SA" sz="3200" dirty="0" smtClean="0">
                <a:solidFill>
                  <a:srgbClr val="FF0000"/>
                </a:solidFill>
                <a:cs typeface="AL-Mohanad Bold" pitchFamily="2" charset="-78"/>
              </a:rPr>
              <a:t>.القناة </a:t>
            </a:r>
            <a:r>
              <a:rPr lang="ar-SA" sz="3200" dirty="0">
                <a:solidFill>
                  <a:srgbClr val="FF0000"/>
                </a:solidFill>
                <a:cs typeface="AL-Mohanad Bold" pitchFamily="2" charset="-78"/>
              </a:rPr>
              <a:t>الفضائية: </a:t>
            </a:r>
            <a:endParaRPr lang="ar-SA" sz="3200" dirty="0" smtClean="0">
              <a:solidFill>
                <a:srgbClr val="FF0000"/>
              </a:solidFill>
              <a:cs typeface="AL-Mohanad Bold" pitchFamily="2" charset="-78"/>
            </a:endParaRPr>
          </a:p>
          <a:p>
            <a:pPr marL="0" lvl="1" indent="0">
              <a:buNone/>
            </a:pPr>
            <a:endParaRPr lang="ar-SA" sz="3200" dirty="0">
              <a:solidFill>
                <a:srgbClr val="FF0000"/>
              </a:solidFill>
              <a:cs typeface="AL-Mohanad Bold" pitchFamily="2" charset="-78"/>
            </a:endParaRPr>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3800" y="5497512"/>
            <a:ext cx="1752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رسم تخطيطي 4"/>
          <p:cNvGraphicFramePr/>
          <p:nvPr>
            <p:extLst>
              <p:ext uri="{D42A27DB-BD31-4B8C-83A1-F6EECF244321}">
                <p14:modId xmlns:p14="http://schemas.microsoft.com/office/powerpoint/2010/main" val="738530329"/>
              </p:ext>
            </p:extLst>
          </p:nvPr>
        </p:nvGraphicFramePr>
        <p:xfrm>
          <a:off x="1524000" y="1397000"/>
          <a:ext cx="69342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95" t="5000"/>
          <a:stretch>
            <a:fillRect/>
          </a:stretch>
        </p:blipFill>
        <p:spPr>
          <a:xfrm flipH="1">
            <a:off x="-381000" y="3962400"/>
            <a:ext cx="2821601" cy="2895600"/>
          </a:xfrm>
          <a:prstGeom prst="rect">
            <a:avLst/>
          </a:prstGeom>
        </p:spPr>
      </p:pic>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en-US" sz="3200" dirty="0" smtClean="0">
                <a:solidFill>
                  <a:srgbClr val="FF0000"/>
                </a:solidFill>
                <a:cs typeface="AL-Mohanad Bold" pitchFamily="2" charset="-78"/>
              </a:rPr>
              <a:t>6</a:t>
            </a:r>
            <a:r>
              <a:rPr lang="ar-SA" sz="3200" dirty="0" smtClean="0">
                <a:solidFill>
                  <a:srgbClr val="FF0000"/>
                </a:solidFill>
                <a:cs typeface="AL-Mohanad Bold" pitchFamily="2" charset="-78"/>
              </a:rPr>
              <a:t>.القناة </a:t>
            </a:r>
            <a:r>
              <a:rPr lang="ar-SA" sz="3200" dirty="0">
                <a:solidFill>
                  <a:srgbClr val="FF0000"/>
                </a:solidFill>
                <a:cs typeface="AL-Mohanad Bold" pitchFamily="2" charset="-78"/>
              </a:rPr>
              <a:t>الفضائية: </a:t>
            </a:r>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410200"/>
            <a:ext cx="1752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رسم تخطيطي 6"/>
          <p:cNvGraphicFramePr/>
          <p:nvPr>
            <p:extLst>
              <p:ext uri="{D42A27DB-BD31-4B8C-83A1-F6EECF244321}">
                <p14:modId xmlns:p14="http://schemas.microsoft.com/office/powerpoint/2010/main" val="909662439"/>
              </p:ext>
            </p:extLst>
          </p:nvPr>
        </p:nvGraphicFramePr>
        <p:xfrm>
          <a:off x="1524000" y="1397000"/>
          <a:ext cx="69342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8065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95" t="5000"/>
          <a:stretch>
            <a:fillRect/>
          </a:stretch>
        </p:blipFill>
        <p:spPr>
          <a:xfrm flipH="1">
            <a:off x="-381000" y="3962400"/>
            <a:ext cx="2821601" cy="2895600"/>
          </a:xfrm>
          <a:prstGeom prst="rect">
            <a:avLst/>
          </a:prstGeom>
        </p:spPr>
      </p:pic>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en-US" sz="3200" dirty="0" smtClean="0">
                <a:solidFill>
                  <a:srgbClr val="FF0000"/>
                </a:solidFill>
                <a:cs typeface="AL-Mohanad Bold" pitchFamily="2" charset="-78"/>
              </a:rPr>
              <a:t>6</a:t>
            </a:r>
            <a:r>
              <a:rPr lang="ar-SA" sz="3200" dirty="0" smtClean="0">
                <a:solidFill>
                  <a:srgbClr val="FF0000"/>
                </a:solidFill>
                <a:cs typeface="AL-Mohanad Bold" pitchFamily="2" charset="-78"/>
              </a:rPr>
              <a:t>.القناة </a:t>
            </a:r>
            <a:r>
              <a:rPr lang="ar-SA" sz="3200" dirty="0">
                <a:solidFill>
                  <a:srgbClr val="FF0000"/>
                </a:solidFill>
                <a:cs typeface="AL-Mohanad Bold" pitchFamily="2" charset="-78"/>
              </a:rPr>
              <a:t>الفضائية: </a:t>
            </a:r>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410200"/>
            <a:ext cx="1752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رسم تخطيطي 4"/>
          <p:cNvGraphicFramePr/>
          <p:nvPr>
            <p:extLst>
              <p:ext uri="{D42A27DB-BD31-4B8C-83A1-F6EECF244321}">
                <p14:modId xmlns:p14="http://schemas.microsoft.com/office/powerpoint/2010/main" val="2866782678"/>
              </p:ext>
            </p:extLst>
          </p:nvPr>
        </p:nvGraphicFramePr>
        <p:xfrm>
          <a:off x="2204357"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مربع نص 5"/>
          <p:cNvSpPr txBox="1"/>
          <p:nvPr/>
        </p:nvSpPr>
        <p:spPr>
          <a:xfrm>
            <a:off x="2743200" y="2133600"/>
            <a:ext cx="2395206" cy="1015663"/>
          </a:xfrm>
          <a:prstGeom prst="rect">
            <a:avLst/>
          </a:prstGeom>
          <a:noFill/>
        </p:spPr>
        <p:txBody>
          <a:bodyPr wrap="none" rtlCol="1">
            <a:spAutoFit/>
          </a:bodyPr>
          <a:lstStyle/>
          <a:p>
            <a:r>
              <a:rPr lang="ar-SA" sz="6000" b="1" dirty="0" smtClean="0"/>
              <a:t>شركاؤنا </a:t>
            </a:r>
            <a:endParaRPr lang="ar-SA" sz="6000" b="1" dirty="0"/>
          </a:p>
        </p:txBody>
      </p:sp>
    </p:spTree>
    <p:extLst>
      <p:ext uri="{BB962C8B-B14F-4D97-AF65-F5344CB8AC3E}">
        <p14:creationId xmlns:p14="http://schemas.microsoft.com/office/powerpoint/2010/main" val="38470183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rmAutofit/>
          </a:bodyPr>
          <a:lstStyle/>
          <a:p>
            <a:r>
              <a:rPr lang="ar-SA" dirty="0" smtClean="0"/>
              <a:t>مشاريع العمادة</a:t>
            </a:r>
            <a:endParaRPr lang="ar-SA" dirty="0"/>
          </a:p>
        </p:txBody>
      </p:sp>
      <p:sp>
        <p:nvSpPr>
          <p:cNvPr id="3" name="عنصر نائب للمحتوى 2"/>
          <p:cNvSpPr>
            <a:spLocks noGrp="1"/>
          </p:cNvSpPr>
          <p:nvPr>
            <p:ph idx="1"/>
          </p:nvPr>
        </p:nvSpPr>
        <p:spPr>
          <a:xfrm>
            <a:off x="1600200" y="1143000"/>
            <a:ext cx="7543800" cy="5410200"/>
          </a:xfrm>
        </p:spPr>
        <p:txBody>
          <a:bodyPr>
            <a:normAutofit/>
          </a:bodyPr>
          <a:lstStyle/>
          <a:p>
            <a:pPr marL="0" lvl="1" indent="0">
              <a:buNone/>
            </a:pPr>
            <a:r>
              <a:rPr lang="en-US" sz="3200" dirty="0" smtClean="0">
                <a:solidFill>
                  <a:srgbClr val="FF0000"/>
                </a:solidFill>
                <a:cs typeface="AL-Mohanad Bold" pitchFamily="2" charset="-78"/>
              </a:rPr>
              <a:t>7</a:t>
            </a:r>
            <a:r>
              <a:rPr lang="ar-SA" sz="3200" dirty="0" smtClean="0">
                <a:solidFill>
                  <a:srgbClr val="FF0000"/>
                </a:solidFill>
                <a:cs typeface="AL-Mohanad Bold" pitchFamily="2" charset="-78"/>
              </a:rPr>
              <a:t>.وحدات </a:t>
            </a:r>
            <a:r>
              <a:rPr lang="ar-SA" sz="3200" dirty="0">
                <a:solidFill>
                  <a:srgbClr val="FF0000"/>
                </a:solidFill>
                <a:cs typeface="AL-Mohanad Bold" pitchFamily="2" charset="-78"/>
              </a:rPr>
              <a:t>ومراكز التعلم الإلكتروني: </a:t>
            </a:r>
            <a:endParaRPr lang="ar-SA" sz="3200" dirty="0" smtClean="0">
              <a:solidFill>
                <a:srgbClr val="FF0000"/>
              </a:solidFill>
              <a:cs typeface="AL-Mohanad Bold" pitchFamily="2" charset="-78"/>
            </a:endParaRPr>
          </a:p>
          <a:p>
            <a:pPr marL="0" lvl="1" indent="0">
              <a:buNone/>
            </a:pPr>
            <a:r>
              <a:rPr lang="ar-SA" sz="2400" b="0" dirty="0" smtClean="0">
                <a:cs typeface="AL-Mohanad Bold" pitchFamily="2" charset="-78"/>
              </a:rPr>
              <a:t>هي الراعي الرئيس لأنشطة العمادة داخل الكليات، وبمثابة عمادة مصغرة تساهم في نشر أفضل الممارسات:</a:t>
            </a:r>
            <a:endParaRPr lang="ar-SA" sz="2400" b="0" dirty="0">
              <a:cs typeface="AL-Mohanad Bold" pitchFamily="2" charset="-78"/>
            </a:endParaRPr>
          </a:p>
          <a:p>
            <a:pPr lvl="1" algn="just">
              <a:buFont typeface="Wingdings" pitchFamily="2" charset="2"/>
              <a:buChar char="§"/>
            </a:pPr>
            <a:r>
              <a:rPr lang="ar-SA" sz="2600" b="1" dirty="0" smtClean="0">
                <a:solidFill>
                  <a:schemeClr val="tx2"/>
                </a:solidFill>
              </a:rPr>
              <a:t>نشر وتعزيز ممارسات ومجالات التعليم الالكتروني وتطبيقاته في التعليم . </a:t>
            </a:r>
            <a:endParaRPr lang="en-US" sz="2600" dirty="0" smtClean="0">
              <a:solidFill>
                <a:schemeClr val="tx2"/>
              </a:solidFill>
            </a:endParaRPr>
          </a:p>
          <a:p>
            <a:pPr lvl="1" algn="just">
              <a:buFont typeface="Wingdings" pitchFamily="2" charset="2"/>
              <a:buChar char="§"/>
            </a:pPr>
            <a:r>
              <a:rPr lang="ar-SA" sz="2600" b="1" dirty="0" smtClean="0">
                <a:solidFill>
                  <a:schemeClr val="tx2"/>
                </a:solidFill>
              </a:rPr>
              <a:t>تدريب أعضاء هيئة التدريس والطلاب على التقنيات التعليمية المتوفرة. </a:t>
            </a:r>
            <a:endParaRPr lang="en-US" sz="2600" dirty="0" smtClean="0">
              <a:solidFill>
                <a:schemeClr val="tx2"/>
              </a:solidFill>
            </a:endParaRPr>
          </a:p>
          <a:p>
            <a:pPr lvl="1" algn="just">
              <a:buFont typeface="Wingdings" pitchFamily="2" charset="2"/>
              <a:buChar char="§"/>
            </a:pPr>
            <a:r>
              <a:rPr lang="ar-SA" sz="2600" b="1" dirty="0" smtClean="0">
                <a:solidFill>
                  <a:schemeClr val="tx2"/>
                </a:solidFill>
              </a:rPr>
              <a:t>خلق بيئة تعلم الكتروني تفاعلي تحفز الطلبة للمعرفة المتجددة.</a:t>
            </a:r>
            <a:endParaRPr lang="en-US" sz="2600" dirty="0" smtClean="0">
              <a:solidFill>
                <a:schemeClr val="tx2"/>
              </a:solidFill>
            </a:endParaRPr>
          </a:p>
          <a:p>
            <a:pPr lvl="1" algn="just">
              <a:buFont typeface="Wingdings" pitchFamily="2" charset="2"/>
              <a:buChar char="§"/>
            </a:pPr>
            <a:r>
              <a:rPr lang="ar-SA" sz="2600" b="1" dirty="0" smtClean="0">
                <a:solidFill>
                  <a:schemeClr val="tx2"/>
                </a:solidFill>
              </a:rPr>
              <a:t>توفير الصيانة لأجهزة التعليم الالكترونية على مدار الساعة  .</a:t>
            </a:r>
            <a:endParaRPr lang="en-US" sz="2600" dirty="0" smtClean="0">
              <a:solidFill>
                <a:schemeClr val="tx2"/>
              </a:solidFill>
            </a:endParaRPr>
          </a:p>
          <a:p>
            <a:pPr lvl="1" algn="just">
              <a:buFont typeface="Wingdings" pitchFamily="2" charset="2"/>
              <a:buChar char="§"/>
            </a:pPr>
            <a:r>
              <a:rPr lang="ar-SA" sz="2600" b="1" dirty="0" smtClean="0">
                <a:solidFill>
                  <a:schemeClr val="tx2"/>
                </a:solidFill>
              </a:rPr>
              <a:t>تسريع التواصل بين العمادة وأعضاء هيئة التدريس والطلاب.</a:t>
            </a:r>
            <a:endParaRPr lang="en-US" sz="2600" dirty="0" smtClean="0">
              <a:solidFill>
                <a:schemeClr val="tx2"/>
              </a:solidFill>
            </a:endParaRPr>
          </a:p>
          <a:p>
            <a:pPr marL="0" indent="0">
              <a:buNone/>
            </a:pPr>
            <a:endParaRPr lang="ar-SA" sz="3900" b="1" dirty="0" smtClean="0">
              <a:solidFill>
                <a:srgbClr val="FF0000"/>
              </a:solidFill>
              <a:latin typeface="+mj-lt"/>
              <a:ea typeface="+mj-ea"/>
              <a:cs typeface="AL-Mohanad Bold" pitchFamily="2" charset="-78"/>
            </a:endParaRPr>
          </a:p>
          <a:p>
            <a:pPr lvl="2">
              <a:buNone/>
            </a:pPr>
            <a:endParaRPr lang="ar-SA" dirty="0" smtClean="0"/>
          </a:p>
        </p:txBody>
      </p:sp>
      <p:pic>
        <p:nvPicPr>
          <p:cNvPr id="8197"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70835" y="44958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79264" y="5460260"/>
            <a:ext cx="1829994" cy="687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5"/>
          <p:cNvPicPr>
            <a:picLocks noChangeAspect="1" noChangeArrowheads="1"/>
          </p:cNvPicPr>
          <p:nvPr/>
        </p:nvPicPr>
        <p:blipFill>
          <a:blip r:embed="rId2" cstate="print"/>
          <a:srcRect t="6566" b="8073"/>
          <a:stretch>
            <a:fillRect/>
          </a:stretch>
        </p:blipFill>
        <p:spPr bwMode="auto">
          <a:xfrm>
            <a:off x="6475272" y="4800600"/>
            <a:ext cx="2668728" cy="1822435"/>
          </a:xfrm>
          <a:prstGeom prst="rect">
            <a:avLst/>
          </a:prstGeom>
          <a:noFill/>
          <a:ln>
            <a:noFill/>
          </a:ln>
        </p:spPr>
      </p:pic>
      <p:sp>
        <p:nvSpPr>
          <p:cNvPr id="4" name="عنوان 1"/>
          <p:cNvSpPr>
            <a:spLocks noGrp="1"/>
          </p:cNvSpPr>
          <p:nvPr>
            <p:ph type="title"/>
          </p:nvPr>
        </p:nvSpPr>
        <p:spPr>
          <a:xfrm>
            <a:off x="838200" y="-76200"/>
            <a:ext cx="8229600" cy="1143000"/>
          </a:xfrm>
        </p:spPr>
        <p:txBody>
          <a:bodyPr>
            <a:normAutofit/>
          </a:bodyPr>
          <a:lstStyle/>
          <a:p>
            <a:r>
              <a:rPr lang="ar-SA" dirty="0" smtClean="0"/>
              <a:t>مشاريع العمادة</a:t>
            </a:r>
            <a:endParaRPr lang="ar-SA" dirty="0"/>
          </a:p>
        </p:txBody>
      </p:sp>
      <p:sp>
        <p:nvSpPr>
          <p:cNvPr id="3" name="عنصر نائب للمحتوى 2"/>
          <p:cNvSpPr>
            <a:spLocks noGrp="1"/>
          </p:cNvSpPr>
          <p:nvPr>
            <p:ph idx="1"/>
          </p:nvPr>
        </p:nvSpPr>
        <p:spPr>
          <a:xfrm>
            <a:off x="1600200" y="990600"/>
            <a:ext cx="7543800" cy="5410200"/>
          </a:xfrm>
        </p:spPr>
        <p:txBody>
          <a:bodyPr>
            <a:normAutofit/>
          </a:bodyPr>
          <a:lstStyle/>
          <a:p>
            <a:pPr marL="0" lvl="1" indent="0">
              <a:buNone/>
            </a:pPr>
            <a:r>
              <a:rPr lang="en-US" sz="3200" dirty="0" smtClean="0">
                <a:solidFill>
                  <a:srgbClr val="FF0000"/>
                </a:solidFill>
                <a:cs typeface="AL-Mohanad Bold" pitchFamily="2" charset="-78"/>
              </a:rPr>
              <a:t>7</a:t>
            </a:r>
            <a:r>
              <a:rPr lang="ar-SA" sz="3200" dirty="0" smtClean="0">
                <a:solidFill>
                  <a:srgbClr val="FF0000"/>
                </a:solidFill>
                <a:cs typeface="AL-Mohanad Bold" pitchFamily="2" charset="-78"/>
              </a:rPr>
              <a:t>.دعم التعاملات الإلكترونية:</a:t>
            </a:r>
          </a:p>
          <a:p>
            <a:pPr marL="0" lvl="1" indent="0">
              <a:buNone/>
            </a:pPr>
            <a:r>
              <a:rPr lang="ar-SA" dirty="0" smtClean="0">
                <a:solidFill>
                  <a:schemeClr val="tx2"/>
                </a:solidFill>
                <a:cs typeface="AL-Mohanad Bold" pitchFamily="2" charset="-78"/>
              </a:rPr>
              <a:t>أ.  النظام الإلكتروني للجان والمجالس: </a:t>
            </a:r>
          </a:p>
          <a:p>
            <a:pPr marL="0" lvl="1" indent="0" algn="just">
              <a:buNone/>
            </a:pPr>
            <a:r>
              <a:rPr lang="ar-SA" sz="2000" b="0" dirty="0" smtClean="0">
                <a:cs typeface="AL-Mohanad Bold" pitchFamily="2" charset="-78"/>
              </a:rPr>
              <a:t>بتوجيه من معالي مدير الجامعة، سعت العمادة لتطوير تطبيق كجزء من منظومة التعاملات الإلكترونية بالجامعة يعنى بإدارة وتسهيل التعامل مع لجان ومجالس الجامعة وفق صلاحيات وآليات معينة  وتم إطلاق النظام على مرحلتين : </a:t>
            </a:r>
          </a:p>
          <a:p>
            <a:pPr marL="0" lvl="1" indent="0" algn="just">
              <a:buNone/>
            </a:pPr>
            <a:r>
              <a:rPr lang="ar-SA" sz="2000" b="0" dirty="0" smtClean="0">
                <a:cs typeface="AL-Mohanad Bold" pitchFamily="2" charset="-78"/>
              </a:rPr>
              <a:t>المرحلة الأولى : جميع اللجان الدائمة في الجامعة  (</a:t>
            </a:r>
            <a:r>
              <a:rPr lang="ar-SA" sz="2000" b="0" dirty="0" smtClean="0">
                <a:solidFill>
                  <a:srgbClr val="FF0000"/>
                </a:solidFill>
                <a:cs typeface="AL-Mohanad Bold" pitchFamily="2" charset="-78"/>
              </a:rPr>
              <a:t>بيئة حية</a:t>
            </a:r>
            <a:r>
              <a:rPr lang="ar-SA" sz="2000" b="0" dirty="0" smtClean="0">
                <a:cs typeface="AL-Mohanad Bold" pitchFamily="2" charset="-78"/>
              </a:rPr>
              <a:t>)</a:t>
            </a:r>
          </a:p>
          <a:p>
            <a:pPr marL="0" lvl="1" indent="0" algn="just">
              <a:buNone/>
            </a:pPr>
            <a:r>
              <a:rPr lang="ar-SA" sz="2000" b="0" dirty="0" smtClean="0">
                <a:cs typeface="AL-Mohanad Bold" pitchFamily="2" charset="-78"/>
              </a:rPr>
              <a:t>المرحلة الثانية : جميع مجالس الكليات (</a:t>
            </a:r>
            <a:r>
              <a:rPr lang="ar-SA" sz="2000" b="0" dirty="0" smtClean="0">
                <a:solidFill>
                  <a:srgbClr val="FF0000"/>
                </a:solidFill>
                <a:cs typeface="AL-Mohanad Bold" pitchFamily="2" charset="-78"/>
              </a:rPr>
              <a:t>جاهزة للإطلاق</a:t>
            </a:r>
            <a:r>
              <a:rPr lang="ar-SA" sz="2000" b="0" dirty="0" smtClean="0">
                <a:cs typeface="AL-Mohanad Bold" pitchFamily="2" charset="-78"/>
              </a:rPr>
              <a:t>)</a:t>
            </a:r>
          </a:p>
          <a:p>
            <a:pPr marL="0" lvl="1" indent="0">
              <a:buNone/>
            </a:pPr>
            <a:r>
              <a:rPr lang="ar-SA" dirty="0" smtClean="0">
                <a:solidFill>
                  <a:schemeClr val="tx2"/>
                </a:solidFill>
                <a:cs typeface="AL-Mohanad Bold" pitchFamily="2" charset="-78"/>
              </a:rPr>
              <a:t>ب. البوابة الإلكترونية لخدمات العمادة :</a:t>
            </a:r>
          </a:p>
          <a:p>
            <a:pPr marL="0" lvl="1" indent="0" algn="just">
              <a:buNone/>
            </a:pPr>
            <a:endParaRPr lang="ar-SA" sz="2000" b="0" dirty="0">
              <a:cs typeface="AL-Mohanad Bold" pitchFamily="2" charset="-78"/>
            </a:endParaRPr>
          </a:p>
          <a:p>
            <a:pPr marL="0" indent="0">
              <a:buNone/>
            </a:pPr>
            <a:endParaRPr lang="ar-SA" sz="3900" b="1" dirty="0" smtClean="0">
              <a:solidFill>
                <a:srgbClr val="FF0000"/>
              </a:solidFill>
              <a:latin typeface="+mj-lt"/>
              <a:ea typeface="+mj-ea"/>
              <a:cs typeface="AL-Mohanad Bold" pitchFamily="2" charset="-78"/>
            </a:endParaRPr>
          </a:p>
          <a:p>
            <a:pPr lvl="2">
              <a:buNone/>
            </a:pPr>
            <a:endParaRPr lang="ar-SA" dirty="0" smtClean="0"/>
          </a:p>
        </p:txBody>
      </p:sp>
      <p:pic>
        <p:nvPicPr>
          <p:cNvPr id="6" name="Picture 2" descr="C:\Users\Dell\Downloads\1324455596_Word_files.png"/>
          <p:cNvPicPr>
            <a:picLocks noChangeAspect="1" noChangeArrowheads="1"/>
          </p:cNvPicPr>
          <p:nvPr/>
        </p:nvPicPr>
        <p:blipFill>
          <a:blip r:embed="rId3" cstate="print"/>
          <a:srcRect/>
          <a:stretch>
            <a:fillRect/>
          </a:stretch>
        </p:blipFill>
        <p:spPr bwMode="auto">
          <a:xfrm flipH="1">
            <a:off x="3276600" y="4419600"/>
            <a:ext cx="2438401" cy="2438400"/>
          </a:xfrm>
          <a:prstGeom prst="rect">
            <a:avLst/>
          </a:prstGeom>
          <a:noFill/>
        </p:spPr>
      </p:pic>
      <p:sp>
        <p:nvSpPr>
          <p:cNvPr id="7" name="مستطيل 6"/>
          <p:cNvSpPr/>
          <p:nvPr/>
        </p:nvSpPr>
        <p:spPr>
          <a:xfrm rot="1768134">
            <a:off x="3610547" y="5148662"/>
            <a:ext cx="2131731" cy="369332"/>
          </a:xfrm>
          <a:prstGeom prst="rect">
            <a:avLst/>
          </a:prstGeom>
          <a:noFill/>
        </p:spPr>
        <p:txBody>
          <a:bodyPr wrap="square" lIns="91440" tIns="45720" rIns="91440" bIns="45720">
            <a:spAutoFit/>
          </a:bodyPr>
          <a:lstStyle/>
          <a:p>
            <a:pPr algn="ct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اللجان والمجالس</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8" name="رسم تخطيطي 17"/>
          <p:cNvGraphicFramePr/>
          <p:nvPr/>
        </p:nvGraphicFramePr>
        <p:xfrm>
          <a:off x="10363200" y="3886200"/>
          <a:ext cx="30480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رسم تخطيطي 19"/>
          <p:cNvGraphicFramePr/>
          <p:nvPr>
            <p:extLst>
              <p:ext uri="{D42A27DB-BD31-4B8C-83A1-F6EECF244321}">
                <p14:modId xmlns:p14="http://schemas.microsoft.com/office/powerpoint/2010/main" val="4181411094"/>
              </p:ext>
            </p:extLst>
          </p:nvPr>
        </p:nvGraphicFramePr>
        <p:xfrm>
          <a:off x="0" y="4343400"/>
          <a:ext cx="3352800" cy="2235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normAutofit/>
          </a:bodyPr>
          <a:lstStyle/>
          <a:p>
            <a:r>
              <a:rPr lang="ar-SA" sz="8000" dirty="0" smtClean="0"/>
              <a:t>نرحب بكم</a:t>
            </a:r>
            <a:endParaRPr lang="en-US" sz="8000" dirty="0"/>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429000"/>
            <a:ext cx="3126259" cy="2209800"/>
          </a:xfrm>
          <a:prstGeom prst="rect">
            <a:avLst/>
          </a:prstGeom>
          <a:ln>
            <a:noFill/>
          </a:ln>
          <a:effectLst>
            <a:softEdge rad="112500"/>
          </a:effectLst>
        </p:spPr>
      </p:pic>
    </p:spTree>
    <p:extLst>
      <p:ext uri="{BB962C8B-B14F-4D97-AF65-F5344CB8AC3E}">
        <p14:creationId xmlns:p14="http://schemas.microsoft.com/office/powerpoint/2010/main" val="22897957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1447800"/>
            <a:ext cx="7924800" cy="5410200"/>
          </a:xfrm>
        </p:spPr>
        <p:txBody>
          <a:bodyPr>
            <a:normAutofit/>
          </a:bodyPr>
          <a:lstStyle/>
          <a:p>
            <a:pPr marL="0" lvl="1" indent="0">
              <a:buNone/>
            </a:pPr>
            <a:r>
              <a:rPr lang="en-US" sz="3200" dirty="0" smtClean="0">
                <a:solidFill>
                  <a:srgbClr val="FF0000"/>
                </a:solidFill>
                <a:cs typeface="AL-Mohanad Bold" pitchFamily="2" charset="-78"/>
              </a:rPr>
              <a:t>8</a:t>
            </a:r>
            <a:r>
              <a:rPr lang="ar-SA" dirty="0" smtClean="0">
                <a:solidFill>
                  <a:srgbClr val="FF0000"/>
                </a:solidFill>
                <a:cs typeface="AL-Mohanad Bold" pitchFamily="2" charset="-78"/>
              </a:rPr>
              <a:t>. معامل التدريب مراكز </a:t>
            </a:r>
            <a:r>
              <a:rPr lang="ar-SA" dirty="0">
                <a:solidFill>
                  <a:srgbClr val="FF0000"/>
                </a:solidFill>
                <a:cs typeface="AL-Mohanad Bold" pitchFamily="2" charset="-78"/>
              </a:rPr>
              <a:t>الاختبارات الإلكترونية: </a:t>
            </a:r>
            <a:endParaRPr lang="ar-SA" dirty="0" smtClean="0">
              <a:solidFill>
                <a:srgbClr val="FF0000"/>
              </a:solidFill>
              <a:cs typeface="AL-Mohanad Bold" pitchFamily="2" charset="-78"/>
            </a:endParaRPr>
          </a:p>
          <a:p>
            <a:pPr marL="0" lvl="1" indent="0">
              <a:buNone/>
            </a:pPr>
            <a:r>
              <a:rPr lang="ar-SA" dirty="0" smtClean="0">
                <a:solidFill>
                  <a:srgbClr val="FF0000"/>
                </a:solidFill>
                <a:cs typeface="AL-Mohanad Bold" pitchFamily="2" charset="-78"/>
              </a:rPr>
              <a:t>معامل التدريب : </a:t>
            </a:r>
          </a:p>
          <a:p>
            <a:pPr lvl="1"/>
            <a:r>
              <a:rPr lang="ar-SA" sz="2400" dirty="0" smtClean="0"/>
              <a:t>تم توفير قاعتين في مبنيي الجامعة </a:t>
            </a:r>
            <a:r>
              <a:rPr lang="ar-SA" sz="2400" dirty="0" err="1" smtClean="0"/>
              <a:t>بالزلفي</a:t>
            </a:r>
            <a:r>
              <a:rPr lang="ar-SA" sz="2400" dirty="0" smtClean="0"/>
              <a:t> والمجمعة ليتم تجهيزهما بمواصفات نموذجية لدعم عمليات وخطط التدريب السنوية للعمادة. </a:t>
            </a:r>
          </a:p>
          <a:p>
            <a:pPr marL="0" lvl="1" indent="0">
              <a:buNone/>
            </a:pPr>
            <a:r>
              <a:rPr lang="ar-SA" dirty="0" smtClean="0">
                <a:solidFill>
                  <a:srgbClr val="FF0000"/>
                </a:solidFill>
                <a:cs typeface="AL-Mohanad Bold" pitchFamily="2" charset="-78"/>
              </a:rPr>
              <a:t>مراكز الاختبارات الإلكترونية: </a:t>
            </a:r>
            <a:endParaRPr lang="ar-SA" dirty="0">
              <a:solidFill>
                <a:srgbClr val="FF0000"/>
              </a:solidFill>
              <a:cs typeface="AL-Mohanad Bold" pitchFamily="2" charset="-78"/>
            </a:endParaRPr>
          </a:p>
          <a:p>
            <a:pPr lvl="1"/>
            <a:r>
              <a:rPr lang="ar-SA" sz="2400" b="1" dirty="0" smtClean="0"/>
              <a:t>مساعدة أعضاء هيئة التدريس على بناء الاختبارات الإلكترونية.</a:t>
            </a:r>
          </a:p>
          <a:p>
            <a:pPr lvl="1"/>
            <a:r>
              <a:rPr lang="ar-SA" sz="2400" b="1" dirty="0" smtClean="0"/>
              <a:t>الإشراف على الاختبارات في المعامل و تسليم أعضاء هيئة التدريس النتائج.</a:t>
            </a:r>
            <a:endParaRPr lang="ar-SA" sz="2400" dirty="0"/>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5" name="Picture 2" descr="http://thumbs.dreamstime.com/thumblarge_582/1297434059xpL73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4468368"/>
            <a:ext cx="3657600" cy="27706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0600" y="1143000"/>
            <a:ext cx="8153400" cy="4983163"/>
          </a:xfrm>
        </p:spPr>
        <p:txBody>
          <a:bodyPr>
            <a:normAutofit fontScale="92500" lnSpcReduction="10000"/>
          </a:bodyPr>
          <a:lstStyle/>
          <a:p>
            <a:pPr marL="0" lvl="0" indent="0">
              <a:buNone/>
            </a:pPr>
            <a:r>
              <a:rPr lang="en-US" dirty="0" smtClean="0">
                <a:solidFill>
                  <a:srgbClr val="FF0000"/>
                </a:solidFill>
                <a:cs typeface="AL-Mohanad Bold" pitchFamily="2" charset="-78"/>
              </a:rPr>
              <a:t>10</a:t>
            </a:r>
            <a:r>
              <a:rPr lang="ar-SA" dirty="0" smtClean="0">
                <a:solidFill>
                  <a:srgbClr val="FF0000"/>
                </a:solidFill>
                <a:cs typeface="AL-Mohanad Bold" pitchFamily="2" charset="-78"/>
              </a:rPr>
              <a:t>.جوائز </a:t>
            </a:r>
            <a:r>
              <a:rPr lang="ar-SA" dirty="0">
                <a:solidFill>
                  <a:srgbClr val="FF0000"/>
                </a:solidFill>
                <a:cs typeface="AL-Mohanad Bold" pitchFamily="2" charset="-78"/>
              </a:rPr>
              <a:t>التعلم الإلكتروني  : </a:t>
            </a:r>
            <a:endParaRPr lang="ar-SA" dirty="0" smtClean="0">
              <a:solidFill>
                <a:srgbClr val="FF0000"/>
              </a:solidFill>
              <a:cs typeface="AL-Mohanad Bold" pitchFamily="2" charset="-78"/>
            </a:endParaRPr>
          </a:p>
          <a:p>
            <a:pPr marL="0" lvl="0" indent="0" algn="just">
              <a:buNone/>
            </a:pPr>
            <a:r>
              <a:rPr lang="ar-SA" sz="2400" b="0" dirty="0" smtClean="0">
                <a:cs typeface="AL-Mohanad Bold" pitchFamily="2" charset="-78"/>
              </a:rPr>
              <a:t>تسعى العمادة لتوفير مجموعة من الجوائز بهدف تحفيز ومكافأة المتميزين من أعضاء هيئة التدريس والكليات والطلاب في توظيف عمليات التعلم الإلكتروني في العملية التعليمية وستعلن العمادة عن عدة جوائز : </a:t>
            </a:r>
            <a:endParaRPr lang="en-US" sz="2400" b="0" dirty="0">
              <a:cs typeface="AL-Mohanad Bold" pitchFamily="2" charset="-78"/>
            </a:endParaRPr>
          </a:p>
          <a:p>
            <a:pPr marL="971550" lvl="1" indent="-457200">
              <a:lnSpc>
                <a:spcPct val="200000"/>
              </a:lnSpc>
              <a:buFont typeface="+mj-lt"/>
              <a:buAutoNum type="arabicPeriod"/>
            </a:pPr>
            <a:r>
              <a:rPr lang="ar-SA" sz="2000" b="0" dirty="0" smtClean="0">
                <a:effectLst>
                  <a:outerShdw blurRad="38100" dist="38100" dir="2700000" algn="tl">
                    <a:srgbClr val="000000">
                      <a:alpha val="43137"/>
                    </a:srgbClr>
                  </a:outerShdw>
                </a:effectLst>
                <a:cs typeface="Al-Aramco" pitchFamily="2" charset="-78"/>
              </a:rPr>
              <a:t>.جائزة المحتوى التعليمي المتميز.</a:t>
            </a:r>
            <a:endParaRPr lang="en-US" sz="2000" b="0" dirty="0" smtClean="0">
              <a:effectLst>
                <a:outerShdw blurRad="38100" dist="38100" dir="2700000" algn="tl">
                  <a:srgbClr val="000000">
                    <a:alpha val="43137"/>
                  </a:srgbClr>
                </a:outerShdw>
              </a:effectLst>
              <a:cs typeface="Al-Aramco" pitchFamily="2" charset="-78"/>
            </a:endParaRPr>
          </a:p>
          <a:p>
            <a:pPr marL="971550" lvl="1" indent="-457200">
              <a:lnSpc>
                <a:spcPct val="200000"/>
              </a:lnSpc>
              <a:buFont typeface="+mj-lt"/>
              <a:buAutoNum type="arabicPeriod"/>
            </a:pPr>
            <a:r>
              <a:rPr lang="ar-SA" sz="2000" b="0" dirty="0" smtClean="0">
                <a:effectLst>
                  <a:outerShdw blurRad="38100" dist="38100" dir="2700000" algn="tl">
                    <a:srgbClr val="000000">
                      <a:alpha val="43137"/>
                    </a:srgbClr>
                  </a:outerShdw>
                </a:effectLst>
                <a:cs typeface="Al-Aramco" pitchFamily="2" charset="-78"/>
              </a:rPr>
              <a:t>.جائزة ”إلكتروني“ لعضو هيئة التدريس المتميز في استخدام التطبيقات الإلكترونية.</a:t>
            </a:r>
            <a:endParaRPr lang="en-US" sz="2000" b="0" dirty="0" smtClean="0">
              <a:effectLst>
                <a:outerShdw blurRad="38100" dist="38100" dir="2700000" algn="tl">
                  <a:srgbClr val="000000">
                    <a:alpha val="43137"/>
                  </a:srgbClr>
                </a:outerShdw>
              </a:effectLst>
              <a:cs typeface="Al-Aramco" pitchFamily="2" charset="-78"/>
            </a:endParaRPr>
          </a:p>
          <a:p>
            <a:pPr marL="971550" lvl="1" indent="-457200">
              <a:lnSpc>
                <a:spcPct val="200000"/>
              </a:lnSpc>
              <a:buFont typeface="+mj-lt"/>
              <a:buAutoNum type="arabicPeriod"/>
            </a:pPr>
            <a:r>
              <a:rPr lang="ar-SA" sz="2000" b="0" dirty="0" smtClean="0">
                <a:effectLst>
                  <a:outerShdw blurRad="38100" dist="38100" dir="2700000" algn="tl">
                    <a:srgbClr val="000000">
                      <a:alpha val="43137"/>
                    </a:srgbClr>
                  </a:outerShdw>
                </a:effectLst>
                <a:cs typeface="Al-Aramco" pitchFamily="2" charset="-78"/>
              </a:rPr>
              <a:t>.جائزة ”المبادرة “ على مستوى الكليات.  </a:t>
            </a:r>
            <a:r>
              <a:rPr lang="ar-SA" sz="2000" b="0" dirty="0" smtClean="0">
                <a:cs typeface="+mj-cs"/>
              </a:rPr>
              <a:t>	</a:t>
            </a:r>
            <a:r>
              <a:rPr lang="ar-SA" dirty="0" smtClean="0"/>
              <a:t>		</a:t>
            </a:r>
            <a:endParaRPr lang="en-US" dirty="0" smtClean="0"/>
          </a:p>
          <a:p>
            <a:pPr>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pic>
        <p:nvPicPr>
          <p:cNvPr id="2050" name="Picture 2" descr="C:\Users\TAD\Dropbox\عمادة التعلم الالكتروني\الخطة\الخطة شبه النهائية\عمادة التعليم الالكتروني\اجتماع السبت\سشسش\1 004.jpg"/>
          <p:cNvPicPr>
            <a:picLocks noChangeAspect="1" noChangeArrowheads="1"/>
          </p:cNvPicPr>
          <p:nvPr/>
        </p:nvPicPr>
        <p:blipFill>
          <a:blip r:embed="rId2" cstate="print"/>
          <a:srcRect/>
          <a:stretch>
            <a:fillRect/>
          </a:stretch>
        </p:blipFill>
        <p:spPr bwMode="auto">
          <a:xfrm>
            <a:off x="990600" y="4953000"/>
            <a:ext cx="2556387" cy="152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5" name="عنصر نائب للمحتوى 4" descr="thanks-card-mrkzy-2.jpg"/>
          <p:cNvPicPr>
            <a:picLocks noGrp="1" noChangeAspect="1"/>
          </p:cNvPicPr>
          <p:nvPr>
            <p:ph idx="1"/>
          </p:nvPr>
        </p:nvPicPr>
        <p:blipFill>
          <a:blip r:embed="rId2" cstate="print"/>
          <a:srcRect b="46525"/>
          <a:stretch>
            <a:fillRect/>
          </a:stretch>
        </p:blipFill>
        <p:spPr>
          <a:xfrm>
            <a:off x="0" y="1600200"/>
            <a:ext cx="9130068" cy="2929361"/>
          </a:xfrm>
        </p:spPr>
      </p:pic>
      <p:pic>
        <p:nvPicPr>
          <p:cNvPr id="7" name="صورة 6" descr="thank-you.jpg"/>
          <p:cNvPicPr>
            <a:picLocks noChangeAspect="1"/>
          </p:cNvPicPr>
          <p:nvPr/>
        </p:nvPicPr>
        <p:blipFill>
          <a:blip r:embed="rId3" cstate="print">
            <a:clrChange>
              <a:clrFrom>
                <a:srgbClr val="FFFFFF"/>
              </a:clrFrom>
              <a:clrTo>
                <a:srgbClr val="FFFFFF">
                  <a:alpha val="0"/>
                </a:srgbClr>
              </a:clrTo>
            </a:clrChange>
            <a:lum bright="10000" contrast="-20000"/>
          </a:blip>
          <a:stretch>
            <a:fillRect/>
          </a:stretch>
        </p:blipFill>
        <p:spPr>
          <a:xfrm>
            <a:off x="1224307" y="4940087"/>
            <a:ext cx="1340871" cy="1193376"/>
          </a:xfrm>
          <a:prstGeom prst="rect">
            <a:avLst/>
          </a:prstGeom>
        </p:spPr>
      </p:pic>
    </p:spTree>
    <p:extLst>
      <p:ext uri="{BB962C8B-B14F-4D97-AF65-F5344CB8AC3E}">
        <p14:creationId xmlns:p14="http://schemas.microsoft.com/office/powerpoint/2010/main" val="2952221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إنجازات</a:t>
            </a:r>
            <a:endParaRPr lang="en-US" dirty="0"/>
          </a:p>
        </p:txBody>
      </p:sp>
      <p:sp>
        <p:nvSpPr>
          <p:cNvPr id="3" name="عنصر نائب للمحتوى 2"/>
          <p:cNvSpPr>
            <a:spLocks noGrp="1"/>
          </p:cNvSpPr>
          <p:nvPr>
            <p:ph idx="1"/>
          </p:nvPr>
        </p:nvSpPr>
        <p:spPr>
          <a:xfrm>
            <a:off x="1752600" y="1219200"/>
            <a:ext cx="7391400" cy="4754563"/>
          </a:xfrm>
        </p:spPr>
        <p:txBody>
          <a:bodyPr>
            <a:normAutofit/>
          </a:bodyPr>
          <a:lstStyle/>
          <a:p>
            <a:r>
              <a:rPr lang="ar-SA" sz="2600" dirty="0" smtClean="0"/>
              <a:t>وضع العمادة ضمن أولى مهامها تقديم خدمات التعلم الإلكتروني والتعليم عن بعد ذات جودة عالية ومتناسبة مع النمو المرحلي الذي تشهده الجامعة. </a:t>
            </a:r>
          </a:p>
          <a:p>
            <a:endParaRPr lang="ar-SA" sz="1400" dirty="0" smtClean="0"/>
          </a:p>
          <a:p>
            <a:r>
              <a:rPr lang="ar-SA" sz="2600" dirty="0" smtClean="0"/>
              <a:t>سعت العمادة في الفترة الوجيزة من تأسيسها إلى  دراسة الوضع الراهن في الجامعة وإمكانيتها، وكذلك فرص التطوير والتحسين التي يمكن المبادرة </a:t>
            </a:r>
            <a:r>
              <a:rPr lang="ar-SA" sz="2600" dirty="0" err="1" smtClean="0"/>
              <a:t>بها</a:t>
            </a:r>
            <a:r>
              <a:rPr lang="ar-SA" sz="2600" dirty="0" smtClean="0"/>
              <a:t>.</a:t>
            </a:r>
          </a:p>
          <a:p>
            <a:endParaRPr lang="ar-SA" sz="1600" dirty="0" smtClean="0"/>
          </a:p>
          <a:p>
            <a:r>
              <a:rPr lang="ar-SA" sz="2600" dirty="0" smtClean="0"/>
              <a:t>زيارة </a:t>
            </a:r>
            <a:r>
              <a:rPr lang="ar-SA" sz="2600" dirty="0" err="1" smtClean="0"/>
              <a:t>تنسيقية</a:t>
            </a:r>
            <a:r>
              <a:rPr lang="ar-SA" sz="2600" dirty="0" smtClean="0"/>
              <a:t> للمركز الوطني للتعلم الإلكتروني والتعليم عن بعد </a:t>
            </a:r>
            <a:r>
              <a:rPr lang="ar-SA" sz="2600" dirty="0" err="1" smtClean="0"/>
              <a:t>لتفعيل</a:t>
            </a:r>
            <a:r>
              <a:rPr lang="ar-SA" sz="2600" dirty="0" smtClean="0"/>
              <a:t> الاستفادة من خدمات المركز.</a:t>
            </a:r>
          </a:p>
          <a:p>
            <a:endParaRPr lang="ar-SA" sz="1600" dirty="0" smtClean="0"/>
          </a:p>
          <a:p>
            <a:r>
              <a:rPr lang="ar-SA" sz="2600" dirty="0" smtClean="0"/>
              <a:t>دراسة واقع </a:t>
            </a:r>
            <a:r>
              <a:rPr lang="ar-SA" sz="2600" dirty="0" err="1" smtClean="0"/>
              <a:t>عمادات</a:t>
            </a:r>
            <a:r>
              <a:rPr lang="ar-SA" sz="2600" dirty="0" smtClean="0"/>
              <a:t> التعليم الإلكتروني والتعليم عن بعد في الجامعات السعودية والتقنيات المستخدمة داخل نطاق الجامعات</a:t>
            </a:r>
          </a:p>
          <a:p>
            <a:endParaRPr lang="ar-SA" sz="1800" dirty="0" smtClean="0"/>
          </a:p>
          <a:p>
            <a:endParaRPr lang="en-US" sz="2400" dirty="0" smtClean="0"/>
          </a:p>
          <a:p>
            <a:endParaRPr lang="en-US" sz="2600" dirty="0"/>
          </a:p>
        </p:txBody>
      </p:sp>
      <p:pic>
        <p:nvPicPr>
          <p:cNvPr id="4" name="صورة 3" descr="سعود.jpg"/>
          <p:cNvPicPr>
            <a:picLocks noChangeAspect="1"/>
          </p:cNvPicPr>
          <p:nvPr/>
        </p:nvPicPr>
        <p:blipFill>
          <a:blip r:embed="rId4" cstate="print"/>
          <a:stretch>
            <a:fillRect/>
          </a:stretch>
        </p:blipFill>
        <p:spPr>
          <a:xfrm>
            <a:off x="5900253" y="5562600"/>
            <a:ext cx="1005840" cy="1005840"/>
          </a:xfrm>
          <a:prstGeom prst="rect">
            <a:avLst/>
          </a:prstGeom>
        </p:spPr>
      </p:pic>
      <p:pic>
        <p:nvPicPr>
          <p:cNvPr id="5" name="Picture 2" descr="C:\Users\Dell\Desktop\سشسش\ج.jpg"/>
          <p:cNvPicPr>
            <a:picLocks noChangeAspect="1" noChangeArrowheads="1"/>
          </p:cNvPicPr>
          <p:nvPr/>
        </p:nvPicPr>
        <p:blipFill>
          <a:blip r:embed="rId5" cstate="print"/>
          <a:srcRect/>
          <a:stretch>
            <a:fillRect/>
          </a:stretch>
        </p:blipFill>
        <p:spPr bwMode="auto">
          <a:xfrm>
            <a:off x="3724719" y="5562600"/>
            <a:ext cx="805475" cy="1005840"/>
          </a:xfrm>
          <a:prstGeom prst="rect">
            <a:avLst/>
          </a:prstGeom>
          <a:noFill/>
        </p:spPr>
      </p:pic>
      <p:pic>
        <p:nvPicPr>
          <p:cNvPr id="6" name="Picture 3" descr="C:\Users\Dell\Desktop\سشسش\t.jpg"/>
          <p:cNvPicPr>
            <a:picLocks noChangeAspect="1" noChangeArrowheads="1"/>
          </p:cNvPicPr>
          <p:nvPr/>
        </p:nvPicPr>
        <p:blipFill>
          <a:blip r:embed="rId6" cstate="print"/>
          <a:srcRect/>
          <a:stretch>
            <a:fillRect/>
          </a:stretch>
        </p:blipFill>
        <p:spPr bwMode="auto">
          <a:xfrm>
            <a:off x="4812486" y="5562600"/>
            <a:ext cx="805475" cy="1005840"/>
          </a:xfrm>
          <a:prstGeom prst="rect">
            <a:avLst/>
          </a:prstGeom>
          <a:noFill/>
        </p:spPr>
      </p:pic>
      <p:pic>
        <p:nvPicPr>
          <p:cNvPr id="7" name="Picture 4" descr="C:\Users\Dell\Desktop\سشسش\e.jpg"/>
          <p:cNvPicPr>
            <a:picLocks noChangeAspect="1" noChangeArrowheads="1"/>
          </p:cNvPicPr>
          <p:nvPr/>
        </p:nvPicPr>
        <p:blipFill>
          <a:blip r:embed="rId7" cstate="print"/>
          <a:srcRect/>
          <a:stretch>
            <a:fillRect/>
          </a:stretch>
        </p:blipFill>
        <p:spPr bwMode="auto">
          <a:xfrm>
            <a:off x="2743200" y="5562600"/>
            <a:ext cx="699226" cy="1005840"/>
          </a:xfrm>
          <a:prstGeom prst="rect">
            <a:avLst/>
          </a:prstGeom>
          <a:noFill/>
        </p:spPr>
      </p:pic>
      <p:pic>
        <p:nvPicPr>
          <p:cNvPr id="8" name="Picture 5" descr="C:\Users\Dell\Desktop\سشسش\n.jpg"/>
          <p:cNvPicPr>
            <a:picLocks noChangeAspect="1" noChangeArrowheads="1"/>
          </p:cNvPicPr>
          <p:nvPr/>
        </p:nvPicPr>
        <p:blipFill>
          <a:blip r:embed="rId8" cstate="print"/>
          <a:srcRect/>
          <a:stretch>
            <a:fillRect/>
          </a:stretch>
        </p:blipFill>
        <p:spPr bwMode="auto">
          <a:xfrm>
            <a:off x="1785453" y="5562600"/>
            <a:ext cx="675454" cy="1005840"/>
          </a:xfrm>
          <a:prstGeom prst="rect">
            <a:avLst/>
          </a:prstGeom>
          <a:noFill/>
        </p:spPr>
      </p:pic>
    </p:spTree>
    <p:custDataLst>
      <p:tags r:id="rId1"/>
    </p:custDataLst>
    <p:extLst>
      <p:ext uri="{BB962C8B-B14F-4D97-AF65-F5344CB8AC3E}">
        <p14:creationId xmlns:p14="http://schemas.microsoft.com/office/powerpoint/2010/main" val="1306633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إنجازات</a:t>
            </a:r>
            <a:endParaRPr lang="en-US" dirty="0"/>
          </a:p>
        </p:txBody>
      </p:sp>
      <p:sp>
        <p:nvSpPr>
          <p:cNvPr id="3" name="عنصر نائب للمحتوى 2"/>
          <p:cNvSpPr>
            <a:spLocks noGrp="1"/>
          </p:cNvSpPr>
          <p:nvPr>
            <p:ph idx="1"/>
          </p:nvPr>
        </p:nvSpPr>
        <p:spPr>
          <a:xfrm>
            <a:off x="1676400" y="1219200"/>
            <a:ext cx="7467600" cy="5410200"/>
          </a:xfrm>
        </p:spPr>
        <p:txBody>
          <a:bodyPr>
            <a:normAutofit fontScale="92500"/>
          </a:bodyPr>
          <a:lstStyle/>
          <a:p>
            <a:r>
              <a:rPr lang="ar-SA" sz="2800" dirty="0" smtClean="0"/>
              <a:t>التنسيق </a:t>
            </a:r>
            <a:r>
              <a:rPr lang="ar-SA" sz="2800" dirty="0"/>
              <a:t>مع جامعة </a:t>
            </a:r>
            <a:r>
              <a:rPr lang="en-US" sz="2400" dirty="0"/>
              <a:t>Tampere University of Applied Sciences</a:t>
            </a:r>
            <a:r>
              <a:rPr lang="ar-SA" sz="2400" dirty="0"/>
              <a:t> </a:t>
            </a:r>
            <a:r>
              <a:rPr lang="ar-SA" sz="2800" dirty="0"/>
              <a:t>النمساوية ودراسة البرنامج </a:t>
            </a:r>
            <a:r>
              <a:rPr lang="ar-SA" sz="2800" dirty="0" smtClean="0"/>
              <a:t>الأكاديمي المقترح.</a:t>
            </a:r>
          </a:p>
          <a:p>
            <a:endParaRPr lang="ar-SA" sz="1600" dirty="0" smtClean="0"/>
          </a:p>
          <a:p>
            <a:r>
              <a:rPr lang="ar-SA" sz="2800" dirty="0"/>
              <a:t>حصر المقررات الأكاديمية لمبادرة المقررات الرقمية للوزارة و التي يمكن إنتاجها كمقررات إلكترونية </a:t>
            </a:r>
            <a:r>
              <a:rPr lang="ar-SA" sz="2800" dirty="0" smtClean="0"/>
              <a:t>تفاعلية.</a:t>
            </a:r>
          </a:p>
          <a:p>
            <a:endParaRPr lang="ar-SA" sz="1800" dirty="0" smtClean="0"/>
          </a:p>
          <a:p>
            <a:r>
              <a:rPr lang="ar-SA" sz="2800" dirty="0" smtClean="0"/>
              <a:t>تقييم </a:t>
            </a:r>
            <a:r>
              <a:rPr lang="ar-SA" sz="2800" dirty="0" err="1" smtClean="0"/>
              <a:t>جاهزية</a:t>
            </a:r>
            <a:r>
              <a:rPr lang="ar-SA" sz="2800" dirty="0" smtClean="0"/>
              <a:t> المبنى الجامعي الجديد بالمجمعة لاحتياجات التعلم الالكتروني</a:t>
            </a:r>
          </a:p>
          <a:p>
            <a:endParaRPr lang="ar-SA" sz="2400" dirty="0" smtClean="0"/>
          </a:p>
          <a:p>
            <a:r>
              <a:rPr lang="ar-SA" sz="2800" dirty="0" smtClean="0"/>
              <a:t>المساهمة بضبط جودة الأدوات التعليمية من خلال وضع كراسات الموصفات والشروط لبعض التجهيزات.</a:t>
            </a:r>
          </a:p>
          <a:p>
            <a:endParaRPr lang="ar-SA" sz="2400" dirty="0" smtClean="0"/>
          </a:p>
          <a:p>
            <a:r>
              <a:rPr lang="ar-SA" sz="2800" dirty="0" smtClean="0"/>
              <a:t>الإشراف على تركيب السبورات التفاعلية في المبنى الجامعي الجديد بالمجمعة </a:t>
            </a:r>
            <a:r>
              <a:rPr lang="ar-SA" sz="2800" dirty="0" err="1" smtClean="0"/>
              <a:t>و</a:t>
            </a:r>
            <a:r>
              <a:rPr lang="ar-SA" sz="2800" dirty="0" smtClean="0"/>
              <a:t> بقية مباني الكليات.</a:t>
            </a:r>
            <a:endParaRPr lang="en-US" sz="2800" dirty="0" smtClean="0"/>
          </a:p>
          <a:p>
            <a:endParaRPr lang="en-US" sz="2800" dirty="0"/>
          </a:p>
        </p:txBody>
      </p:sp>
    </p:spTree>
    <p:extLst>
      <p:ext uri="{BB962C8B-B14F-4D97-AF65-F5344CB8AC3E}">
        <p14:creationId xmlns:p14="http://schemas.microsoft.com/office/powerpoint/2010/main" val="2363423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0"/>
            <a:ext cx="4724400" cy="6858000"/>
          </a:xfrm>
          <a:prstGeom prst="rect">
            <a:avLst/>
          </a:prstGeom>
          <a:gradFill>
            <a:gsLst>
              <a:gs pos="70000">
                <a:schemeClr val="bg1">
                  <a:alpha val="9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457200" y="-76200"/>
            <a:ext cx="8229600" cy="1143000"/>
          </a:xfrm>
        </p:spPr>
        <p:txBody>
          <a:bodyPr/>
          <a:lstStyle/>
          <a:p>
            <a:r>
              <a:rPr lang="ar-SA" dirty="0" smtClean="0"/>
              <a:t> </a:t>
            </a:r>
            <a:r>
              <a:rPr lang="en-US" dirty="0" smtClean="0"/>
              <a:t> </a:t>
            </a:r>
            <a:r>
              <a:rPr lang="ar-SA" dirty="0" smtClean="0"/>
              <a:t>مشاريع العمادة</a:t>
            </a:r>
            <a:endParaRPr lang="en-US" dirty="0"/>
          </a:p>
        </p:txBody>
      </p:sp>
      <p:sp>
        <p:nvSpPr>
          <p:cNvPr id="3" name="عنصر نائب للمحتوى 2"/>
          <p:cNvSpPr>
            <a:spLocks noGrp="1"/>
          </p:cNvSpPr>
          <p:nvPr>
            <p:ph idx="1"/>
          </p:nvPr>
        </p:nvSpPr>
        <p:spPr>
          <a:xfrm>
            <a:off x="838200" y="1066800"/>
            <a:ext cx="8305800" cy="5791200"/>
          </a:xfrm>
        </p:spPr>
        <p:txBody>
          <a:bodyPr>
            <a:normAutofit fontScale="92500"/>
          </a:bodyPr>
          <a:lstStyle/>
          <a:p>
            <a:pPr marL="514350" indent="-514350">
              <a:lnSpc>
                <a:spcPct val="90000"/>
              </a:lnSpc>
              <a:buFont typeface="+mj-lt"/>
              <a:buAutoNum type="arabicPeriod"/>
            </a:pPr>
            <a:r>
              <a:rPr lang="en-US" sz="3500" dirty="0">
                <a:solidFill>
                  <a:srgbClr val="FF0000"/>
                </a:solidFill>
                <a:cs typeface="AL-Mohanad Bold" pitchFamily="2" charset="-78"/>
              </a:rPr>
              <a:t>Smart </a:t>
            </a:r>
            <a:r>
              <a:rPr lang="en-US" sz="3500" dirty="0" smtClean="0">
                <a:solidFill>
                  <a:srgbClr val="FF0000"/>
                </a:solidFill>
                <a:cs typeface="AL-Mohanad Bold" pitchFamily="2" charset="-78"/>
              </a:rPr>
              <a:t>Class</a:t>
            </a:r>
            <a:r>
              <a:rPr lang="ar-SA" sz="3500" dirty="0" smtClean="0">
                <a:solidFill>
                  <a:srgbClr val="FF0000"/>
                </a:solidFill>
                <a:cs typeface="AL-Mohanad Bold" pitchFamily="2" charset="-78"/>
              </a:rPr>
              <a:t>القاعات الذكية  </a:t>
            </a:r>
            <a:endParaRPr lang="en-US" sz="3500" dirty="0">
              <a:solidFill>
                <a:srgbClr val="FF0000"/>
              </a:solidFill>
              <a:cs typeface="AL-Mohanad Bold" pitchFamily="2" charset="-78"/>
            </a:endParaRPr>
          </a:p>
          <a:p>
            <a:r>
              <a:rPr lang="ar-SA" sz="2400" dirty="0" smtClean="0">
                <a:latin typeface="+mj-lt"/>
                <a:ea typeface="+mj-ea"/>
                <a:cs typeface="AL-Mohanad Bold" pitchFamily="2" charset="-78"/>
              </a:rPr>
              <a:t>تم العمل على التعرف على : </a:t>
            </a:r>
          </a:p>
          <a:p>
            <a:pPr lvl="1"/>
            <a:r>
              <a:rPr lang="ar-SA" sz="2000" b="0" dirty="0" smtClean="0">
                <a:latin typeface="+mj-lt"/>
                <a:ea typeface="+mj-ea"/>
                <a:cs typeface="AL-Mohanad Bold" pitchFamily="2" charset="-78"/>
              </a:rPr>
              <a:t>واقع مباني كليات الجامعة وتقيم احتياجها.</a:t>
            </a:r>
          </a:p>
          <a:p>
            <a:pPr lvl="1"/>
            <a:r>
              <a:rPr lang="ar-SA" sz="2000" b="0" dirty="0" smtClean="0">
                <a:latin typeface="+mj-lt"/>
                <a:ea typeface="+mj-ea"/>
                <a:cs typeface="AL-Mohanad Bold" pitchFamily="2" charset="-78"/>
              </a:rPr>
              <a:t>واقع الجامعات بعض الجامعات الناشئة وغيرها.</a:t>
            </a:r>
          </a:p>
          <a:p>
            <a:pPr lvl="1"/>
            <a:r>
              <a:rPr lang="ar-SA" sz="2000" b="0" dirty="0" smtClean="0">
                <a:latin typeface="+mj-lt"/>
                <a:ea typeface="+mj-ea"/>
                <a:cs typeface="AL-Mohanad Bold" pitchFamily="2" charset="-78"/>
              </a:rPr>
              <a:t>واقع المستجدات في قطاع التقنية. </a:t>
            </a:r>
          </a:p>
          <a:p>
            <a:r>
              <a:rPr lang="ar-SA" sz="2400" dirty="0" smtClean="0">
                <a:latin typeface="+mj-lt"/>
                <a:ea typeface="+mj-ea"/>
                <a:cs typeface="AL-Mohanad Bold" pitchFamily="2" charset="-78"/>
              </a:rPr>
              <a:t>سيتم التنفيذ على عدة مراحل : </a:t>
            </a:r>
          </a:p>
          <a:p>
            <a:pPr marL="742950" indent="-742950">
              <a:buFont typeface="Wingdings" pitchFamily="2" charset="2"/>
              <a:buChar char="q"/>
            </a:pPr>
            <a:r>
              <a:rPr lang="ar-SA" sz="2400" dirty="0" smtClean="0">
                <a:latin typeface="+mj-lt"/>
                <a:ea typeface="+mj-ea"/>
                <a:cs typeface="AL-Mohanad Bold" pitchFamily="2" charset="-78"/>
              </a:rPr>
              <a:t> تجهيز القاعات </a:t>
            </a:r>
            <a:r>
              <a:rPr lang="ar-SA" sz="2400" dirty="0" err="1" smtClean="0">
                <a:latin typeface="+mj-lt"/>
                <a:ea typeface="+mj-ea"/>
                <a:cs typeface="AL-Mohanad Bold" pitchFamily="2" charset="-78"/>
              </a:rPr>
              <a:t>التعليمية </a:t>
            </a:r>
            <a:r>
              <a:rPr lang="ar-SA" sz="2400" dirty="0" smtClean="0">
                <a:latin typeface="+mj-lt"/>
                <a:ea typeface="+mj-ea"/>
                <a:cs typeface="AL-Mohanad Bold" pitchFamily="2" charset="-78"/>
              </a:rPr>
              <a:t>( </a:t>
            </a:r>
            <a:r>
              <a:rPr lang="ar-SA" sz="2400" dirty="0" smtClean="0">
                <a:solidFill>
                  <a:srgbClr val="FF0000"/>
                </a:solidFill>
                <a:latin typeface="+mj-lt"/>
                <a:ea typeface="+mj-ea"/>
                <a:cs typeface="AL-Mohanad Bold" pitchFamily="2" charset="-78"/>
              </a:rPr>
              <a:t>المرحلة الأساسية</a:t>
            </a:r>
            <a:r>
              <a:rPr lang="ar-SA" sz="2400" dirty="0" err="1" smtClean="0">
                <a:latin typeface="+mj-lt"/>
                <a:ea typeface="+mj-ea"/>
                <a:cs typeface="AL-Mohanad Bold" pitchFamily="2" charset="-78"/>
              </a:rPr>
              <a:t>)</a:t>
            </a:r>
            <a:endParaRPr lang="ar-SA" sz="1600" dirty="0" smtClean="0"/>
          </a:p>
          <a:p>
            <a:pPr lvl="1"/>
            <a:r>
              <a:rPr lang="ar-SA" sz="2600" dirty="0"/>
              <a:t>سبورات </a:t>
            </a:r>
            <a:r>
              <a:rPr lang="ar-SA" sz="2600" dirty="0" smtClean="0"/>
              <a:t>تفاعلية</a:t>
            </a:r>
            <a:r>
              <a:rPr lang="ar-SA" sz="2200" dirty="0" smtClean="0"/>
              <a:t>:</a:t>
            </a:r>
            <a:endParaRPr lang="ar-SA" sz="2200" dirty="0"/>
          </a:p>
          <a:p>
            <a:pPr lvl="1"/>
            <a:r>
              <a:rPr lang="ar-SA" sz="2600" dirty="0"/>
              <a:t>أجهزة </a:t>
            </a:r>
            <a:r>
              <a:rPr lang="ar-SA" sz="2600" dirty="0" smtClean="0"/>
              <a:t>عرض.</a:t>
            </a:r>
          </a:p>
          <a:p>
            <a:pPr lvl="1"/>
            <a:r>
              <a:rPr lang="ar-SA" sz="2600" dirty="0" smtClean="0"/>
              <a:t>منصات </a:t>
            </a:r>
            <a:r>
              <a:rPr lang="ar-SA" sz="2600" dirty="0"/>
              <a:t>إلكترونية.</a:t>
            </a:r>
          </a:p>
          <a:p>
            <a:pPr lvl="1"/>
            <a:r>
              <a:rPr lang="ar-SA" sz="2600" dirty="0"/>
              <a:t>أنظمة صوت. </a:t>
            </a:r>
            <a:endParaRPr lang="ar-SA" sz="2600" dirty="0" smtClean="0"/>
          </a:p>
          <a:p>
            <a:pPr lvl="1"/>
            <a:r>
              <a:rPr lang="ar-SA" sz="2600" dirty="0" smtClean="0"/>
              <a:t>اتصال إنترنت.</a:t>
            </a:r>
          </a:p>
          <a:p>
            <a:pPr lvl="1"/>
            <a:endParaRPr lang="ar-SA" sz="1600" dirty="0" smtClean="0">
              <a:solidFill>
                <a:srgbClr val="C00000"/>
              </a:solidFill>
            </a:endParaRPr>
          </a:p>
          <a:p>
            <a:pPr lvl="1">
              <a:buNone/>
            </a:pPr>
            <a:r>
              <a:rPr lang="ar-SA" sz="2400" dirty="0" smtClean="0">
                <a:solidFill>
                  <a:srgbClr val="C00000"/>
                </a:solidFill>
              </a:rPr>
              <a:t>(تم تركيب 100 سبورة في مبنى الجامعة بالمجمعة، وأكثر من 140 سبورة في مختلف الكليات)</a:t>
            </a:r>
          </a:p>
          <a:p>
            <a:pPr lvl="1">
              <a:buNone/>
            </a:pPr>
            <a:endParaRPr lang="ar-SA" sz="2600" dirty="0"/>
          </a:p>
          <a:p>
            <a:pPr marL="742950" indent="-742950">
              <a:buFont typeface="+mj-lt"/>
              <a:buAutoNum type="arabicPeriod"/>
            </a:pPr>
            <a:endParaRPr lang="ar-SA" sz="2400" dirty="0">
              <a:latin typeface="+mj-lt"/>
              <a:ea typeface="+mj-ea"/>
              <a:cs typeface="AL-Mohanad Bold" pitchFamily="2" charset="-78"/>
            </a:endParaRPr>
          </a:p>
          <a:p>
            <a:pPr lvl="0"/>
            <a:endParaRPr lang="en-US" dirty="0"/>
          </a:p>
        </p:txBody>
      </p:sp>
      <p:sp>
        <p:nvSpPr>
          <p:cNvPr id="6152" name="AutoShape 8" descr="data:image/png;base64,iVBORw0KGgoAAAANSUhEUgAAAd8AAAFdCAIAAADNGvDcAAAgAElEQVR4nOx9d5gb1b32mdFIGtXpvReNel1J2+xdr206LvRQAklIr4QSQg2YZtPBNqYFEkrA4EIJhBpKQkINhA5pJDckdAwkuWmw3x+/3bG8tonNhe9yn2fP8z7nGZ2ZnZW90qtX768c5Dr5nF/yvYJt+a7r5/NFx/EEQTIMS9MMXXMcO3Cdoq55AmdyjC4LZuBVAq9SLjQb1W5fY3Dm0JxOa7i/PbNVH4CVof5ZI8NzZwzOHuiMNOtDtUp/X3NGp29kZMZ2w4Nzc37F98qVcp/vlU3DMw3PtnKW6dtWzveKjptXNVuSDVkxVc0G6Ibr+UXdcBXVMkxPN1xZMXXDzQXlcqWZC8qm5cuKCT9imJ5l50zLVzXbtHzdcHXDtZ3AMD3bK2lW2c7XvWLeDBTLp90857qirikFp1nxh1215WplQ9MVNWnlMN1FopzSNEVVZY5jeJ7XNM0wDFmWJUmhKCaToXhelESN52SOlSRJ4QWJE3iW5ziBF2VJ0VRVVzRDFSSeE1iGy1JMmmLSNJvhBJoXOUbgKY7PshwrSpKmK4YpaTovKxQ3sR6C4niKY1mJo/hsmkklqUSSSqToJCCRJclMPJ6OARJZEs4yAk9xbJqm4qlkJB5DERxhaBPAMRTBUYRIZYVEWiBTfCItpLJSMiPGkxwRp6MkQ8RpPJpFkTTCU5OII4QwHOERRERRLI6TCSKVjqczZDpDJpLRaAzDIxv8ogj+n4Fj64HhmwYe2TTQ5oC/HzAC4VFExFGUxGIJPJ6MAGIJHBAlsSiJReM4QeAEQUQikUgkguM4NjkQQgghHMcJgojH48lkMpVKpdPpRCJBkmQ8Ho9Go8TkgOPo5IjFYrFYLB6Px+Px8PpwkSTJRCKRnRyZTCadTqdSqWQymUwm0yk6laSSiWyCzCQT2VSSyqQZKsvRFM/QAsuILCNyrARgWJFmhCw7gQzD9yJNcymKTdNcuJKi2BDJLJPMMnAM16RpLpllyDQVT2XJNJXI0MlshszEE1Q0xcQzXIISUrSYZqQMI2V4lWblLCWkMlwizZJZPkmLaVbO8goXQlB5URMkXZB0gVfYRDaepGOUkCKzBE4iIomiyQgRi2I4gROReCKWSJExMhKJISKOMAJFYihGRhMpMp3NZKhsluKyFJNh2AxDZxg6TVNpmkpRWUAik05R2QxDZ1kmyzIUx9I8R/McXJPMZpLZDFyZzGbg4t7r4YYpKkvTWUkSLMvwPMf3Xde1HddwXMPP2X7Odj3TsjXDlA1TtmzV9QzXMzzf9HOWn7M833Rc3bJV01Lg2PWMXGDnAtt2NE0XUbnUqFZahXzFNFxdN13X97ycadq6bsqyKkuGobuG7kuiSWXkVILXZCfwKq5V8J1SIVerlvoGu6Pt5lB/e2a3b0a3b8ZAZ2R4YGzm0JyZQ3NmDM6eObxttz062D+72x5tt2YWgqauebVqp17rBrmqZfqG7mqqLYm6KGiyZADzipKuqJamO4pqAVNruiNKuiQbhumZlq/pjmn5Qb7i50quVzBMD64Mad1x86blAylruqPpjiQbkuqYbs0Nmm6+ZHq66XK2x7qu6DqGLpklv5Uza75Z8a2cY2uOy1JMRJZlTbUtM7CtvKH7imwrsq2rOUVyBc7kWUPgbJF3eNbiWUvgbJ43OU7jOEMQDFl2Nc3TdV83XFm24enBv0JRTU13dMNlBZPmdIrVWMEUFVfWfFFxOdFieIPhDZrTQ8CKIBusqGQZMU1zaYrPMHyGFjY5Zxkxy4gUK2VoKZUVyBQbJalILIMRKYxIIYzcAHgCRZIokownuRjJx0g+nhASKSmRkuIJgYixiZREJsV4QoiRfDTOETGWiLFEnCaiiV6WCdkkmUySJBmNRiOTY4LLNvXRgCHUy73h4gcZEz+Jb9GMcAwnMJzAI3E8Eo0QJBGNR2PJaIwkExkykYqT6TiZ7JnT8Vg6HsvGY9lYNBOLZqJEOgSswFkyTgESJE3GKTLGxGPZeJQOZwLPEJEUgWeiRDoayUaJdIygYtHMlCvhZxMkDStkjCHjVDxKx6KZGEFFI1kCpwicimBUBMsSOB2N0DGCjUfZbFrNppVsWqUyKpXR4DiTURIpmUyKZFKKkXw0zhMxNhJlI1EGjokYR8TYGCnESD5GCtE4B2dhJmJcjOTjCTGeEOIJEe7Qe5aI02SKTmTokMdDAIlHE2n43CPIVCyZiaey8SQVT1JkiiVTNCCRZhIZOkMLrKjIusUIYiyZSWSyaZqLxEkykYnFE9EYGYkSOIFhEUTEMDJF4FEUiaIYGSWT8WQ6lc5m0hkqnaGmkHIv4SazmTRNTSHoDEP3XgBIZNLhlRTHUhwbXkbTWVHkTVN3Xdt1bds2LVuzbC0XOJ5vOa5h2ZppKZatAvmGBO35pusZjqvbjgZnLVu1HS0X2EHecT3DslVULjWajW6r2S2X6rlc3vNytu2qqi7LKs+LAq/qmuPYBdPISYLNMbprFSrFVuBV8n61XGi26gNjI9uNDM/tb88c6IwM9c8a6p81PDA2Y3D2yPDc0RnbDA/OLRX6KqXOQHdsdGTbeq2ryHaQqwa5smMHhu7qmqOptqpYimxoqhUKZ91wezlXkg1eUEVJN0wPONe0fM8v+rlSLijngrLrFUApg3aGgynQ9UAzKrpRN52S4wampWoaYxiM74oFXyv6dmC71ULd0YppUrG1ere5XeAO63JT5usyX2ezxSimY0iOYVYMs8iIQ0YcAlkRZBLIiiKbQEYsYsciZixixwkrEfMSMYeM2vGogZCEkICQCMCQgCEJR3I87kSjDkHY0ahDkn4ikYvHPYKwEdIQ0hBSe6AhpMRiJhFVEZIR4hESERIQkhDiERImV2DmEBIQ4oioGiEUDJcQJk5eA+A2DYxDGI0wGuEMTnA4wSGcQRiNUHZTSGNYBsNSGJZCKIlQEo5xPD25kkAoAacmj/8zMJTsBdo0NvmzKYQohBiEuI1nDLEY4jHE4kjAMS6CiRFMxJGAIyGCSRFM7J0R4hBie2au579uyyFgSMGRGkFGBGkEZhKYTmBmBGkY0jCkYEjDkYojPZwRUhCSEFLhbDjDSgQZcAcC0yPIwJGOkI4hA0MmjkwcWRFkEcghMBshHSENIQNDBo4sOIsjE8ccDFkYshEyETIRMhAyENInrw/nKSsGQgaGbByziYgXJTwi4hERN4K7EdzpnSefv7whJAwLX8wKHGCYhuMmQgpCyuRvCV/zcjzu4bhOEGYsZpKkyzBFlq3ESR2hBEIEQgTCIjgRicaJaByPRBFOoEgUReNEPBEjk4lEKplIphPJ9Qw7BWQ6BYq4l6BDUQwXAICm4Rqa5xiBp3kuyzJwDUVlBIHTddVxLMexLMswLdW01CDver4FTO24ei8dA2xHA4Qrlq1atgrKGh6iSrnZqHca9XaxUPX9wLZdRdE4TpAkheMEnlN0zfG9susUDS1QJNc2gnKhWcjVKsVWs9Y/2B3dbu682aPbD3RG+tszO63hdnOo2zdjsDsKCrpZH/LdajHf6vSNjI5s22oOKrJtW3nL9E3DM3QXnA3byjl2znUC3XBVzQZpDBpZUS1YAe8CaBfkMLgclp1z3Lxl5+BiWDFMz3HzIUeblu/nSrZdUuSSKldtq57PNTzH12VBV2jP4gJXzDmiyvO+nm8EIzV/u7y2AxXrY9M1MuJEkB7H7QwZZBN5OlXksjUuW1OFji71i3SLzzYUrqMJ/QrXUaWuInZkoS0LbYnvE9gmS1WodNHSB0OYWldX2prcp0othqnSVI3KVmmqxtB1hq5nM5V0qsRzLY5tcmyTZRos04Bjnm/IclsUGxxXZZhyL9LpIJ0OMpk8IJ0Okkk/mfTTaT+VdlJpJ5myN0YiaYVIpuxkykqmlWRG7AUYHcmMmMpKIWAxnuRIkiVJGpBIMMkkm0pxqRQXLpIknUyyySSbSDDxOAXHqfed0ykuleJg3hzSaX5TkBNxPRE3NokkaSZJM5WwUgkrnbQn4YbIpLwQ2bSfTftUJkdlcnQ2CMFQeYbKbQw668MBSwcck+fZgsAVBa5MZ0osVePousA2Ra4lci2BbQpsU+L7NglV6mpyv6EOmtpQCEMddMyZnj3qO7MCb3ben5P35wTe7MCbXS/Pb1QWNKsLW7VdWrVd+uq7AmYM7Dsy9MnR4f3HZn5qzuhnthn77DZjn9129udmjx04e+zAObM/O3fO57aZ+/lt5n5+222+sN22X5w/7xvz531j3s5fnz/vGwsXfHOXhQcvXPDNBfMP2n23w/bY/Vt77P6tPfc4/BN7HbH3J47cd5+j99v3GMAn9zt2Cj732ZM//7lTvviFJV/64qlf/tJpX/ny6YCDv7n04G8uPeTgZYccvOzQQ5aHOOLwiw8/7MKDD1r+lS+f/plPn7DP3kftvtthCxd8s1HfReDbyUSRytYSZAHH7Fg0l0p5ZFyIxdMRIoFH4tEYGU+Q0TiBcBSJ4pEoTsQi0TgRI+MxMh4nk3Ey2SuBe+VzyLzgV/QC2DmeSsaSiVgyQaZTyWwGVDMrCpwkMgIP7BxPJTOZFMcxmqbYtuk4VqidC0Xf8y3b0W1H93NWvuAGeQdoF8SyaSmmpQA7u57h5yxYB3Ft2apuSGigf2a91nadQBI1nhclSZFlVRRlVdUFQeJYWZFNQ/c11RU4k6U1VbILuVoxqNcrnb7GYH975qyZ2w50Rga7o32NwUqxBX40ONHdvhnN+lBfc8bQ4FizMVAsNCwzEAWjkK/7XjHnl3yv6NiBbfmW6VmmZ27EvEDNwLCKaomSLiumolrA1GBD207gegWwMoCUwfEolRu64Yb2iOcXNS1nGlVDrTtmPXAbOTtvKZqjK2XfHOlv1vO+wWmeWrb4dgarZ7HBNN4W2XK1PDhvp72/8qXDTz/1/NXX3nrfT3756MO/eeyR3z7z5IvPPf3nxx/9w2OPvPDU4y8++9RLTz3+4pNPvPjE43/85WN/+OVjf3js0d8/8vBvH3zguZ//7Omf/uSJ+376JOCnP/nlvfc8evddj9z144fv+cnj9/zk8bvv/SXgrnse+/Hdj97x40d+dOv9P7r1/ptv+XkIWLnpRz+78aafXn/jvdfdcM/1N94LB9fdcM+qNXeuWnPn6rU/XnPdXavX/njVmjuvXX3HNatuvWb1zStX3Xj1tTdcdc31vbjy6rVXXr32iqvW9OLKlauuWHnlFSsvv2Ll5ZdffdllV33/+z/4HuCyq75/2VXfv/zqywBw6ntXXvrdyy4BXPz978LBJZdfeukV37v0iu9dcvmlvQ/hGsAl35s6X3zJRRdeehHM37304ou+dzHMm0P4ezfA9793xRWrrrjiuo1x5ZXXh/jBD24IcfVVN628+uaVV998zcofXXvNLauuvTXE6lW3Adasvn3N6tvXrrlj7drbV629ZdXam0Osvu5HgGvX3HTtmptWrb15zfW3rL3h1utuvO36H95+w00/vulHP7v5Rw/ccutDt93+yO13/OL2O35x2+2P3Hb7I3fc+egUwNkf3/XLu+5+/O57nrjn3icBd9/zBDy89ydP/fS+Z+772bM/+/lzIR548HcPPPi7Bx964aGHfw948KEXHnzohfsf+O39D/wW1h9+5A8hHn/ipcefeOmJJ19+8qlXnnr61aefee2ZZ19/5tnXn3jyZTj1+BMvwaknn3rliSdfhrOAZ59749nn3nju+Tef/9U6wK9+/dYUPP30umeeeevZZ99+7rl3nnvuneef/wsgXAxXAC+88M/f/e4fv/7135577q2nnnr98cdfefTRPz/yyIt33vnUhRddd/i3z9h1ty8G+RlxUsdwiYhKNK1TlJTNiskUHSFIhHA8Eo2R8UiUCEHEotF4LBojozEykUmHBA1KGRBK41AXh950yM7RBBlNkPFUEq6hOJYReE4SWVEItXMqlWBZWlVl2zZd13Ycy/VM1zPzBQ/Y2fXMIO8US36+4AIFm5ZimLJuSGBGh3YzKGjQznAZGhocBXZWZEOWVVXVFUUDjuZ5kWNlWTI01VUVR5U9VfZ8p9TXGOxrDIY+xuiMbTqt4YHOSKPaLeRqhVytVm7DNc1af6M22NecMTgwq9kYqFbaQa4qiaZlBq6T972i5xYs09c1G6CpFmhniAT2uhxgHPOCKohab8AQzGXXK7hewXYC2wk8v5gLypadK5bqodXLC6qfK6mq69o1Uy1qUqCLriHYtmjlNL/ili3OKtuNmttt+rNy0rAvzV4w+6CDv3jGww88+fLLfx4ff3d8/N1///uf//zn3//1r3/885//fOedd/7617/+9a9/feutd9588611695et+7tN9986+13/vutt//21tt/e+vtv7z9zn+/9fZf1r31zhtvvvXKq6+/+vprr7+x7o11b76x7s031r3++ptvvPbG6y+//trLr7/2yhuvvzJ5/NJrr/751VfeePut199aNwWw+Oqbb7zyxpuvvPH6q2+ue/XNN159c90rb7z+2rq3Xlv35mvr3nr9rXVw/Oqb615d99rrb7/62tsvvfrWn19Z96eX33wxxCvr/gQrL73xxxAvv/lfL6974eV1v3153QsvvfmbP73+mxdfe/7Pb/z2pTd/81+vPP9frzzbO//h5ef+8PJzL776mxdf/c1/vfybP7z0/O///KsX/vTsC396/oU/Pfun116A9f96+Vd/fOW3f3zl1+E1v//zcxvP8FO/e/G53734zO9efO63f3z6t398duvn559+9omnn31qYzzz3NO9CNefeubJp5558ulnn3nmuaefff6553717PO//tXzv37uyaefevLpJ3rnp555+qlnnnz8mccef/YXU/DLZx7ZNJ5+9P6HH7r/4UceeOSxB3/x6IO/+GU43//wo/c//Mj9Dz/684ce/vlDv4D5Zw8+9LMHH4G5d+W+Bx786f0P/fT+B356/0P3PfDgfQ88fN8DD/7swUd+9uAj9/z0AcDdP7k/xF33/rx3/a57f37n3ffdcddPb//xT374oztC3Hjz7SFuu/PeW++455bb777l9rtvveOe8OHNt/745lt/fNMtd4Y/ddMtd950y5033HTbpnDHDT+8+4Yf3n3DD++5/sa7rrvhrrXX37nmujtXr7195bW3XLPqlmtW3Xrt6luvXX0bzNesuuUHV//wqpU3XbP65rU33H7TLffcdufP7rr3oXvv+8Ujjz3z7K/+8Ps/vvrM87+/9Y57zjznvB3n7UqmWLCw4nGGoqRkikaIQFg0mcpEiNhUgo6R0RgZTyXjqWRoUIQEncikyXSql3nBSu4V1wQZj8RjsWQilNhA0KCdgcSTSZJhqJCdXdd2PdPzLQgJ2o7uuIafs4K8kwtszzdBNeuGBAjlM0QFHVcP8k6+4OYC289ZqFHvlEuNnF907Jxp2ppmyLIqCJIoyjwvioKmKpZp5Gwrn/Nq5WK7XunMGJw92B0Fah7qnzU2st1AZ6TdHGrW+mvldr3SadUH+hqDrfpAvdKpVtqeW8oHtXqtO2N4TrtvWJYMSdR1zbFM3zI9VTFlSddUy9AdXbNVzQZ3Akxk0MgQQINTYHqAlaEbbqimNd2BC0RJF0RNko0gX+EFFe4giFq+UFUVy9JzlupooqGwii4YvpLPK41A6hbEkZYzz8wM6pnuntt/6aZrf/L3deN/f+e/3xt/693xV9/52+9//bsH77p39Q9WLltx4UlnLz3u1DOOPHnJt0485dCTFh9+0uLDF5106PEnHrLopEMXn37MyaceddKSI08+9YhTTjt6yRlHLz79qMWnH7XkjKOXnHnkqWcec9rZR59+zjFnnHv0Gecee8a5x04+PBZw+jnHwMOzlx9/9vLjz1p2XAhYOXfFCeect+jsZSecc96ipStOXnbBSUtXnHzuihNWXHTqeRedct6FS2BecfHiFReduuLixcsuWLTswuOWXvCdc88/9pwVx4Q47+JFyy86Hk5tgPOPX37hCcsvPHHZBYuWnr9o6fnHn3fRSRdccsqFly658NLFF1yy+IJLTjn/u6dccMkpF1yyeMWli5ddfMq5F518zoWnnH3BiWedf9KZKxadueLEM1csWn7JaUsvPuWcC08558KTzr1o8dKLT1l68ZJzLzp52UVLll18yubmpRcuXnrRyedecMo5F5x49oqTzj7/hLPOP+msTc3wW6bMZ61YtPzCk5dfeOLmsOyCE5ZdcMLS8xctPX/RuSuOP3fF8WctO/asZceetey4s5d/5+zlx8N8znnHnbvihHNXHB/O55x33DnnLTrnvOPOPv+4sy449szzjznz/GPOWHF0iNPPO+r08446bfmRpy0/8tRlRyxZ+u0lS7+9ZOmR8ITPXHHyGeedcMZ5J4XzactOOG3Z8acuXXTq0uNOXbpoybnfWXLu8UvO/c6ZK04+c8WJZ5x30unLF52+/MTTlh0PV5627IRTlx63+JzjTjn7mJPPOvaUs49ZfM5xS849/vTlJ5629MQl5yxafPbxp5x1XIiTz/wO4KQzjj3x9GNOOO3o45ccuWjxkYvPPO7UM49bcsZ3AItPPxZwymnHnHzq0SctOerExUeetOQoOFh08re/c8Jhxy469NhFhx5z/CEAeHjksQcdccw3Dj/qa9868quAw4/62uFHfuPwIw85/MhDDj/i0G8dcfBhhx986OEHHXzoN7556NcOOeyggw/7+sGHfmPKfNAhX/7GwV/6+je/+PVvfvEbB3/p4MO+eti3v/atI76++LTjLvzuuWtuuOL2u65/5Jc/+c3vn7jvgduXn3/O4NCoLLs4nk4kGJqWyUQWj5CxeIqIJiJELELE8Eg0lM8xMk6QcYKMRxMkeBQhR4PyBXYGQznLMmEuBxwAOxNkHC4LCZri2PVpG6kEsLNlGbZtWpYBzkYvQou5VzgDDFMOY4YwB3mnUPSAylGl3AxyZdNwRUGlaZaiGJ4XFUgEUzRVsXTNMXTfNHI5r1Ytd8uFZqc1XK90auV2rdxu1vqHB8aAmvsag6Gh0W4OteoDzVp/vda1rbzrFEvFZrMx4HtlnlNyfsnQXfA0FNkQeEWWdFUxFdkAK8Oyc6CFVc0GdnbcPMDzi0G+ki9UPb8IwjlcDPIV1yvohivJhqrZ5UpTVkywSjhe8XMllhF11XBNyzdtV3OLZqXhDla0UY8eqcoLDXLOaPXTN1728Pg/xsf/Pf6Pv77y1rpf3fDDi89edsRXD9prv09ts+c+Ywt2G9pxfmeHee0d5nXHtqmNzC7P3b653Y6dOds1xubW527XmrN9e2zb1ujcxujcxqxtmmPbNsa2bc3apj53h74527fmbN+as32zF7O2qY1tV52zfXPujo25O7Tm7FCfu0Nrm52aOy0c3GmX/h0XDOy4sAvzTgsHd1o4uOOCgR3mD+wwf2DHBYM77zI8f7eZ83adMW/XGQt2HwmP4eHCPUZ32XN0z/1m77Hv2B77ju2+z6wQe+w7ttcn58Cp3vXd95692yfm7rH39nvtu+Oe++yw5z477LXvjvseMH//z+yy7wHz9z1g/t6f3DnEPvvP2/eA+Z84YMGeB8wPsdenFnzi0ws/8emF+352t70/s8ten1oAK/scuOt+n9t9v8/tvu9ndt0k9v/cHp/87O77Hbjbvp/ZdZ9P77L3pxZ+4oAFnzhgAdxhY+yx/7yNsecnd9pjn7l77DNnk9h979m77z17t0+M7brXrF32HF24x8jCPUZ23WsWYJc9R8PFEAt2nwmYv9uM+bvNmL/70Py9Zuy85/DOew7vtMfQjrsP7rj74A67Deyw28D2u/YDttulC9h2YWfbhZ1tFvTPnTcwZ+f+sR07s3ZoA8Z27ISAldHt+wDDc+tDc2oDY5XuaKkzUuyMFLujpe5oqT2z0Dcj3xj0q12n0rGrXac+4DUG/XLbKraMfMPwq7JXUbyK5FUUvyrrOdYIGDPPWwXOKggw2wVONTOqldKsrO5kdJsy3Kzh0KZHqWZGMZOSlpR0EmZBIXklyopRVor0zpwU42SC5iNZDqVplKRQMouSFEpRKE0jMo3INEqksURmYiZTiEyjeBLFUyiWQNEEipLr50gcReIIjyGCRGQaZRjESTFRTXQGC/N2Hfn6IQd858SDTj/nmKtXX3DPz26474Hb777nvs9//iCW1RFKZrNiNiuCDU1EExGCnMy9iRGxaIyMxxMkFiXwWBRINpZMhDoa+BecDVDEFMeCZIZcjkQmHU2QeCwKP9hrUochxCzLpNNJcDZMUzdN3TA03ZABhqlAhLCXiCG7LmRnWDdMuTdnA1wOw5RRPqiYhidLuixN5GkwDMcwHIQHBV6VRF2RbV3zPKdSLra7fTNAMgMFQxZdqz5QK7c7reFu34xGtduodgc6I5DvXCo2y6VWPqjkg0qpWPfcAuRQl0v1nF+0TM+2fN8P8vmi7weOnbOdIBeU84VqCD9XCsnacfP5QrVYqheKtUKxVizVwcoAvs4FZc8vOm4eLI5qra/e6EACtePmC8VaIV8JXKddryg0Z4uWQfuDpR3y/JiX3VaJjH37wEt+/eA/x/82Pv6v8ZdffG7t2jNOXnzgzvMHhkequbzCCkQ8gSA6jEU2i83m24Yg/mfYkl/xP8H75gVvAh/18/kA+Ej/37b27xXdDLb2+vcHsaUzvhl8yK8fbKMZnzy74YwRmwXCER5FbiDvtGDsm4d94Zzlp1x1zeVr1t54110/P+mkMxqNAYTisVjWtHwMj0djqQhBYngMITwWT0SIGMJQIpVERAQYFuRzPJUEkg2d6FAOgxYOfepEJh26ImBDg8pmBJ4VBdDaaZpKp5OQ8qxpimFohqEZpmKYiu3ocAAZdZouarpomDKE/gxT1nRRUXlVE2AxDA9CXsdEVNC2crJk8JwsCirEA8HWoGmWYThZMhw7yAe1YqFRLXdbjeH+9kzImRvojPaAxjkAACAASURBVEBqMzB1f3vmYHd0sDsKfA0Kuq8xmA9q5VKrVKzXqn3tvsFyqWFbud5IoOsEQVDI54u5XN51/VxQLpbqpXKjUKzlC9UgXwGNDIG+IF8plRuVaqtcacJBpdrKF6qQngHZGn6uVCjWgOVdrwAWNihr07QdQ1d5vpmv9xUGm+6oEK10nF0b+i7Xrnjwzd+Oj//3+Dsv/e2OH11/zDGfW7hr2fYRKxDpTJyIri+CwHCEsPWpuVMwWUQR2aCmAkeT84cCbCvwPp8km0YUYbEtRhRh0c1WhvzvYDP/aZtPtN76//yteT4RAsp8ps54ZPJWG85EFBGRTcybu89WzhhOYJuaJ16x/+MZi+BbiU2/DCNRhPVoBU6k5m4366CDv3bV1at+cNWq62/40eIlZ9YbHTxCkomsIGpkIhuLpyMEiRBBROOxeAJhiEwmQuEcsjNI49Bf7jUrgJ3DHOcpnnWapsADCW2QZDaTTicZhpIkQddVw9B0XdV0SdMlw1Q0XVI10TAVw5RVTQAiDq0McJ81XQT5vDE7G6aMNNUWBY1lRJ6TRXECkqRkszTHCbrm+F4xyFV9r5zzaoWgCXo5zG6eMTg7ZOe+xmC7OQTrIKgb1W651Cjkq5bpW6af80uukzd0x3UCWdIV2VBVXddNw7BM07Ysx7Ic0/Jdr9ArgU3LV1SrN+jn+UWoBrSdoFxpgpQGTi+W6rmg7Lh51ysAoUM63cSx7ti6YUpm0az3l7Z36CGfm1XXd/juade/t258/C/jf3/j9SsvXbrPJ+YMDNiZDIpENyiKwDAsEolgWAQhHMMiGBbBUHRDTNIWIjdisUkum2DAiRnbKqAohmJbA3JK7vB/Aomh2Eb/qM0CYdGt+6j4/4CJ/+SNsDmxurnrN40YQuRm8q83DQxLYHh843niFbLRvLnrP7R54k/8Uc0RPL5VwLEYjsVwnJgCeMdBldNkHSZiWfpTnz7w3KXLf3zXT664cuW3jzimf2AmQlGaEVNpJpGkyEQGIQKPRONkEmEoRsZDZwMQTZBQWgLU3Eu4IJ+nsHNohoRCe0qtYCaTYllalsWQnVVNVFRB0yVZ4RVV0A1ZN6SQnXsjgSCQ4VSYvAFp0bajGaaMTMNTZFPgFY6VOE5gWR6cDVlWNc0wDc8yfUP3dc0z9bxjlcK4H1jMA50R0MgzBmcDHUOmc19jEK4slxo5vyRLhsCrmmrD71IVE2KAvUFIVdVN0+YFRZINRbXAgA6znqECBagWooVwGRgd1Vpfq2+g3Rmq1duuV1BUC4i7WusL5bPrFTy3UMpV8lYtUDo223WZkYq2/fHfWP7euvHxv/z997969IzFB++2a9eyolgEZbM4hlA8Ho9G4zhOACPjOIGhKEJESMdT8H4acz07r8eWU+HmfuN/YuetImgSwyLYVg18os5vC+fNfcPd9BxWWm/5/dfL/w3nzX3b/0DsDDUyWzCTGHAuin0cZgzFNmeObOXr6n2w6dftBAtvhIkLNhIiiUQC6uOj0WgySZJkDMcRQohisvt+cp9l5y3/7qWXXHb5ld88+FuqZhHRZCJJJVM0RfMRgsRwIk4mEcKJWBRFcEREwi4BWJQAgp7CzuA7Q55cWE9IplOQ8gwEvTFHUxwbsrNhaL2+s2EqqiaqmtjLzmA0AxGH7KzpIrCz7WhT2dkyfV1zZEnnWIlhOJpms1k6k6EkSdE0A9pfuE4x51dKhb5quVsptsJMZ6DmdnOorzE4NrJdpzXcrPVD7nOj2i0XmvVKJ+eXglwZunmUS3XXCURBFQXVcTzX9V3XtyxH00BE67btCqIaJswZpgc6uncGcxk86FxQrtb6iqW6nyvBqbBoEPRyoVgzLR+ChI6bz3m1nNlo5mfbbLfh7CjH+z67+xF/f2V8/F/jr7/4/Kknf2XnHQqigCI4SiQQhvB4LB2JRLAp34tRr5UxdWyk5v7DN+WNvZH/hI90bLavxfshgvAtnsGa38I5xJbefwP/YQvnrcPkR9JHNWOT5ehT5g/r/pstgP+Qxubv//6v56nrEQL1vu8wHJGJCEUnEY6SmdjCXedddsX3r/jBlccvOnHvffanGSGRpBJJiuPlVJqOEGQsnkBYBI9Ep3ZvISJhDkZItVMqAKF6MKwYBH8j9KN7ywuBnUNnw7IMyzKgAsVxDdNSQ985ZGcoCAzd5zAwCIugqcNyFaSptqbasqSzjAheM8NwFMWwLC/LKtgRlXJfszHQagw3aoP1SqfdHBoeGBsZnjs8MAbFgdACqRjUC7kaNEKqldvVUl+rPpDzS4V8NciVi4VatdIMciXwmjXNsCzH83K+HwBHm6ZpWY6qWWE1IJSWAC9bdg5qAv1cCXprBPlKpdqq1duFYq33AgBkQIcdOcCz9t26TJVq7rYFZZbHD9etOb/+xUvj/xz/y2svX3LByQvmN4gIiscRmUAIQyytRbBs2LoBLEQcWGCzXPm+7+1QFfZgk+b1h4YPQLVbiQ/iPXyU98e2lm23xpPHI1v9fLb6+W/OHv+Q7r9p7g9fLf/DefPYgk8F1EvT8KwiBCKiG3B0lEQIR6yQ/uJXPnv+hSvOv/CCI486JsiXGVaKxdMsJ9GMQCYyZCKDR6J4BIz79cBjUSgwCdk2TVPQYQO0c680BoKGK3srCTewrTMphqFEkVdV2TA0yzLCfGfHNYCmLVsFgRyycy81g9EBi1BAGNrTCHoPSaIG7MxxgiBIPC/yvKiqum3lgly5Vu102jNajeFKqdOodqE+cPbo9kP9s5q1/ka12+2b4dlF1yoEXqVa6mvW+uuVDkhszy3k/JJt+abhOnbO0B1Dd/JBObSbTdM2TdOyLNu2XdfXjQ2qBMFcDlvN9TY2suwciGWI+AX5CghnKOMGdgbz2vUKuaDs50qOVXW1mRo91C0tjCHtknOvGf/n+FsvvXrnzWv23m0bkUOxCIpGEIZQLEZOtm7AcRxFo5FYjIjFCILAezuTbfyNrCce+L7qbPKb+4elWTYztpJtMdTjbm/JHMNRjNhi4FuPLb85gWI4imJT47H/Ae8TmNoEO+MIxxCx5eixtz8OM76eAT+iGdvYQZ70kTcXY432WCLrjZFUkorFyPWXTdwZ4VGUzCKEI1GhDz/i0NVrV5108uLtd9jJdnLRWDKZohlWomieovk4mSSicXA2sCgBCDPkQkWcorKggsFN3jhOCCwMKxtkOlPZZDZDURmGoXielSRBUSRdV6E+EAoFLVtzXMN2tJCIAUDEU5Kdwzgh8LhhyghyjUN2hmJugVegPMS2cjm/Uq91B/tnD3THmvWhWrnb7ZsB7NzfnlnKN6AXUrnQhBJBUNONarta6iuXGrIE9ojv2Dnb8uEXqYqZD8qu6+uaLcuqomimaedy+VKpYpguFGRDbw2Qw5CAAaoZUjhCKxlkcqivgdmB3F2vUCjW/FwJMqBlxdSUfKu0oGhunyWC7Wft9effvfbuf//rhV8986XP7afKaQJHURxR2SRCCCEiHqfQhCOGYRt8+uM4TkwN1k3OaAOC/s8WB4ZhWxcY3DpsJUFjCEPRSbd6i4AjEkckgZJbOOMfaN7y+2NoqrP//tiqBAM8/H6MtnSOIIShTcwEwnCEbTxHMTyC4RvPm7vP1s4fzof++42p74j3m9832RBD0SiRiEbjETweiUSJCEkQBLxr8CiKxNBO87b/3mWXnnf+ioMPPaRSrRPROBFN0IzA8bIgqqk0HY2RCMMnrOce+QwVgOAmTxHLodcRxglDvdzboy7kaIrJ0izFcQwnsKLIK4oE6XST3elU29HBRAb7IvQxQoQRQkjtkBVOVjgIISKKYqD2RBAkSVKAmlXFEnhVVRzbyhfzrcH+2XPG5g8PblspdWqV/pEZ280c3ra/M2ugf7Re65aKzXbfcJArVyuteq3dava3mv35oGwanmMHOb8E6hXykaFdxqR3YdtO4PkFy/YdN8gFJdfLQ8lfWBAIqRphy+bQ3AhlMpAvFAfCQ9sJoLdGKLQhxqioliR5OXskb49hiFt77W3vvPW3f//rH5df9t3h4T6CgL8dhuN4+IG/xSGySM+86bG1ft9mvwpu5X3gZlvzTfODfAyAaN2SeUvftxvOW3H/rY1qbvVAEFzY0vlD8os/LJ96q/+1H/B1GNmyeQsVxvo5EsHIBAERQtPUv/zlL95++62HHPLNuXPn6rqOEM4wnMAroqBGiUQyRcVTaTwWn7TJIngsTpAJgkzEkikynUlmqTTNhMgwbDJLZVmOEUSaFzIMm6LoDMNSHB9e0NtyPcsySSqVYbOcwIqapJuaYemQ6GDammlrQNChWRECJHOYRQdl3GF3OsiGNi0FCYKg6zqk0FEUQ1M8y0iKbFpm4LmlwK8XgmajNjzYP7e/M7teHRrojs0a2WH2rJ3GRnccm7X98NDsTntGf3ekWmnVqn3FQi0fVIqFqu8VfK9Qq7bCTGQwKCTZEEQNSq4l2QCzAhwMP1dy3DwkY0A+BpwFKR3OITuD+xw2P5rC5pCZB2QNDy07Z5olQ2mlSS/ndn7/u1fGx8cffeyhAz+7P0WTEQJFplLzhzm2llU/6Lvio3o+0+PjOT7qv+NH/Tr8AM8nEomAw0iSsZGRGZddfsnSZWftscduxWIewzCapjlWEniFjGeyFJfOMLFkCovGIP0ci8aAmkN2TlF0iDTNbMzOaZrJslyGYQE9W2FMlBemmQwtMIIqqpamO4Zpa7qpGJZqWCoEBsHWgIIUSHDureEOaRrY2fUMYHPLVpEsy6ZpiqKcTmczaSabYaksL/Cq55aKhUal1CkV+mqVwU7frG57rFmfUa8O1Cr9nb6R4cG5/d2Rdt9wvdbNBzXfKxby1XxQKeSrlXIjH5Q9N18q1nrrRKAthijpYEqAIrbsHHTJgNYZYf85yNmA3AzHzYeWBbAwdHYG4WzZOUiCDpm6t/szfCpMBAydqm/3R5D85S8cOf7u+Lvvjl908YpOtwFBPxxHITt/6BJsa1/NH/W74n/r3TU9PtzxUf8dP+rX4Qd7SjiOx+NxhJAo8t857qjVa1Z+9atfHhzsTyQSqVSKynIsI6aSNM0IFM2nKHpCQUcIREQjcTKWTMVTaTKdSWSyIUEnsxQgw7A0L4TsDBeE7AwETXE8zQs0zwE7ZzmKk3nZUHTHsF3Ddg3DUnVTMUxFN2QgZUjbUDVhCk33xgbDdDqg7AntLMsqy/IcK7GMSGV5lpFkyXLsQiFolgp99epQp29WuzVaqwzWKv3FfKvbHh2duX23M7OvNdRqDga5qml4vlcMcuVSsV6rtvJB2TI9z82HecpwEO5v4udKQJqG6UHGGwhhsDXCJvphDgawc9hcFE7BdlbhZZChAXcAPT6l6bNtVxyjnYiaq1be9t6/x59//teHf/uQYsmf+GSdZOeP4gvy1r6aP+p3xf/iu2t6fIjjo/47ftSvw60dQMoIoWQyiWEomST3P2CfVauvPuaYo7bddi7DMPF4PJWkshk2nWIoms9SXIZh0zRDpjOROIlFY2BuxFNpQMjRySwFB2BlUBwfsjMYIKG+BjVNcTzsdJVmMhk2C/JZMVXT1ixH100lZOcw1tdLzVOgqHxvKjQ4HggKT0RBZRkRMpF5ThEFjec0XfNcu5zzatXyQLc91umbVS0PNOtDlVJnsH/2nLGd+7sjzcZAX2uoUu4r5KvFQi3nl3J+qVioQtO7fFAGooQkCtPyBVEDZyOM1MmKyQuqqtkgdad4GqCFgVt7g35TGofC+sQGKIYLvZNC26SHnUvphMnT+Wef+tO7/x6/++67991vL0XlQ+2MYdj67Itptpoe0+NjNhKJBLwxY7EYjqNEIj5n7uj3L/vuaact2XXXhZqmxWIx8ACyGS6TZVNpOk0zQLUhQWPRWDyVjiVT0UQytDgSmWzoRINADtk5pO9egs4wk7FBJgPymZU4UZNUXVJ1KWRnqOSe0vNo415IosTIChcSNPTjR1SWE3iFpvh0iuY5WZENVbEs04e2n8V8qxA069Whwf65w4Pb9ndmwy6u4Gz0tYbKpVa51KpW2qVivVJulor1cqnRqLcL+Ypt+d6krQEd8V2vAHQMtgOcUjUb+nzaTmA7AejoMAwYAtSx7QTA0cDOnl+EZOdQLMMFcFvQ1MDvcLHnVRMxpd3c9vVX//Heu+PXXnvtzJEBSKiczCfDJqkZn2bn6TE9Pm4DHOdIZEI84TgqlnLnX7Ds/PPP23///fL5fCKR4FiJoQWOlTNZNpmiUhQNUhcUNEEm8Fg8lkzBAUEmgJSTWSo86DWjQ98DeBnMDSDoiW7RTCbDZimeZiWOVwRR5gSJ1QxZmywaDCOBodHcm90MkBVOUXkIBoLF4ecslE4xLCPRlEBl+cnst7zvlYuFRrMx0OkbaTWG+5ozhgbmjMzYYcbQdjOHtx0amNNtjw50x2DHk2qlDTkbQM31WrvdN1Aq1iC1GTgXOhN5fhFcC88vFkv1MKYHe7wCsYJ2BgcDxC9kK4NNAZQNGhka10ELJLg+ZGdIiAZGBjsbbBDPq6YT+oGfOuRvfxn/yzv/OOeccwpFD2EoGtuAnSfz3abZeXpMj4/dgH3NJ9+eiOOpJaeedOWVl3/pS19oNBqpVAr6UoiCls4wmez6yB7I4UQmG0+lo4kkHosjIorH4vFUutfZABEdWtK9GR2TdrOQZbk0PVn2TaezHMWILK8IvCIIEssJtKwKiiaqmqjp62OAU9h5St/n8IIwkQPFY2mGFnlOkUTddfJBruw6Rc8tmUauWmkPdMf6O7ParZnd9mh/Z3a3PTZrZIcZQ9vUqwP16sBA/2ij3p8Paq3mYK3aVyk3YbuTQr7iewXL9HyvAEE5IMewqNrzi4bphRXbECeE0hKOV3hB5QUVDoC1g3wFLgbrGZzlcM8qEMuwEjohoNCBmoHKbSewrCJC2e8cfca//jH+ystvHHvs0a5n9DScw6YI52l2nh7T4+M5EELRaIQkY7E4fsSRh61adc3Xv/7VdrudTCYFXmEZURS0VJqmGQEsY/A3QmIlyAQWjaEIAS4HCOSQncGSTmSyEA8EWqc4nhFETpJZUaJ5Adg5kUmn6DTF05zMi5okahKwsyhzoszJCq9qE71Dp7BzLzXbjubnLMir621WhwRe51iVY1VRMHTNc50i9AvNebVO3wjIZFDQzfrQQHdsztjOA92xWqW/XGyXS61SsQkdnAv5aqvZXy41ioVaSM2G7gCZAsBihkQ6kLqQxSHJRqhzM1lOEDUwPcIAYFiTEu4DGyZEgw0CaXbQu05RLdjdKmTq8Gd9vxLBqDNPv3D83fHf/Pr3X//6V2kmRSawSWcDW59mO/ka+F979U2P6TE9NhoEMZHqCrZGNBqJk5Gvff1LK1dedfDBB82dO5fneYYWMmmGyvIMKzKs2JsPBwTNCGLoOxNkIppIgnwGgQxsHvobU/I0INku1M7JbCbDZkE4C6ooqCKoZlHmJIWHVqKhjxHWoUwpFIQsuhAhQSNRMETBkCVLU13YoQrgu9W+5gzQzkMDc0BB93dmdfpGGrXBWqW/1Rjudmb2d0cGB2YND812nXyl3MwHlSBXduwcdKETeAWsBgCU8EHyXFgqArFBYGfbCVhOVlQrNDHC0F/obIRkDU33IakZuu9DM2ggYrC2QTuHyXaeV44RzIrll7337vhjjz3+hS8emMmSE74ztjE7o2l2nh7T42M1wHHGJtmZIPBoDPvKV79wzTVXH3bYIdtttx3HcTTF0xTP0CLNCDQjhDZxrzsROhhh5kboY/Rm1/Wyc5jmDHQPvnMvO4N2llVBVgVJ4RVN1A3ZtNSN2Xlj7Tylwwb0q0N0VuEYXRYdU897TiXn1Xy36jkV363WqwPAyGOjO46N7jg0MGewf/bM4W0HumOdvpF2a2arOdio9zfq/X2tIVWxPLcw2XHUUWRjoqvGZJYFUDNYzKBqId1NEDVR0sGm0A2XZkQwOsIaFmDnUC+H0UIwK4Cai6U69OMHvgb6hnpCqAIHWe37FTLGXXn5mvfeHb/rrnv2P2CfZCo60WBlmp2nx/T42A8cxxH0vkEIx1EkguER9IUvHrhy5VVHHvntnXfemWXZbIblWInnlCzFZSmuVwv31vv1BPfoXt+59yAMA4YIWT7DsBmGDtlZUMXJDaYESeFVXdIMGXrUTYkB9lYJhh3ppvTjt2zV803E0hrH6JJgG1rgOZVC0CzmW8V8K59r1Cr9QNBzxnbebpuFozO3Hx6cOza64/Dg3HZrZq3Snw9qYFIX8nXfKxYLNccOYN8T03DLpXq5VA9r/6BKkGElcJNBMguiRjMiy8lhjl2W4iGFI1TZUBkIF4R5dXAHUdIhbFgo1oCdod0+pNOFqdZhw37fr8Sj9HVrbh1/b/zGG2/cZ989U+nYBuy8vtsshq23O6bH9JgeH5fRy844jhCGPvu5T1199Q+OOeaoBQsW0DSdTtECr4DvnKW4MCuuN9A3Wew3RQvTEA/svTLUzpBgFybVQUZdisqG7CwbimwowM6QUWdaKuz6OiVPo7dfaAhoxxFuleLnLKRIvix6kuAqkm/qRc+p5XONYr5VKXUatcFquVuvDswc3nZsdMfB/tnd9mit0l8pdcrFdqXUKZdaxUKjWmm3moOtZn+nPVQpNyvlJpSi5INykCuFtX/AxSwnQ3YzHDCslMlyDCtBoA+20w5zNiBLGqKFve1DQWUDQYfZcmGDJFDo4EdDew1wVzTdMc0gGsne9MM7xt8bX7Nm1d777J6l4huk002z8/SYHh/jMZlItwE7f+bA/a+66kpgZ4qiUkkK2DmZojbHzr0+cmglQ070lGyNKewcauosy1Ecm6apsBRFNhTFVBVNlBQeKrknt+We4OJejRyysOebucDu1dGwGOQdxLMWx5gcY0qCa2gF362H1NxuzaxXB6rlbqdvpNseBbsZqLlW6W+3Zrb7hpuNgXqtW691PbcA1SjlUiPIlRTZ0DVblvRQJveys6JakJLBcjJFC4KogVkRSmYIIYadjMK8i3BTK1gBXdzbnQ5oPQwnwmcDGCmQqxcl0j+88fbx8fG1a1d/Yu/dKJqcys4T1Si9TTWnx/SYHh+XsTE7H/jZA6666sqjjz5y/vz5vdo5nWFC37nX3Aj9jSkETXH8xqo5DCdCJLBXO0OzuixHQc4GJAOruiSrQqidwXcO/eUpG1bBbtyQrQF5GpDpHOSdIO+gVELMpGSOMTUl8N16qdCpVQZrlcFqudttj7ZbM5v1IXCZIYtueHBup2+kWR9q1odq1U4hX/fckmMXeE5RZFMSdfCdWUaURE3gFVkxobeGJBsgljleAbsj5GtZMSGtIqRyUdJ5QRUlXZt0rsOMOiDl3mYa4SaEkAQC5A4dkeAhuM8gz8k4df11N4+Pj19//do999olnYli+IbOxjQ7T4/p8TEeU3xnDEef+/ynV6686qijjpg3bx5EBQVekUSdZgSWk6BQsDcwCEJ4w35GE5jiTYf5HsDdvW41OBs0z1E8DYWCki6rlqYZsqKJvdUoU7xmcDBUTYA9ucNs6FAy5wtuvuDmAhtlUjJLa5oS+G61XOxWy91ysVsImoWg2ekbGeiOddujQwNzBrpjECEcmbFdqzmYzzVcp+jYBcv0LTOwrZyhu6bhiYKmapYkalmKkyVdUU1VsxTVVFRLUU1R0jleEUQNsuLAggCyBjkMVjLMkBUHGRcQFQR67S1UgQghBAChQylQPC+ooLLDLayCoGbbBdctpRL82jU3j783fsMNN+y627xEEofWuZuICk6z8/SYHh+zscmo4Oe/8Jlrr10JUUFBEFiWFwVVEnWekzl+QhSHKphmOIrjaYbLshzNTEWvrA7pOMOwobjuzc/LMDQrChRP0yzFiKysSrqp6aYCxdyqLsEeg1NqTHrls6xwksxKMguRQD9n5QtuoejlC66fsxBDqRyruna5rzVUq/Trmqcpfj6olYrNZmOgvzsy0D8KOXODA7OgdLtaaZWKzfWbUeUrqmY5buC4gW44imFatitpuiDKimFKmi7rhqxbgqKyosIIMiepgqLLusVJapYVsqwgKqbpBJrp8ZJOMyLQN9T7hYUnENbrrQmc2DBF900zgI2s8oWKnysapivJerE0sZ1VPl+37YJtlyqVrmEUCZxefe0t4++NX3PNqs3mbGyQtrF1Y2u3Epoe02N6bPkI91+ekrNx/Q2rD//2ITvttANN0zTNKorGMiLLiCwnhGBYnmF5huFohls/0yxFMbCZajqdpRkuLDmZ0tY5dEh6o4I0y1BMlqazDEdP7F9lKqalTlYJypo+kYYR7lAVcrRuSGH1tuPqvdScC2zPNxHLKKJgOHahUu4rFhrQ1rnZGGg1B4GUO+0Z9Vq3WmlXyn1AzbVqX6lY971ikCuVS/UgX9YNx/Xyfq5oup5qWpplS5rOihIrSowgsqLESTJ05MswLMWJrKhwksoIcpYVaF6SVAuoOZlhwZgWRA3KBYGpoRw8bHUUPlRUS9M8y5rI64BG/rrhaLqdC0qOG5hmEAQ12y5ZVrFc7jfNEoGxq6+9Fdj5k5/cdz074xuz8wdpUzfNztNjenx0A8diCBGT7IxPYeedd96RYSiG4VRV51iJYyWOFzl+gqM5TmBZHsD0UDOdZagMnU1TmQwFyhqc6ClKOaTmXnamKCqbTcP+VYLAybKoqAIA2Dns7zyl6T7kOIeeBrAz2BpB3oHSQURTksDrhu47dsGxC65ThL1Omo2BbmfmQP9oszFQKjYL+Xql3FevdRv1Tr3WLhXrOb8E7FwoVm0n57iBnyvafk41LVk3VNMSFLWnEaqQZSeCp2maozgxZOcsK/CSLms2K6iJNMOwEsvJHK+wnMxyMtQNQpNoMDTCukFNdyTZkGXbMMIVW1YMRTV1wzEtz7Q8Xfc9r2yaBV0P8vk+0yzFIvyaVbeN6Fxj9AAAIABJREFUvze+cuW1++23TyJJTK3knmbn6TE9Pq5jc+x83fWrgJ1ZlgZ2FnhF4BXYIjUExwmAXnbuBTgevcQV2tYbt0PKskw2m81m09lsGnYXFEVekjlRYoGdjYkmohPyGbg43MUqjARCRh0kb+QCG6jZ803EsaosWYbug2ouFZuNen+rOVirdkBB12vdSrkPqLmvNQTsXCk3i4VaqVirVVulct3PFW0n53p5y/MlTRcUVbcd3XYojuckmZeVUDunKDrD8BQniqrBikqG4VMUy/CKrNmyZnOiRtECkHKYvwFiGWrBw2QMaA0qyYaqurrug8uhqKaimppuW7avapZpearq2nbBNAualvP9Ri87X331NcDOGI7wyDQ7T4/p8X9gbI6d11537bcOP3jevJ162VkStSns3EvToYIGsCzPsDxYz1AiSPMCtNTozdbYMCePpWmaojIUlaHp7MTerz3CGZwNaOsM5gbsSgXZGq5nABcDQUO2BlDzRJ8NXfMcu5DzK8VCo1Hv7++OdDszG/X+3my5WrVTKfeVis1ioVGttACVcrNaaVYrzWKp5ueKfq7ouIHpepKmM4KoWbbpehTHg+8saTonyfCPBHZmRYXmpTTNpWmOFVTVcDXTk1QLilNESZcVs7fRPrAzxBLD/vqqZltW3jQDKCw0TNeyfRDyYLaA7+G6FdMs+H7DcarT7Dw9psf/3bE5dl6z9pqQncF3fn92nsLUEwe8SNHs5Fd8huJ48GZ7sz7C5hvAzjzPsyxN01lgZ9j11bI1UM2aLqmaGJrL0E8DsjV0QwJ29nwTku2gp3PI165nIMsMfK9cKjZBGnfaM9p9w1CcDaRcq3Ya9f5qpV3I13N+JWTnaqVVKTdKxRoI53KlAeysmhbNC7Ju6LaTomh5cm+AKeyczDJpmgPfWVRMRXdExaRYCexmMDegqATSNsKtCCE/b32CnZFTVXdysytLNxzwnT2/UCzVIGYYBA3Xrfh+w/Pq087G9Jge/3fH5th59ZqV3zr84Pnzd2ZZmqIYSYImompoZUxhZEGQBEESRVkUZTjmeZHlhDAzGtRxmA0d7pYCNB2ysyiKPM8yDMWytCBwqirDPtyTOwrKqiZC2hw4y46rQzUKkDWEB8PGGqHvDPIZWWaQ8yvVSrtR7weBXK91u52Z0Lh50mvur1ba5VKrUu7rdobbfYPNRrdea5dL9SBXctzAsv1qraUbjuG4tp/jZUXSdNW0EpmsoKiiqgmKyopSyM6gmoGaWVERZEOQDYqVyBQN1Axp0cDOkKEB/Bsm24VtoBXFURQHqk5ESRNElRcUXlCCfLlcaSiKo6puEDQcp+w4VduufNRRwekxPabHRzc2x86rVl8N7MwwVCZDCYLE0ILAKxzDA3h2A5qGgwl2FmWOF2mGA+E8pacz+BuhiO7dk5viWEEQeJ7lOAZM5zAqCM4GVKOE5Atxv9DKAIEM6c/QWCNfcIslv1D0oHoQOXahkK+DxVzI112nWK91x2at3zMQrGfoFNqo94+OzB0emtXtDDcb3ZCdHTcolmqipGmWnSuWQC9rlp3M/j/23jvKjSJrHy6puxVGo9StnEc5S5OzxzkABowjOBCXaAMm2SQHMBgDDkRjs4BznnHEEZwAg9dgcjbG9tiTNaNRDi3V74+aEYPx7rvs6/327PneOvfUabVaUner++lbTz33XiHinSUKpVgq602TKiNlSqlSI1VqSJlSSMlElEIsUfJFUnaeUCiS5nJxIIUGKnSCdNA53/k391lj1ut7igrKFRpKoqAkCqlMZbW5nC6fRKKRSDQmk0ens2s0drXa1hedp0yZ9H/o/H/t/9p/Uftn0Dk/X0BRUpFQQpFyUkSRIqoHo3v9aEQ6U5QUuc8SqVxMSgRCcT7/d5mPchk5EIhdBNCoJjdFUQiapVJKJpPIZBJKIhSTfIVSotbI9Qa10dRDIiNP2emy2B2mnCoDaZ9z6Gx3mFxuq8NpttoKjCYtsFm9Pm8Zopu9nlKH3e90FCIew+MuKfRXICsuqkLedHFRhd3m8ftK3a5Ci9lhs7rUGoNUpkIYjWYFBSQlUSilSlWeQEjKenhydGAiiVQsVSBmgyckkR8tlijFEqVALOMJKKFIKhLLcsoNND2I8nKg4MBcYmgUVYiYjd4wFg2aGFSqdHaHR6szyuV6jcaMZgVVKqte72IC0fq1OzM03Ly5fuLE6/N4BE78I2bjz1a9/HsVMNEaVNMB9QRB5Eo8oIZhWK4kT+4tJpPZ9+N/76r93+znf2Pre+rQeUMnKncqcmcSNYIgAAAsFgsAgGrTXXTyL2qX6zz/t/xf/8v9xDAMneGLVqJvuKzHi+fQGQCAYnrvvOu2LfUbZsx8cMSIYVIp1SObE8tEQolIIJaKJBJSKhaSYiEppWRSqRxBs0Qik0jlCJqFoh5aGTEYObVG3/jAP+YRFZBikiRz6CyVUhIJSVICMcmXyUmNVmE06UxmfS5BqKFAjVQZVltBjl/um1uj71smsw7YbT6Xs8jrKUWiZpRQ32H3222+i8hoZF5Psclod7sK7TaPyWizWpxanVGp0hkKLIYCC1LUkTK5XK1RanWIuKHkCkquQKyNkJKIJHIhJUPzgYiDRugsliiFpBzNCqK0oqhELCIxlCo9iidUawpymg21pkCtNiHeWa7QyhUahVKrUutVar3D6dUbzGq1yWCwG41ug8FpMLjNZj8GxBvW7cpmetCZm4f3qSv4b0RnLpeLApwAAARB5JYBACwWi8Vi4TieA5S+v8tkMvtu/O9Gjf8WNEEtd/8DABi9gWQ5mMjtOYPByD0R+x7LPwboy9L+7Pn8T/0v/9r3990ALbNYLA6Hg85z3+v2su0nIADAmUwc9PzjAMPBXXf/pb5h48xHHxo+fKhEQvbIMERSkVAizhdJRRJKLBELSVJE5dBZLKYoSorQmaSkInEPBCNczqFzTq1xETr3bkPJ5XKZTILIjR5+Q07KFRTynREHjfAXATSa9+urnEPa50ujM+Ka7Tafw+5HJVztNp/Z5EJrcu6z11OKNHbId/Z6iu02D6rrqlLrkcpYpdar9QaFRov8ZZlK3XfeE40UhJRELFUggBaQ0hw6UzK1RK6R9AZ252pQ5QK19QaL2eJEKehQfDbSbGg0Zq02lwLJgJTOhgKL3eEpMFq1WovR6LRYfCaTx2Ty2WzFOIPcuP5dmIVbtjQgdMbwy4nOjF5j9nrkvQHhoK8RGI4zMZyJXfpLGAx0ced2ILd8ue7S/xQKXMbGZDIvCa88Hg8t5ArQMfokZ+jb/vjx/zjq/af+l3/h+3OPxpxXgYYmf9zsj271v9wQs4FhBOi5AJg4Ae6ZekfD1k0zH31o2LAhaFZQKBT35ODPF1ECUiKkKMFv6ExRUpGIJEmJRCqXyhQ5VUbfyoE5pTOqaNU3aDA3VUjKpCqVSi6XUpQYyTYoSoxwuTdKUK7VKXP59dUaWS7PEbJcajpETFusBjQriAAaoMlAu82HClY5HYU2q9dscrldxUWFlSXF1cinRujschYVFZbbrG5UQlCt0ut1JoVSK1doZHK1TK5G8oxcKCSXL0CBN6gMF0JnUqZEdLOAlAopmViqkMg1aGJQqtAi4iJXEBYt2+welPAIpZpD+jnEPuv1toICB9o+FxRjs7ttdrfRZNPrbUaj02z2Go1uk8lnsRSyMMnmjXv6onNPno3Lis59cRljMDEGE2diGIPJ5+Uzfo/gLBYL3QZoeM5isdhsNio83Jf6QBvkBu//+7v0P4UCl6vlvOCLzgwAgM1mI+BAZxL04jLCCAaDkZeXd5ETfdHBXkan78+ez//U//IvfH/u4swtEATB4XCw3obO5OX1oBE6I98Z8c4EizF12p1bt21G6CwWCwUCEUJnsVAizheR/J4IE1JEIX5YIpEhaJbJlXKFCkVj/DE1Ut/o7Ysy2/WGQMvkcrlUSonFPRGDJCmSKyjEOPdOCf5WGEWtkfVNh5QLRbkInRFAW20FAEWa5NgM5EEjqUa/2iH964YVF1X5feXVVQNrawaj2tsadQEqgyKXqXVao1pj0OqMyINGe5Gb4kTPnFwpXC5fwBeTIolcJJHzxRKk2aDkKplSJ1fppQotJVPnalahZEZI+4xIDFS/SqnSoxQcKNrbYLAbDHYU240iYhA6O5xei9VpNDqNRqfJ5MmhMxuXInSur9/6z6Dzn21/xGVkHBabAQCPm8cAgMvmsHACZ2KMXneDIIic35G7mhkMRl/mDsOwf8A7//+t5dwxJpOJfDcmk8lms9lsNlrPZrNzGXPQBn3fAn3AGjXm79t/8ND+Kxr4ve/M+D3dz+j9g3Ljm8v3w0Rf3vmP6JzzncUiKSmSknwxisWWCClEcaDpQZlMIVeolCqNTKXu0SxIJHyK6pvQuW8Gu77ZRHPuMymTSiQSihKTpAiJ6iQSUq6glCqpoUBjNOnMFoPRpENec672aw6gc0n30Zqcog6l2rDZjcBsciGvuS/XXFJc7XGX1NYM7l83rKS4uqiwsq7f0EEDr6ipHuR0+Ax6i83qNugtCrlGpzUiMkGjLZArNEg8lzsGlMoaiVRQ/a48gZAvlvDFEkQ6iyRyiUItU+pkSh0lU4slyl5tnCaXZwOFpaBK3kaTHcWn5Ep6Gwx2rdbSm9PZiADaZLZ7vEVOl89m85nNbpPJYzZ7rdYiu72kLzojvfM/Zjb+bLskNCN0JjBcrVQhlxn5zjgTQ0jB6EOMUhQlEAgQEIPegSG6AS5jY/7Jdnl//bI0Fov1R4o5N8rOOc65hjbmcDjoJZ/PZ/QOWZD33fdI/1Pn4b/lf8mdUnRlikQijUYjkUgEAgGXy6UoiqIoRu9Q5nLuJyAAwAFg9kXnaffehZiN4cOHUpRYJCLFYooi5ZRYlssB2oPOApIUURQllcuVCqVartbIVGpKrhBLZUKpVCiVXqRoRnI6iUJ50fRgLwdC5WYFZTKJXC7NKer0BrXJrLfajGaLQW9Q5epRIesbw51LzI/Q2e4wIXM4zaDAYDebXFaLBxmSaiAhHUpQV1xUhSIGi4uqykprC/1lNqvb4y4ymxw9KfaVWpVar9YYJFIlIjE4+XxOPj9XBgYdDypPgCK5ETT3kM5SBSVTUzI1KVWJKEVuMhCxzyhNs9FkV2sKLFYXop5zxbaNJjtKDdoTN2gwmy0Oi9Vptjh8/hKPt8jhKLRYEDT7Xa5yr7fqInTO4xH/DnTui8uIX66trrlyxBXXj5/Qr6ZWLBQpZHI2wdJrdQMGDFAqlQRBcLlcmUxWVVU1duzYkSNH2u12kUiELkEWi9V3wvCytP8WFPh7DQCACAoAAEVRRUVFVqsVOWsmk8loNGo0GpfLpdVq0XlzuVwej0csFvfv31+r1RYWFlqtViaTSRAEYpD+MXH0/1n7L/pf+g5QiouL77jjjjvvvPOBBx6YOnXqtGnTRo0apVAo+nrTl6X1VdQBAHCcyeZg991/T33DxhkzHxw+fKhUSvXomimFhJRLRRKKL6b4YplIIhVJSL5YJBCTpEQqlUtlCiRYEMlkIplMLJeTCkXfyEAkdqbkCplKjZDtojR1+SKhWCxGcShyuVSplCuVcoTOGq0CyelMZj2SzaFZwb4p9nNB22iDHDo7nGaH0+x0WYDZ6DGbXD29yWUxu5EHXddvaEV5XWlJTVlprcddotdZDXqb21XssHv1BovN6tbpzVKJUqHUyuRqpUqn05ukMhUKS0f1BXIHiSh2tCwgqRzjjGYFBaQU6Z3FEqWIUuTqmyDGOZc4VKU2IHTuu4HN7vH5ym02n05n1enNFqvL5fa73H6H0+vxFrk9RXa732RymUwem63Q46n0+2tYOLl54+4edJ48IY+H9dFsgD9kEP3zV8+loBlnYtPvu//p2bOemjV71mOPDh885M7bbh0yYOCNUyY9/fTcsrISBgMwmcBms9x22y3z5j318MMPjhp1jcViyQ3eGb3zWv/yXl3UYwwmk8n8Y9/b8N/3eO/j6k/ZZW4XzbJy2Rw0BKmqLH/s0Rm333KzVqkS5fMnjBk75prRA/vV3TrllhFDhnJxDsFgznr0yYfun96/um7hgudvGHv9EzMfHTpgCAaYbILDJjgsnE1gLIyBMwGGgjiZAPt7xmD8sz0TYBdNDvexS385xsB/b8ze/tL2h29g/MMf7fvr/2R/aWPhBAMANsFCf8GY60Zva9h6+OChAwfe37Vrd0PDtlmz5jidbgAAhhEMdMX91v8uSvaPX/53GsZgYEyMDRgEo4d3BgSLweXgD0yfWr9l/cwZD464YohMJqGkEolULpEqKYlCQspFAkokoCixjBLLhHxSwCfFIqmYlJGUXCSRiyRo9ktGyVVSpQrpmpFUIyd2lqnUuYQbaJIwVxZWKBSKxUKKoqRSSi6XKxQyhUKmUEpUKkXvlKDGZNabzDpDgUarUyDNRi4mMCfPuAidnS6L02UBVmuRRKJTqaxud5nHU+73V5WV9S8srPb5youKqoqKqrzeMre7xOst83rLPJ5SldogV+tUar1Co5fKVAJSKpYqlFqDTKWVqbQoZTPC3HwRhagMIUWSMqmQIvtWLGfl8ZH7LJLIFRq9XK0jpSqpQouKnqC4bVRXEKWjQ9k27A4vKu1qMjssVldBgcNodNvtRRaLz2h0Wq1eq81ts3v8hWVFxRV2h9fhKPT5yu32orKy/nq9y+EoFeSrVq9sgFm4bduOSZMn5PP7RqOAP4DLn37mY8yeGT+hIB8t89gshYR69qm5z8x58orBg50W462TJy9+fv68WbMee+TBBx+YVljkRp8RCPNcbtu0e+8aefUIu8MslVKIgmYwAIZdYoIFVQ1H9Xt6K4hfZIhCYWIASY8wjIETAMcYOA4wtOaiHgAmi8XhsPMBYLJZPACYGJONYxwAcIzJxphsNouHY1wACAZgAUAwGWz0EgCCwLkYk422RMNPBhMHDAwAJmBgLDYXJ9gEwcYwAsdZOM4CgImMINgAMNlsrkAgAoDJ4eRhGIHWI6xkExwOi8tiYjw2h4NjbIyZh+NcDGMBwAKg3OeZPePhx+6/r8juqCupmnbLnbeMv3Fgee2kUdf3K65kA7zY7n15/uInps+4Y9Jtj9338KwHH39i+owBZf3yAJsNCDZg5xP5eVgeD+dxGBwuk8thcHCAswCLAAQBCBzg4jwxDvB8Ij+P4DEBgQGcEsswgKNlLjsfAzibyONgXAbACcDisHhsJgcDOAaYeQQXA0wWgyAAzsHYAi4fA0wunsfBuGwmBxmLwWYx2Gwmh8/iswEbB7iQIyQAgQOmiCviMFlsBpGHc9gMAgdMii/EAcjDWThg4oD4vWGoxwCzj4Gcod3AAYEBJto9DODoU33X5HoWwFkAJwBGAAwHzJyxGVjvPgAcgBGDhry+5OVlr77x8pLX1q/bvHLF2rvunKbXmQiCjRNcgsUBDAIwsN4eA0wMLTABA7/YMPSMxBg4ziTQNQkAk8lgsdg8BsHBufmA0XObcdhMggkeeXDqjq0bZj3+0NAh/ZVqGV8skqrVfKlcIFOKZSoOT8TOE4olSolcky+U5PFEQpFUIJaJKIVEqqIkCpJSkJRcKlPLFRqpUiWWSvhiEU8oyEnOKLkC5dRE4/7c0D9fRJGkhKIoiUQmkSANtUQmkykUMq1Wq1TK5XKpSqUoKNCbLYaCAj0qAmuxFjhdVqfLarUZETdttRlNZr3JrDdbDDa7yeW2ebwOj9cBCgo8Wq3D4Sj1+2ssFp/Z7C0srC4trSsr61dVNbC8vM7hKNRqLQaD3estq6yqM9mcepNVYzBpDCaVrgCF/KFU+pRchUK0eUIyX0TlCcSsPB4nn88Xi/hiESefR3DzEF7ni8ScfCFPSLJ5AjZPgOYGSalK3lu5CqU6Qhk2Cow2VJwbFakymuxmi9Nqc9sdXperWK93OByl6NHi85Xb7X5UHLawqNzrK/H7K/z+CputsLx8gM1W7PNV83nKVSvqYRZu3bp14qTxvHwcMPuiM+P3fh/4s43AmRw20SObw5m8PA6PzcIAqK0ora0o1UhIPoEVuxxXDR44rK52+KD+lRXFMrkYXWosNlMo4tX2qzSZ9RwOK/frvYPuS2tI/idnE8N/bwTACYCzmaw/GoGx2EQeEvwjkGUyWATOBQBns/JZBA+hMABsANg4xmMRfADYTAaXyeACwMYxLpPB7t0G7+UHmTjBzgFxX+Nw8lgsDoJmBNYMRs/joeeGZOL5eXzG74EGB4AFAAcwETTnMxkGmXRQZcWw2hqnzqDiS4ZXD550zYSbRk+6bfxNfpObA3C33n7zmMkTrx4/dviom8dMvm38TTeMHOc3ufmAKyQEHAaXBQgcEH17MVvEAmwWIHh4Phdw0HoCsDBAcDAuBggcEBggRDwxF+dhAGcxOFw8DwMEAVj5bAEGcAwQeQSPR3ARrvEILsJWHDBZgIXQnw3YLMBmAw6HweUwuGzAwQGBA5wFCA6DwwVsHOD5zDwcMFmAyQI4j8nGAZMDmDgAeQwcB0wc4FgP2uK9y6hnYoDZ2wN03jAAfr/Nbz0BCLznUfRbzwIshMvs3h7tCQ6YLABwAHhMgkewWQDIxVSx02MrsJgKrEaDRa3U5ecJGT0UBA4AkwEIwMBQ/3t0xhAi/xGdkWEMnMXisFgclHe/10Ael40zABsD+Rh48qF7dtevmfvY/UMHVpLifIxg8sUioVQq1xdIlHpKoRPLNEKJiieScQUSvkhOSjVCUimiFKRUhSRklFwlV2hUar1CqabkMlJCCUhxT65nUiISU2JSQlLSXLZokZgSCCm+gEQcdy68RSZTqFQqrVar0+nUarVKpdBoVHq9tqBAbzDotFp1gVFrtRkROlusBQidbXaT2WKwWAusNqPDafF4HT6/y1/oBlqtw2Bwu1zlbneFXu/Q6x0eT3lxcW1t7ZBBg64cNOhKBNBms9tqcztdfoPZptIVIE8ZOctiqUIsVeQS6qOnCvKdOfn8fJFYSJECkuLyBaw8HpJtIH5DLFXwhCRPSCJFHSVTy1X6XAA3UjojZgPV1bba3Gg+0O7w2uwek9nhdpeYzV6Xq9zlKnU6exx8r6+krLzG6yvx+UsLCyu93jKr1V9UVON2V5SU9BfkqxA619fX3zBxHC8fZ2AXlRD8X6EzQKDCxBgAcNgEi8B6fBYmg2D0IBaLAQgAWADwOQSPjXPYGAMAFsFgERgDAAlJERjeO21IsAkOgbEYgMkAOAPgTED0vXb/OQP/vKHfYgKMy87rHVyzcCYb/ToDEEzA4rL4BJPbQwEBgglYuWVGjxOdBwDOZLA47HwA8DyuAIE1AnoC5/LzxX2fAQDg+TwRADgDECwiD7nqXA4fAJwBcAzgXDwvn83v9emYPDYnD+fgALAAM4+BI5jmAgYHMLgAZwMmGzDzGWyNWM4DLDZgcgDGZ3Jyb+WM9Ru64XyOQMAW5BE8AhAsBju3HsElAVgirggHBIvBZhMcBsAxBs4EBM4kGADv/Xd6+jwOH2PgDIBzWFwem4MBgEYQOePiHAww0RMR6wOvyHisPA6Dw2ayCIBhgMkjuHiPzwn4bG4OZzlMnMXMjXuIi8ZAGIK2nh4wAEA9DgiMwSIAC2eyWQw2zmQTgIUxWFjvqWYAHAcEExAEYBGAhf0O5X/reQQXLecRXLSfeJ+HKHICOBibAQATYCKBkAkwBoOBekYvswEYGIOJM5g4k8FCBFovmcbEcZwgCBZO5AajTAZgERiPzeKxMBYAbAA4AOQBICPAE1Nv3LFm6dMP331VXZlcQLAAyOfiQkGeSqWSyTVqnU2lNYslap5AKqJUco1BpTfxSZmAkomkihzjLFWrFRqtQqWUKxUymUwik0okEjFFCoVCPp/P5/MpilIoFCqVSi6XkyQpEAj4fH6Pek9EisWURCJTKFRarbagoEDX0zQXmdGkQxBsd5iRogOhM3KcrTajy23z+V1Fxd6iYi8wGNwGQ4/azGYrdLvLiopqiopq+vUb2r//8Lq6YdXVg8rL6/z+CovVpVIbFBq9VKmh5D3PHATNYqlCqtTIVFqUOuP3SE2KJFSOd87VHUAfoeQqiUKt0ZuVmgJSqiKlKrlCi5LPoUT7qPoUyoXkcPqQcs5fWOZw+tSaAovFY7H4nM4yq9VvMnmcziKfr7ysvGbQ4BH+wjKny+9wFLpcxQ5Hsdtd5nZXlJUNFAu1a1ZthVnY0NDwb0JnAABi5RDIivn5kyaMv/fuu+654/bpU+96+P5p0+78y61TJt46ZeLtN08ZP/q6W266+cbJU26+8aabptw8etSYyROnTLx+0pRJN984+Zabptw6eeJN14+bPG70DRPGTpo44cYbxk+5YcLk68dPun78pAnjJuZs3Jjr/46NHzdm7LgxY8eOHjN29Jgx141Gds3Iqy9po0eNuXLEVdddO3rs6HFDBg0dPnTEiGFXjbpmzIhhV10xfOTIK0aNGDryqhHXXjXi2sEDho8YOnLY4CtHDB2JVl47csyQgSOqKutqqgcM6D+ksqJ24IChZaVV/esGV1bUDh40oqqyX/+6If1qBw4ZfEV5WfWwoVcNGjhsxPCrqyr71dYMHDhgaF2/wXX9BtXWDKyp7j982MjysuoRg68Y0n9oRXFlXVX/EYOvGDZw+JD+QwfUDOxfPWBg7aDBdUP6Vw+oKC4vKywt85cUewrrKmsHVNeV+Usqi8v9Tq/P4RlSN6jUV1zsKSz1FVeXVhZ7CofUDaoqqRhQXTd84NBrrxx1xfCRA/sPGT70ygF1gwcPHDaw/5ArR1x9xfCRqL/qimuGD71y0ICho64ZM2jA0BHDrhg6dPjggUNGjrzmumtHDx9+xdDBw8aNm3Dt1aOuu27MtVePuvLKkVdfdc2oUaOvvuqaIYMGDx08ZMjggRPHT7hm5NVjR103dvSYa68aOXjgoJHDr7p2dy5bAAAgAElEQVT26lFjrx0z6prrxl477vrxkyaOmzR29IRR11w35rqxo665bvSoMWNHjxtz3djxY8dNGDd+yqTJ14y8evLESZMnTpp4/aTJEyddP/6GiddPmjhx8iXtL3+545J291333nP3fVPvuX/a1On3Tnvg3mkPTJs6feo990+//+EHpj+C7MEHZuRszqyn58x6eu7seXNnz3tqzjM5e/65hU/NeebJx+c8NeeZBfNfnP/M8/Ofef6lF5fMn/vM4gULl770ynNPzbt18o2kQIgBkM/h4pdilgGTATBWH8MZTJyBIXTu8SowBLX5bBYGWADkASAAgALALuHVWNXj+xfdflXd2heeOLJp+aqFT8y79+YpV/UfVuYudxZoSC6ZxxbmiURCuYRSkpRCJJbxBRSbJ8A5vHySzCdJnoTKl5L5UlIgJ4UKKaWUK1RK1FQqlVKplEqlIpFAwOfl87gUKVIp5Rq1XC4jSTFfKMgT8HkCgQABtFAoFospmUyh0WgMBoNery8oKDAaDQUFer1eq9Wq9XqtwaAzmnQWa4HNbkJsRo7ZKDBqEXC73LbCIk9Jqb+0rBAgtZnZ7HU4ihGnUVpaW1bWr6ZmcHl5nddXYrN77A6vy12ICF+FRq/WG9V6o1ytQ2wGYjYkCrVUqZEo1H3ROV9EEdy8PIEwp7FDuIwiuUmZkpSqKJkapQ9FEYMkqZJKtTKZTi7X98ZhO1HvchWbTC6LxVNaWutyFWs0ZpvNZzS67fYSm63QavW7XMVud4nPX1pR2a+qur/T5bdYPH5/RXn5ALe7rKioX3X1MAlpWL92R19m4x+j85/lnblcXm6czgQYA4CJ199w7sxZSKfpRBxm0zCbhnQS0kmYSaXjMZjJwiyEGQizvZbp7TMQ0j2f6Hl5SaMhpGEmdSlLw0wGZjIZmqZpmk73ttTfb3QqHQp29+xVFsIsTMSSkVCUTsFQMAozMJOGqUQGZmEiSscj6VAwGu6OhYLRaDgRj6a6AqFQVwztWDAQSUTpaCiZjGUyKQgz8PzZlrbW7q7OSIaGiXiGTsOuzkh3MNHR3t3W2h2NpLo6Y12dkWBXvDsYC3bFg13RjuZOmILxUDIdy2RSMBiIdHWE25o7O1qD3Z3RaCgdj2RScZiMwXgkk4jSgZbOZCQRD8XSsVRnayDQ0gEzMBGOx7qj4c5QPBQLtHRkEnSkKxzrjgbaO0OhSCgUaWvrSCbTsVgCQphIpFIpOplMd3eHg8FQNgtTKbqzMxiJxGg6GwyGUukMhDCRTKfTmWSKTibT0VgiHk+GI7F0OpNKZ0KhSCKZhhCmUikIIYQZmIXd3d0wC2mahlkIIczSMJOBmXQ2laKTcToRpxOxdCyaykLYHQ5FYtFsnyuCzsAshPFEKhZP5lYmkhm0/pJGZy5taRr+g0/90dD2yDLZHstCmEhmsxBmsjBN92wZT2ToNIRpCFMZdE22n7tw25SbeAQbyw2UwO/HdAidcTbA2QBnIQKcgTGZTAAYAMcAPw/jsQAaG7EBoFigzCCd1L907q0T1sybcWD5C182vHl8zctfN7z5w7srT2x+/fiGpfvfWrhp0ZxFD91xw8CyanuBSiDiEVwuxqYEpFqmkknkYrFYRIoFpJhPifMoEU8i5MlE+XIhX0EK5KRULlPIlGqlRqvWadUalUIplZCUUCDIY0tEfJWMUslJGSUghXliAVck7EFnZEKhmCQlCoVCrVbr9Xqj0Wg2G02mAoNBp9NpDAadyVSAVBwWa4HFWpDjmnMEtN1h9vqcxSW+svKisvIioNFYLRaf01ni81UWFdU4nSVOZ1FFRf+qqoGVlQMKi8otVheiGowmu8Xqkio1Kl2BSlcgUagRL444CiEly4WZIKlcvohi8wQYm8PJ5+egWaJQ5uhpxDWLKAWKEpSr9AaTHcX+FRQ4dDqrTmdFy3q9zeEodLtLbDaf01lUUlLjdpcg5HU6yzyeSru9yGz2OhyFXm9ZSWlV/wFD6/oPKSwqdzqLysr6DRx4VWFhdXX1sH79rqDEeoTO27ZtmzR5wv/IO/9ZhVOvAJ8FABNnEnkc3uKFi2AWwkw2m0rCdCqbimeSMQS66XgMYXEyTufQlk72gDK6xPsCMcK43yH4/9j/2ZaFWToDs/DM6V8D7Z2RUDQWiaP7LxLqWQh2hjPpnkdC7j7O0j19OgFhBka6E8lYJndEyXCGjvUcTjiUam0JRiN0MgETcUine74hnYIZGsIsjMeyMAuTCQizMNKZgBkYDyUjnYmLzgbMwHQSptMwS8NIBHZ3ZzK9D7lwKI6+Np2C0UgylfztYROPpZOJHnxKxOlEMkNDmMlCGsJQOE5DmExl0xDG4mkagU46i9ZHokmEa13BUCTag5K5pxiCrRxUZSGMxlLRWCISiUAIaTrb1dUNIQwEuhKJVM95zsB0CmYzfRYgpCGM0TQNYRrC5vbOtq5QLJVJQxiOp9IQBsOJRAYmaRhLw1gym8jAOH1pS2YvbejdRAYmMj1r0HIkCSNJGE5kQ/FMKJ7pjtHdMToYTYdiMBSD4RgMxWAkDsPxnr69Mx5PwyQNu6PZcAx2R7MdnamOjki4M9La2NzdEsgmaJiCD937ABdD6MzAAcAB42J0xtmA4ACCAwg2wAkmjmEYA8cAwQQ8NuDjPfSFToRdN7j86Wk3Hlj+wvfb3mk7srX14ObT29/+pWH5V2sWHntjzt/+Ou/oa7M+efu5v6184fONr59Y98rWFx/96+zp0yaMHlpRbpHLFHyehMsWsnFKwNMqZZREKKYEAkrIp4QCOSlUUAIlJVRISUoqkygVMjUCaLVSJZfKJJRYzM8nxXw5JZJKhBJxvkjEIYUcseg3dObzhQKBSCQiJRKJXC7XaDQ6na6gQI8YZ4NBZzQaLBZTgVGL0NlqMyKz2U02u8nuMDucFrfHnnOcS0r9QKEwGo1up7OkuLi2tLTWZHIZDPby8rrKygFVVQNLy6qdLr+hwKrRGhVKnVSmFksVyEHOF1GcfCGXL+LyRZx8IUJkRDcj4/JFOKeHaEY6DUqukqt1crVOolCLKIVSU6DSGuUqvUJtkKv0ap3F5ix0Oos8nlK3u8Ru95vNbrPZbTQ6dTqry1WMABopSZzOIpvN5/GUFhX1Ky6uczpLTCaP3e73essqKvsNHXZVcUllcUmlz1deWFhZWzvM662orR2BeGek2di6des/g85/1ndGIgekysRxFoYRr7/+RiqVglkIs3Q6lUgmYsgS8Wg8GkvEkolYOhpOZNIwFknCLIxFkolYOp3MZtIwS0M6hfxsmIpno6FkKpFJJdKoTyez6SSN+r7rf9enUsn0b5ai08j6rvzt3VQKZmEsEr3QeH7B/OdeeenVpa+9sX3rjp9/PPXJsROH3j8aDSfOnG5c/sZbb725Ys+uAx8dPX7i+Mmvvvj25Kdffv3ld8HOcCQUP3zg6LzZzx7e/+Gp784c/+Czb07+8Pnxr3c37KtfuyMdhckYfHfnwScff3blO5sO7Pvw5KffHz54/PjHX/36S8sHRz49far5u29+PXr4BALfzkAU0rDlXMf8eQsfuO+xdasbPj3+zddfntq5/eAvP7f8/HPzhx98uW3HofcOHP/go68OHfni4OHPjhw5/s23P3128uuvvv4hHEl+8eV3ixa/+sqry3bs3Pv+wQ+++fann34+8/Enn/3406+/nG58//BHv55rTkMYjqVPfPHN3HkL5i1Y+OrSv767/+Chox9//cOpEye/fnf/wfWbtn70t5OvLv1rw/bdwXDi7VVrF7+8dGP9tvcOfbhzz/5jx09+fOLkJye+aGxuO/rR3/YfPBJPwa5wbOWajbOeeubsuSY6A3fvOXDf/Q89/8LiZ+e/8PEnn7W2dS1/c8XiJa8tXrz0rbfWrl1bv3Zt/bZte48cOb73/SP17+795LMvt+7Z/9zCl95Ysbph57519Tt37D4Uz8LWQKwjnG7vSjQFol3hbEtXvKUr2sfiOTvfHv3N2mK/WXu0sS3S2BY51xpGhl5e6Ihd6Ij97lPt0fPt0XMtkXMtkcbm8NnmcGNT9GxzFPVnz4fPtcTON8dOnw+daQw1tsZb2umWtnikO9XR3Bls7U6EUzAB77l9KovBRlLFviq93rsLAzgb4ByAswFOYBiGYww2E3CZgOIweQCIAPDryLvGDVu18IljW9/56cDGjkNbWnev/HXzayffmLNv7t3vPnnb+8/cveuJm3c+ftOWh67fNeu2vc/c/fFrs75Zs/DkigWfrl68Z/mLy+Y+/PDk0aOq/T4tJWeBfMRWC7mUIE8oyBOJBJSUlCjklFIpUahFYhkplksopUyqUsg1CoVKJlNQFEWKxGKxkCJFlEQooYQkxSfF+SJxvkAg+F1ZQhFJocykcrlSqVSrlYjTKCjQm0wFFospRzQ7nBany+py21xum9NlRSINn99VWOQpLPL4/C63xw60WpvR6LbZCisqBvbvP9zpLDIanRUV/cvL63y+chT9YSiwotpRIrEMMRioJKCAlCLqOedBIyca1XLlCUmCm59LyicgKbFUIVNp5WqdVKkRknKtwWK0OA0mu9ZgkSl1MqWhwOwyGOwWi8fhKLTb/Tabz2bzWSweo9HpcBRard7Cwsrq6kHFxdVWq9dodBYUuLzeqpKS/n5/lctV6naXOByFdofX5y81FFh9/lKfr9xi8fh8lVarv7JyiNVaxGVL33lrU4aGDQ0N/w7NBo4hORrOZPQoxt588y2azvZwC8kUTacyaToSCUVC4Ww2S6cyqRRNpyCEMBKKQwhTiUw2C9PJbDYLszRMJtPJOI08wWwGZtJZmqYzaTqTyWTpTDabhZlsNpvNpGm0/qI+naHTGZrOZuhsJtPjqP0jy3nQK1as2LXj3VdffX3OrLnPPvvcDRMmz5k9L53MhrpjTz4+Z+yY6yffcPNfbrnrycfmPvLQozdNufXB6Y98cuwEzMBjRz657cbbV/113c76Pffe+cCsmU8te+mvD0+bec2wMUcOfEwn4bEPP1+yaNmGddufe/almY/Mvf22+xbMf/nB6U+MH3vTCwtenfHwnMkTbz/104VAe2zHtgOhrkTTmban57wwYexN90+bOfvJ52Y/+fzE629/7NH5T81dPGnKtMrqKybccNf8BW/Mm//G3dOemD134YuL35j+0JNPzllwvjl49nxg6n0zrxg57qprJkyccscDD896aMacq66ZMO3+R+fOW3j3tEeWvrmmI5hMQ/jtj+cm3njngCFXXzfuxqfnL3lizoJp0x+7a9ojT89f8vjs556ev2Tw8FHL315PQ7j45WUTp/zl2tE3XD/p1htvueuBh58Yf8PNY8ZPWbp85a23T7t+0q3nLnTEkvC+Bx7VFdi3bNmVSsEtW3YNHHjF6NETr7lm/PPPv/rii68/++yS6dMfv/POh+677/Fp0x696aapf/nL9Edmzptyyz1Xj5183yOzbp/28HXX3/zwE8/eP2Nu7eCrH358fmcENgeSbUH6Qnv8bHO4IwRPnw81d6Wag8ke60rlrKkz/ZsFMjm7EEid70g2tifOtcXPtsbOtcUb2xPIznckz3ckLwRSFwK/fbw5kGnqoJFdaMsgO99KX2jL/HIueroxdrYpeboxfuZC8nxr5nxz6uyvgbOnWztaI/EIhDS87ea7e6eOkWG5iUHUMIzAMAJnYiwmg80EXAbgAyAAQABAmVH++E1j9/510S+Ht104tuunfeu+2bz05/UvfbrkkY/m3/u3hdM/eW7qh/PuPPH81ANPTN732MR9j008tmDq8UX3/+2lh46/9MjeOXdsn317wzP37X3j6SMrX9z+8qxF02++Y2S/IT6jT00qOQwJmyFmExSPKyMpuVShkKnlMo1IKBcJ5WKRjCIVPXVjKUVPGW+KFFMkJe2pSiimBEKxAKGzSEQiE4sphM4URUkkEplMolIpdDoNQmez2YgcZ+Qme31OZAiX+760O8wmsx54PKV+fwVylr3eMrPZ7XT5K6vqPN5im91TYLQpVXqZXI0ipKUyFRJsIHIZIXWuujYlVyEVh0giR+jM5glYeXwknstVQkG56ISkXCxRKtRGXYFdo7dK5DqxRE3JtEajm6K0arXF768qLq51u8tcrlK3u8xodKOQP4ejWK93GI3u0tI6p7OkomKw3V5SWFhdVta/vLyuunqQz1+KiPLConK/v8LjKfV6K9CsYElJfyFf/dabG2AWbtmyZeKk8WIy7/Kic4/XjHF6Q07xl19+NZuFEMJINB6NxpPpVDQa7w6Hksk0nc2kUnQynUokUvFkAkKYhTAUitDZTCKRStHpRCKVgdlsFsaTiVQqFY3Hksl4ik7SdCqZTsTj0Vgimkol6Gwawkw0HolEQnQ2nUzGE6k4hJlILJyFMA1hMpNNZWG6dzlBZ5KZbDxNI+4kQWcSdKZnIJ9I0RlI09m9+w40XWjbs/e9o0eOvfX2qtmz5q1Zu6m1pTMUTpz87Ot3Vqyd9eQzLzy/5K9vrly5Yt3sWfPmPb3gb8c/z2ZgR2to57Z9X3/2/Qfvf/zwfY++tXTlvu3vvf/u4WdnLXhv9+F4BH73za8ff/TFwfc+3rRh5+qVWzZt2Llpw86Xl7x5/72Prluz9bVX3r7nrod++O5sKJj+4uSP0VCm8Uz7X5eteeLReS8veat+896GLfuffmrJsjfWzX/21QcfnvfAQ0/PnffaS6+uXbp88+vLNmzZevDtVQ3jJ94x+eZpX357NpaCu/Z+uOjlt2c/vfiOe2Y8v2j5X1dseWzW8wsWLlu3affzi5bPmbfk4NGT4Thsaottatg/77lXX1++7sChE8vf3rRg4bL5Lyw9/tmPO3YfXfjSWzOfeG7H7qOJFPzs85+37Tj46uurHn18/gsLl729YsvzL74x49Fntu04+NrS1XOeWnTyi1Ot7fHXlq6+cuT1Wxr2B0PZb74798z8V+YveG3Nuh0vv7py5mPzl725YceuI1saDry9ov6tdxq2NLy/Z98na9fvXvLKqsfnLt68/dCLL694fO7izduPLHl93fQZ8994u+GXxnASws4IbO2ELQHY1J4NRmFrEDYFMo1tqfPt6ebObEsXvNBBn2tNNralGttSjW30P2nn2zOXtHPNqZydbfrNTjcmzzbRTW2wNQBbA/B8Czx9Ln3qdPTHnzo7A5mzZ4LtbYlgJ33LTdMA4ObnSRmAgzE5yGVhMBgsFgvHGBgAVB6PDQAbAAHGEADAB8BB5o8sdS19/P7Dq19r/uDdto/ePbtn/c/b3vmhfvn365ecWvHsN6/M+HLRgz+9NvPn12d88cLUY7NvPvrklIOP3vD+4xOPzL7xw6dvPTr31veenHLg8Rv3zr5566wpH7zxyMnVTx99c9ah5XM+WPF8w+InF95/y50jBw/x2nV5XCEAAoCLcb6ELaa4EiWlFfFl/DwxKZTJZRqZVE1JlKjcEvIySZmcVChEMplQKhVLZUIRidLdocSkAoFIIBCQJCkU9gSqoGKDBoPOajU7HDY07+cvdBcVewuLPDlE9he63R673WFGlDSSc4Dq6kEVFf0R0VxSUuPxlPoLy9CUmtniNBRYlSq9VKZCxfr4AlKq1PSVzSEU5uQLEbmBcDnHbCBozhOIUdAKwnSkzRCIZWKJUqkxFZhdJqsH9XZXkd9fZbH4XK7S0tI6n6/SZitEigufr7K8fEBZWf+KioGFhdU+X2Vl5aDCwura2hE5dC4pqamtHVJR2a+wqLy0rLq0rLqsrF9JSY3fX+X1Vvj9NYWFtYJ81b8XnZk4AEwC5+bQ+aWXXslkYTSWiMXTiJ2MJ+hEMhNP0IHOUKAzGE+n0nQ20B0MhrrD8Vh3OBSOxxKpZCyVDEXCwUg4EotGEvEUnYyl4/FkLJIMR+ORSDIcT8Zi6WgiFY+lo6FId5yOpehkGqZSdLI7FowloslsKp6mYzQdS6Wj6XTfPpWF4WQyFItHUqkEnYnRdCSRDMXi0WSKhjAaS7UGgvFEDyecysBAZ/h8c0cPMRrL0hDG4/DcubbOzlg2C2EWxqLpdArSaZhNw3gkk07AdBS2nOuASfRMgO2NnYg4TiVgKgHpFIyGs/EozKRhIgZhBjZfCKJZx19/aUHMRpbuodqDgUTLhWC4O5tKwGgUNl0IJ+Iw2JVpaok2tcQDXdnuCOwOw46ubDoLz54PL12+8YVFb/14qj2dhV0hmKRhdwS2dqTjKZjOwkAQBsMwlYFdIfjJiZ++/aG5pT0VTcBEGsZTMJqA0QRsbIoGwzASh7EkjCVhOAY7urJdYUhnYSwBUzRM0bA7DOkspLOwM5jp6s7SWRiJwfZACq3sDsNAF93RmUYv2zqS4SiMJWBbRzrQle39IOwMws4uGOiE8QQMR2A6C083xloCMJKEnWHYEoAX2jKxNGzthIEQbGxJn21KdoZhZxg2tcPWTtgZhu0h2BqELV2wubPHmgKwpevS1hS4tDW2ZS5p6EmQs+aOHmsPwvYu2NwOzzXBU2fSP/6S+PGXxC+/Jk6fiZ9rjP9yOhSNwUQc3nXnTAB4AHABYDMAgTFYSGyKAcBiAhGH4PVqMIp1yltGDH798Yc+2bSi/fih7s8OhU6813542+ltK37Z8mbzrpVte1a17Xized3zvy5/8udXH/nl9Zm/vPrQVwvuOj7npk9m3/jxnJv2PXBd/Z3DGu4avvuhMYdnTTn2zB1/e+Hur956+It3HvnbsumHl0w9/MoDJ96Z99maRcdWLt7zyvzVTz3+1G23TKobUKTUywBXDFgUM18lUshJhZxUSITS/DxhHodPimU6vYmk5DwhyRWIBZRMpFAJZMo8UsoTUWJSktM7i8UUny8UCoUURYlEIqFQKBIJSFIkl0u1WrXJVGC1mp0uq9fnLCr2lpT6i4q9/kK3v9BdWORxe+wOpwUpoI0mXYFRqzeoQWFhpd9fUVpaW1MzuKZmcElJDQq0s9k9RpPdUGBRawwyuRqloMvjCRFrjHI0IyzOE4hRUAlC576B2jwhmScQ88USsVRByVUomQYK2parChRqo9ZgQ7hstnntrhJvYVVBgcts9hYV1VRWDvL5Kh2OYqezxOEoLiqqqa0dVlLSr7i4tqSkn89XWVpaV1paN2jQNXZ7SXFxbXn5AL+/orp6UE3twOKSyuqaAcUlleXldeXldS5XqctV6vfX2O0l+XmKvy5ffxE6X0bNBrMnWSUbBVYAwFy0+BU0a5SkEUwkL7QEWju6I/FsNJFpagu0d3d3hWMdoVBHsLsjFAp0h9q7u5vbO7rj8Vgq2REKtnd1hpPxSCLe3t0VTSa64+GucCgYC0US8UgqFo7HuqLd0WQiGAu1BjrauwMJOh3PJEOxaDyTDieToRQdSdKhFB1OpLuT6UiSjtDZSJKOZWE4kQ5E47F0NpaFoXiqKxIPhKJpCFvag2kIO7tjaQijiUychkkapiCkIewMJ4NhOjdnSUOYpGEgEE8mYTYLOztjba3dHe3hzkC0+XwgHkkHA5HO1uD5X5uiwXiwLXL2dOsvPzddaOxsawm3Noc6O+LdXam2lnBXINHS1N3S1N3ZEW9rCZ/9te3E8W/O/tr20w+NjWc7ugKJzo54VyDR1hI+fy4Q7s62tcV6rDXe0hw9d777zK+BU6fbzzeFz53v/vTkz599fqqlLd54IfTjzy3tgdTpM4GmlujZxiBaaLwQ+uXXjsYLoaaW6KnT7d9+f/7nX9pa2uKBLvp8U/iHn5rPnOs6d767tT3x7ffnA130ufPdLW3xM+e6Pj956ocfzp8719nY2NXY2NXcHG5piZw9G+joSPzww/lTp1qam8M//dT0xRenTp9uCwSS3357FtmZMx3NTZGff2r57tvGpgvhH75v/u7bC5+fPH3q5/azZ4Lff9f07TfnT3x6+sefg8k0bA/AC810oAsGQzAYgl990/rN922fnDh98Mg3Rz78/tjxUx9+/MOho9++32vvHflm/6Gv9r7/xd73v9h/+IsDR77c8/5nf7ATe97/bOuuj/+Ubdzyfs42bD7YY5sOvbNy9/qNh+u3Htu05YP1G4/u2PXZpyebz53P/HQq+u33nd9829bZBZsuxCfecDcAPAZgi3gkB2OzGVg+G8/HGT3+MgMMclsfuX50w0sLvt+3tfPkB7GvjrV9uOfUjjW/7Fj167YVZ7a+3bprVfTgpvTRhq7dq86tW/TL8tmnXptx6rUZZ5Y9fnrpo98uuv/k/Ds+e/b2gzPG75x61ebbh22756r9Myd8MPfmT569/fiC299/atyBZ8Z9sPDmz5c/8NXbj36y9JFDSx56b/HMI68/c/iNFw8ve3n3Ky+9OfOJ+68dO9zhc1NKPgB5gCEkWAqhSCNTqCQyiZASCcQKuUZMyvKFEqFEQaq0pFIvVGiFchUlUZC9AC0SkQKBCKGzWCwWiURCIb8n6bNCptNpjEYD4jQQIvv8LkQ3e31Op8uKYlKQzK7AqDUUaIDHU+rzlZeW1lZWDkBaCKfL7/WV2B1ek9lRYLRqdUaFUot8Z5FYqtQaEHGc088hFObyRchBRgCd028gTqPHcZaqcon2VVqzWmfR6K1ag01rsBlMTqujyOUtV6stRqM7R2t4POVFRTVeb4XfX1VdPcTpLLFa/V5vhctVWlLSr7Z2GELn0tK6qqrBPl95RUX/isp+bk9RTe1Ar6+krKxfRUV/5ID7/TVGozePI1v+xtocOovE3MuOzgxGT8ZbJo4BwHz+hcXI5ezoijW1BgPBZFco3RVKdwbp1kAsBWFrd+RsU1sgmgjF0xcCXe3BcEckFowmWrvD3fF4IBZt7+5u6ups6ujojMdCiURnPNYViQdiUdQHQtHWUHciAzuikVg6251KNrV3ng90BELRaAZ2xhJd8WQwke6KJwPRRGcsEUykw+lMRyQey8IIDbviyXA6251Md8aSoVSmtXPxMbMAACAASURBVDvS3BW60BaM0jAYTbd0RQOhRHNnpDUQa2wLtXclumLZrnC2KRA919R9viXc1pkMdNPdUUhnYUdnav/+D9et27Zh/db3DnywaeP2d3fsW7Nyw8Y1m9e8s3bfrgMb19Xv3LG/YcuerfV7d25/b/vW/Vvr926t37utYd/qlVt27Xh/4/odmzfu2r3rUP3m3WtXN+zc/t76tdtWvL1x88Zda1bVI3v91Xc2b9y1euWW1avr16yqX7Vqy4q3N7711vq33lz31lvrV61qWLdhV0PD/u07D23deuCtdzYvW7Z29drta9Zs27Rl75o1295ZWb9164HN9fvWrt2+pWH/zp2Htu96f9u29zZueXfduh2r123duPHdzQ17du48tHrd1k2bdr+zavP+/cdWrN6yefOe7dsP1Nfv2b374LaGfWvWbNmwbvv69VvXr93W0LB7W8O+FSs2bFy/Y+fOA1s2vbtp0476zbtXr67funXfxo07N2zYsXHjzvXrt2/YsGvTpt2bNu1evXrru7uO7txxeMvmfW+/tfmNpWvXrd25bu2769Yf+Ozz8+cvpOJJeP5Cav/7X2zecnjRS2tWrtq1buP+bds/2Nzw/qo1O1ev37lh054Vq3es3bAP2bqN+9dt3L9+0771m/at37xnY/2+jfX7Ntbv7bXdG+t3b6zfu3nrgc0N7//RGrYfvqTtOXBsz4Fje/Z9tHv/R3v2Hdu9/9juvR+/u/fj/Qc+O3Dw8wPvfbF736fbdxzb3HBk85Yjm7cc+eGH4E8/hb79urWjDXa00rdMmcZm8AVsIQswc/EjJAYqXYbH7rpx65tLzn6wN/71x9mfPg19eqjp0LYLBzY37l3/67a3f9z42tmGNzveXRnevy723obwvtWBbW82bVj8+YvTv10y/dTSx868+cTpZU9899IDJxfcfeLZO/Y+OGbfQ2P3z5xw6MnJh2bddPDJyUfn3vrx/Ns+fvGmD16Y9PGim0++MfXksukfvTT18MJ7jy55+L1FM/Y8P2PPC7MOv7HobyvfPPzG6+vmzH7+njtvGNivzmszifkkBkRMIOGyZYJ8qVCokslJEZXPF+cLJXxSlieW54nlfFIhkSoRK41qFQqFYqFQSJIkSZIikUggyBcI8kUiAeI3NBoVIp3R7B+a+nO6rA6nBcWnWG3GHLNhMusBitiuqR1YUlplsbp0erPV5i4uqfR4iyxWp9Fk0+qMMrlSqdKoNTpK0jP1h8A35yBz+SI2T4DqBCJ/GfU5xjmX5AiFa6t1JolcJ1cVKDUmldasNTjMNr/bV1FU2s/vr0LaPp+v0uksKSqqqaoajDiNuroRHk+5211WWlqH1g8efHVV1VCbrbi8fEBt7bDS0tqqqoHFJZUOp6+mdqDHW1xSUlNR0d/pLPF4youK+plMPjZBLVu6BqHzDRPHCUWcy4vODBShhTMAA+AsAgDm0/OfpyEMhhOd3YmuMN3elWpsDrcGkuE47IrCtu50IAYb2yIt3anWYOp0c2drMNEeSbeHEqcutLV0RYPJbDQDu9OZc22BllCkrTveFk50hNNt4URrMNEcjLYGE23hRCQNvz3dGE7BBIQd4XRnnO4Ip38+39oairdFYq2heEso0tIdaw1H2yPJQDzZlcgkIIxD2JlIdadgHMIwDdvCiQSEHdFUc2esNZTsjGYaO8JRGgaTsCsGW0PpYBzGIQzGYFuY7o7DQBgGwrArClu70i0dic+//vXoh1+cbw5mszCbhckkTCVhTr4Gs5BOQToNoxE6HEol4jCZgN3BRHcwkU7BYFc8Q8N4LBsJp2PRTHcwQadhLJpJp3oEdol4j96uqzOWTEA6DdMpmE7AVBLSSZhO9fTpFEwks8lENhanw6FELE5nMzCThTALkymYiGfQu8kUTCVhJJqKRdORaDISTobC8Ug4GY2lkolsKg1j0XQWwgwNg91RtIZOw1QyG4+lIYR0CsZiCZiF2SyMR1OoR7OpqRSdSmQyGZilYU7Jl83AWDTVHYz2qvroSDiZTMBwKJVK/qZKDAbp775t/uDDH86cDp+/EN+75/jGTe99/dW5eBJmMzCZhuk0jCVhNApTGZjNwmgCpjMwmYbJNEzRkM5CGsJUBsZTMJbMxpLZWCoTS2ViqXTOEmn4pyyezsbTdDKVjaUyiWQ2lswmEjCWhNksTKRhOAzRvnV0pj8+9s3aNbs+PPr9j98HvjzZ2HQ2GglkbrnhDjbAOQDwAVBx8CK94sYr+696cdYvx3bHTp2I/nAs8vl7oePvth7ecn7fusZ9qxt3r/y5/vVvVr54tn5p+653gvtXBd59u6Xhjdb611rrX2vd/PJXLz38w2szTy2b9dPSx755ZcbJhfd9Mv+uD5/+y7H5dx59+raDs29CjPN7T075cN6dJxZP+/L1e0++duffXrr9o0V/+XDxHcdennZ86UMnlj929JUZh1+eefClxw689PjBV576YNmCT95e9PGql/csf37l/JmP3zbu2iqPRylQcYCEADIuJufzpHyeVExKpXKJVCkk5QKxQkQpkO+MeGeJRCYSkQKBIOc+C4V8Pp8nEOSLxUKUx67AqLU7zP5CN2I2PF6Hw2nJRXIjXEbQbDLrgd3uLyqqqq4ZUF5Ri4LxTGaHy13o9RWbLQ6d3qRQakViiqSkMrlSTEpQ7DWyPIEYyek4+cIcOiNQRko7Nk+QL6JEEjnylymZWqrQqnUmg8meozWMFrfFXujylheV9iutGODzVXq9FWVl/auqBldUDKyuHlJTM7S4uLaiYmBt7TDEYFRVDUYLlZWDEF9RWlpXXT2kpmZwbe0QlGEDaQG93rKioiqXq9TrrfD5qo1GL/7/aHvvqKjOvW0YTYxK7yCCiCJgQUUUULGX9HKS85xzkpxUk9graqwxMZZY6R0UlN6L9DpM7zD0MkNnGKbX3ff9/rFJTs6z3u9d7/N952P91r02e+8Zhpm1Ln5c93Vdv4WOyYkv/hs6L3ztP4XOVlYLrF6jfLsLrN5YsshqgdWtX+9gJDCYcYMFaI2kQo1o9ADBwbgcqmniRyflDU3p1GYwrcUm5qCRGcO0Gh2cVA9NqOV6dHzOmFfRUFbXrsMADIDKAsYVpkk1NKPBpjTwpBKeVEOzOkJlAa2s7rvRqU8SXzxKfP4g9lkjQ6Q0AhgAlRmfM8JyHSTXmWf18JwRVpowpQmZUpvSXhakZBcMTsiHJudeFFdk5pWyO/un1CY1TI7OahVGfHzOOKm2TKrMEyrzlNpiBqC4ujU69eXAmHLWgPdK52Y02JQKmdFgU3PwtBKRTuon5UaK9DCbCYIEMERg6Lz42my0/Esc/bswmcABBU8UNP8JywhAAhybVz1T8mcKnan7SQzgKMBRQOK/W3JQEoUx2ILAMEpgJIYRBEYZP4BWqwckgCCEOgNbEAwjAAnMZjMg590i/1oJEkVh2AJRZ0gSR2EEAILECQAIyGICAMNQGEXMABAAYAhsIXAYQ2EAMJLAIIsBAIIkEBgyA0DgOIqiKEEQBEGgKEqSJAAAQTBKGgNBCIEDixmdlasgCwZIMNA31d7WNSbViEWyxnqWfMYECECSgCSA2YKZTSgJACABhpMYRpAAkCQgCIBhAP29EJSEEYx6dykRNglQEqAkgEmA4iTx/+RSwXDyv68ETgCUAAgJUJxECALDSYwgCJwkMIyAYBSBCer1kABAFlwhN5QVtvSIp3uFE0NdE338wU8Of2RtZbXR2/ufbx5MvX1tsK3KNMhBpBxkmK4X10625crbcqfqn4/XZEzWZE68SpOWJQwVRA/kPenNfjBREjdbkTxTlqgoT1ZXp8+WJAw/v9ubeG0w9WZ/8g1xdJTg8XlBdJQgOor7+Bz3yfnW2z/UXvuy8dY3tLvHmQ9PMR+cZj480XDrs/YH3zKe/EB79H3H4x/Y8WeY8Wfaok+2RJ9mJl/mZd7gZtxkpFynpVzrSL3ZkfYzLfNue9aD5oz7RU+vRl/85sRH+/as9fZzWOTyupXjogXO1ks8XFw93Zd5uC939/D2XLbC3c2L6prd3Dzc3DycnFz+QGdnZ2dHR3sHBzuK36Cy+algfipMY0NwEOXh9lvlQwUk+a3yoTgNqqxWrQ5au25TyJbwLaERwRtDAwI3UOrmNQHrvH38PJf5uLots7N3tHdwcnF1d3Kej2j6MzRTQExt/VFsxh8ZTjYOznaObpQbcPmK1V4+q7x8Vq3wC1q1ZoOf//qg9Vs2bIpYvzF8w6aITVt2btm2O2TrrqCgrUFBW8PC9u/f/8G+fe/v2fNuZORb27bt2779UHj4AcrvFxa2f+PGHdu27du4cceGDREbNkRs3rwjJGRnZOTBnTsPrN8QsnXbjk2bt61bvzkoaPP69aHBweEbN0asXbtt1aqNC63skxKyAQlKS0s//ey/7B0W/5/R+X++LWi1cJEVtdO4eOkbVgusrv10CyWABQPj05pB6axcjZgxMDJuehybsy3yw08+P8Pvm1WbwegcPjFHDMuh8TmsS6ocU8BmAPrHtH/79kzE/g8Ss0t7ZHOzJjA+h8nmUNkMMiyHpNOwbA6dVJJTOlDXJsmr6mjs6H1R1vogNudhUl5KVjWNN6gyAbkOmlCaJpSGGS2sMCCzenRaY/7lYXxsWnbay5JfHsZe+un+s/yylyU1py791EAXjKnNUrlObiLGleZZMzmuNI+pLRAAOhxc/vnx50ejhqZ0ZgBkcsuMlhwY143OQrJp88CYWtAzPjyuppQhFCVNEe4AAAzDKGCCIfx3wwiMwCSOAQQmCRzodZZZuZpCZMiCW8wY5SXBMECSAIIJCCYo18b881KGDfR35KH26VAUkAQAGCAxkkAABlPHMGQEGIwiZoDBgEQBjlDnAYlisBFFDSRmwXETiVkIwgxIBAAY4BAAEAoZAIABiRCEGTJpAYABgAGwABICuBEAGJBmEjMB0gwADHAjBusBYaLuwREDihoAgAkSBgClCicgFDMTJAIjJgAwg1HD43ESE+MfPvyNy2VTvsIusVTMH+Rz+wb7xnEUYDAw6CH59JzBYIItEEFgAGAQbDDoVQBgOE5SWkgEwUwmi9lspm6AESOM6GFUC6NqGFXBqArG5mBUTZAwQSIEgf3frTAJzCQwAmAkgIEkTQQwkaSFIC0AoABgABAwbNFrdWq12mw04ShoqWV1sof6+CP9/EFeC/vmqYvXfjhWFBej6ebBIyJ0mK3h10y25c7QclT0XBX95Vzbc3V7tro9e64pc6omebwqQV6bomrKVDdmGttfahsyJ4qip0pitXUZcxUpfRl3xPFXe5KvSxKu855e4D6JEsdfFSZcZT+Narp9tPbmt/W3vqM/PC1MuCqIv8x4dK7l3jHao+OM6NOM6NPtj463PzrOjD/DT70oyLjMTotipZ6jJZ1qTzzJTDsneHFF+PIqL+taU9yFpoQfWxKvt6X/0v7sbkXsjeiLR87+451da1es93JeZrPEafEbzkutHW3tHOwcnRxcvby8XV3dKd6Zop4dHR2dnJxcXV1dXFyomSlUOTs7Ojs7OjnbeXi6rPD1osjlFb5e1ARCKmuUchJSl1atXmG1d9/hsPDIdes3UyH3VK7FMq8V3j5+Lq6eLq6ezi5udvaOjk4u7h7LXN08qNHidvbOS+0cl1rbL7axt7ZxWGrnaGvnZO/s5uTsbufkau/gau/k7uTsYefoZu/k7r5sxQq/AD//tStXr1vhF+S7au2qNRv9/IPXbti2acvOTSG7NoXs2rJ1b+i2fSGhe3bufHPLlt3btu3bufPN8PADEREH9+597+DBj/bv/2D79kPbtu3bvfudrVv3bt4cuXv3O1u37qZSTzdsCAsM3BQevicsbLf/mnXbwnZuDgnbHBK2bt2W9etDQ0N3btkSuXZtaEDAlgVWtonxz/4NnRf8GZ3/W3zo/xydF1gtXDQfKbR46RtWVguvXb+FEmB2zjIxY1BpSdmkJT3r1fsfH1u/6a0Nm98+fu6hdIpU6MHAGDQqJwfGoHEFmFQCyZB2VI7LZrAbd1LXBO9dH3r4yx+ultXyZzRgdA4MT6J9Y8jQODY0RUinyKEpgsaZKKjmZhe2p+U2NdGHmtnShIzKggr6jJoYlZsGxtQDY2rZjHFcYRmVm4YndSlZpX1jKh0KyhuYsen540rIAsCzgle1HSK5EciNYGDKMDRjotZhubmskRedXnw06tdTV377+XHGy/K2bpmub9wonUal0+jAmHFo3Ngv00ypECMKRsYUQ6PT/UOj0wrViHR0dGxCJpPNzs729PSNjc/AMFCroa6uwYGBibk5g1JpVij0QmG/WNw/Pa3l8SR8fm9vr1QqlXd1DY+OKiamNX19YwqF3mIh5XKtfEYjk05OjM6Mj07JRsaHBqTDfSPSgZGp0cm5GblOq4YsBgKHcQyCISMMGXDMQhIwipgAQAkcwjAjADAAEILoAbAAYAHASBB6DNPiuI4g9CRpoAoAE3UeABMARgzTkqQBQ9Q4qiEwLSD0gNATmJbEdQAYAWnAEDUARgBMsGUOhlUAmDBMi+JaAhhx0ojgegKYYEwHIRocWEgAoYRleKSPzmxnc+ij4zIACADAYN8on93L6ujksSWzlIgFBTCES6WjJpNBqVSMSAdU6lm9QT09Mz45OS4dGZ+cmJ2eUshkY319A4ODg3NzsyhmJkiYIC0EMBHAQAA9AbQk0BJAj+EmlLBguOW/rQhu/ldhlvnCzRhhwAgdRuhQXIthegzTY5gRw4yAsBCokYANALfMv424ATdqehm89uJXbUWVPa20cQ6fV1GuELDAxIC+k6bk1My0F86252mYhQZ2vrYjW9GcrmhOV7Y+V7Y+19BemDmFMK9Q1fJcVhrd8/KuojZV2/xcXpk49yrF1PpCUZnUmXJTEH+lN/Vmb+otUdwVftyPgvgrjEfn6m59V33927pb37XdP8WJucSNvcx6GsV8coEdF8WIPsuKPctNvixI+5GXcomVcJ4Zf4aZeJaXdkH47CL/2UVuxgXes/OiF5eE2Rc5mRfaE84zki8z067RUq61p95oTfu5MfmXitibaT+fj/rio0Nb1gd6uvg42Hra23raO7g5OPj5eHu4uzraOzjY2VMqOkdnJxc3V6ocXV0cXV0cXJwdXB3tnZ3snZ0cnBxd3d2WLffyXuGz3Mfby3uZl/cyH5/lfn6+/v6rAgPXrA0KCApcExS4em2Qv9X2iL2BARs3rA/ZtHHrCp/Vviv8AwPWey9f6eriuWqV/8qVq6gRti4uLvM/29HRwcnRwcHJxtbe2tp2qbWtrY2jnb2zjbWjvYOrvZ2LvYOrs9MyW1tXWxsXV1dvb2//5ctXr1gR4O+/gRJgrFu3dd26sICALRQEbwnZsyVkz67Id/bt/WDnjreCN+zYtnX/gf0fvfXmf+3c+eb69eGbNu3cvfud7dsPhIfv27nzUHj4vo0bI3bsOHjgwPvh4Xu2bdsVErI9LGw3FU0XvDF0c0jY+g0hgUHBVKjexk1bNwRvCQjY6O+/ITBw0wIr2+gnKYAEL1++/Pqbfzo4Ws9zEf/WOP+/R+f5mVR/NNJWi3788RcEA5NTlhGpfmICnZGDomLux59cCAn5ZP3GD0+fi+4ZtEgnwOgUGBrFeWLV9BzoHYL6huGRcXJCDqKuJAZueHvX/q8++cfl2KRXgzJ8cIwYGQfSSTA6BWRTQDYJpJOgqq7/14f56VktwxOkAQazWsARzSSkVSn1YGQC7R7UD45CshliaALpGTFKhvTP81tbODKFCfB6lYWveCNyYkwF0vKaW7ijsjkgHtaLhnRjKjAySw5OY11S47kbcXve/WZDxAdb9/5tc+TH35+/38af7JtAu0eQ4SkwNgeEvXMMwei0Gp3RwrUt9Ojk1Ia2NiaXV1RWnl9c0kFnNre0paQ+a2rhqjTY+KShjSZqbRfzhUNFJU1sbl8brbOlTcDi9FNrYzOX0v+20TqFnaM5eTW9/VM4CXiCQb5wqKdvgsvvZ3ElLK6Ewe5saWHX1dGYTPHg0KhOb4TReZs1TmI4iaA4BKHGef8zaUYJA0rqfi8tAfQYqcaBBgA9CXQooUIJFQl0MDaHEiocaDBSjRIqBFciuBIlVCimBsAAgIHANBiuAcBAkgYEUVOAjuMGBNOhqA7F9ThuQHE9AQwwUBPAgAK9BVVCpIYARpg0ILgRB6iwk8vv5JGAmNOoxV2dJAA6LcRoF3UKhtqb+QYdSQkQdXqLVDam0anFXSJJT5d0VNbbNzAxOTs0NNHXN9HXOzk4OD0wMNHZ1ScSd4+NTVgsJopdwVAzihoIwkwBKI6bENwMExBGQiiAcWBBgBkjzQgwI8CMkBAKYISEqdgPhMBRgKEARQCMAoRiNih6B5AEwGAAGQCiA4QeoHMmec9YV3MfrayrMmegKl9aVzTRXK7oqNZy6izCJrSrxcitNnAqjOwyHaNQTcuh+mUN7YWOkW9gFZq5JRC/DOKXmdgFGlrOXFPmaEXcXEP6TE3ieFn0THXCVGVcb9Yv7LgoUeIVQWyUKO5yV+JV7pPzjb98V3vz66bb3zf9eqzj0Wl+0o+d6TcEyVfYcVGcuMui1Gu8xCheShQ/9TI3+QI7/gwj5iQz9hQz/gw78Rw35ZwoLYoqcfrF7udXel7cFGX9JHj+E//ZTU7mTVbazbakaw2xP1Y9vdyafr8x/UHewxvXj/z9nbDgQHd7j0ULHF+zWu5s5+Fs6+5k5+7s4Ori4OTi6ODibO/qvMTe3tbN1c7DfamL8xJnJ1sPF4dlnvaeHosdnG1dPRxcPW0cXW0dXF08vLxW+K3wXe3r6+fj4+vrs8J/pV/gav8g/9WBfn5WoVt2BAVuWr9u8/p1m72X+y33Wrl6VeBKX38nJxdv7xWenl6URsTJycnenjLGzH/Z29vb2trb2Tk42Ls4Orja2To7Obo72Ls72Ls7Oy1zdPBwtF+2fJm/l9cqX99Af/+NVAAexTD4+QUHBW7bGrpvx/Y3w8MObo94a9/ejw4e+GTP7g/Cww5ujzi8K/Kd3bvejYx8a/v2Qzt3vrlnz7vbtx/Ytm1PWNheim7et+/dgwff27XrUFh4JKVu3hC8ZVvYzuCNoRRFs3bdpoDADVQMtP+addQk2ZUrgxZYWT95lARIkJOT879B53/NrLJasMBqwf98mvB8FOeCBa+9tuj115a8ttD68uXbFjNQqcHEBCoQzHaKNTIZ6OmBExObIiK+/MtfLwk7tQoV6B9ChJ36rh7zlByweUoOXzOrBMMy8NkXP60L/uiXO/kdzFmVFgzJQN8Q0dULiyRmcTfcM0AMSoF0HFTXjTyJfXX3YVF1fd/YNBgeIypqOx/FFs+qwdAo3tVn6h2ChkaJPinSPQT1DEOnL8bevP8i6Xlz1K3UT7/7+X58aXRa7Zcn7hRUiwemyOEpIJHBnYMWRuecZBiWzYHRWTClAw/jK85cS+D36BVm0D2CjEwDyTDeIyX7xwhej5olmpxS4yozyenqq2lpl/QP9Q+PMDhcFk8oHZ8aHhlv6+DyhYMaA6k1gvFp/diUbnxa30YXD0oVw6NKYZe0b2hmUKoYGJkdlCr6hmYaW3ni7tGRMVVDC7e7f1Ktx0USqUgi7ewZ5Qr7+OKB7v6xQelMz8C4oHOwq29EOjEzL/IjcBMMGWEThFsoMhYBZgQYEWBEgB4FegwYMGDAgREHepTUYkBHAiMBDAihQQgNDvQIoaHO40D/RxFAT5KG+VaRMOG4gSCMAJgBMOO4CcWMKGbECfO/eAxgwYARIjUI0GPACBFaBOgxYDZjehTAOMBGxqXN7W1MLo/B4XKFnVoDBMOgsYFNaxV30LqUczhkAWYI4ACMTc+qjfq+kaGRibEJ+dzw2IxcaRmRKQeGFAP9iuGhubEx1eioQiabUcxpEATDMMxiscCwhSAwDIWNBp3RoENRGCNQmEAg3ALhFpiwICQEkyaYNFkIM0RaYADDJAoRGEQQCAlQACACs+AohKEWFINhFDLDiNlCmMwAxwBuARalflzSSy/vqEjh1aRJO/InW/KUrYXajlIDs8zErjBzKmFeNcKvtnAqIG45xC23cEvMnGIjK9/AzDMwCyy8cguvHOJXQPwKM7dEz8ifa8mS12dMVCeOlccOFz2eKI+Zrorvzvql/ckZ2uNTktTrvOjzHfeP0+4da739Q+3Nr+tvfdt27zgr+jw37qIg+Yo47bog+Qon/iIv4Upn+g1x5jVh+mV+6kVeShQv6Twn4Swr7jQz9hQr7jQn4Sw/8Twv4Rw3/iwv4ZwwOaoz40dB+jVexjV+5nXh85uirFuCZzc56TeYqT+9ehxVF3utIel2VfwvWXcu//TDZ/+1K3TLCjdP6wVOi60cF1u52i12dbBxsLe2t7e1c3K0c3Gx93C39/Sw83C39/Rw9PZ0Wu5l5+Hu6Ll8Pm/a2cPRxdPD03uZ1wpPTy9vL5+V3j6rfXwDV/iu81u10X91SGCA1Rr/dWv81wUGbFjjv87He5W723IP9+Xey1e6urp7eXk7O7suWWJta2vr4OBga2trY2NjY2Nja2trN//lYGfnYG/n7Ojg6ujg5uLsSfkgXZ19XJy83V19/XzXLV++evXq9UFBW9auDaVEyiEhu4KCtm7atDMsbP/OHW/t3vXu3j0fHtj/8b69H+2KfG/b1v2HDn783nv/2Lv3va1b94aG7qEA+s03/7Jv37sREfsjIvbv2nUoImIvNaslLDzyj0komzZvCwwKphrndes3U+0z5amhgpx8fQMXWFk//C0ekCAvL++rrz+3d1j6n0Xn+fFBVBtutcjKavHZs9fVKnx4SDU9ichksEyKj8rAxBjo60NLSjpj4mtZ3DlJLyzs1IslZr5IL+oycQVagcgk6YVpdEVMfG3GM8bgMJiaAZIeVCSB/lSwuBvp7EE7e9DxacAXhusltQAAIABJREFUm1Iy2u4+LErPak/OaHwcW/Y8hzYxDfqHELHE2NVj7OmHJf1mST/UMwwXlIlKqjtrmoaTnjf/FltRWCUur+9PzmqpahqSDMOSAZjXrRP3mtmdanGvuUeKDo0B6Qy487DoyKkHzR0To7NA2G3k9xi7h4GgBxb1mDhiJUc0M6UkEQDUJtKMAAwAajsUggCl4jBagEZvgX5vYnVmeE5rGJCO6cwwBoDWBEE4wAAwwvNhZ3KVzgjjCAkUGoPaYEFIYEYJC0YaIHROp9OYTPMsLAAmFDXAMERgMIEgJAoTkBk1mVETTFgg3GxEtEZEa0I1JlRjQlVmXGUh1BZCDRFaGDNAqBHGTJS6AUKNEGpEcDP1zz6Mmajj+f/9UROKmFHEjKEWDLUgsAmyGGDEhBMwSeI4jmIYgmAwjCIWGDJDFjNkwgFmIcwIQDCAoQDFAIYBwowhZgyBSVJtMIt7Blo6WELJwJzWDONgWKauaRS2dfQ203ol/WojDEwoUBuBDiIsJFAazWYCmHCgMRMIAHM6UqsDShWp0hBGM4AQYEEA8nsSE04ABMX/lVqHzQc8wThhQmETCltwGCZRiIQshMVCWCACsQDcTBImnDThpJkAMAFgHKDk7wb/P54XQ4BRDc3IpiQMcXNxR0lya0GMsDpF2pY7016oppcaOFVmfg0krIOENaiwFhXVwIJqRFiFiV/hndW4uAoTVSKCcphfhgqqYF6VhVNmZBZraflzTdmTr1LGyxMmKhKlRU96su/0Z98deHGPHRfVcOf75rtHmY/PNP38bcWPn1Zf+2f9rW+af/2+48FJblyUOOWqMOlHftJlYcoVYcpVQfIVUfqN7uyfe17c6nx2lUJnfupFqoOmR59gxJxkxZ1mx55mxZxiPD3BeHqCHXuam3iOn3yBm3yBupmfepmbfJGZEEWLv0BPutoUfbHq4fmqp1eaUu7Wp97Pu/djdNTRzw9GRqzxXbZkgcNCK5clb7jaWrva27s7O1lbW1vb2tjY2Vrb29k5OTq6Ozu6utg6OlDBHU5OLk4Ojh5u7hQi+y/3XuvnG7zab/Oa1Vv8/Tav8t2yemV40Bor3xX+/qvXrvFf57967epVQR7u3g72Lq4unt7eK3x8fB0dnRcvXmpjY2Nvb29tbb106dIlS5ZYW1tTGG1jY2djY2dr42hr4+jk6O7m6uXi7OXi7OXp7ufu6uvp7ue/Kphifql9OUrFvG3bvrCw/WFh+yMiDkbufHvf3g8O7P94754Pd+54Jzzs4JaQPW+/9bdPPvnq4MGPwsL2U9RzaOieyMjDO3Yc3LIlMiJi/8GD7+3YsZ9SN1PoTKnoNm3eRo1NocajUINUVvoF+KxYPT+022fNAivre3eiAQkKCwu//OozCp0XvvYfQ+fXX1uwcJ7ZWGhl9TqFzho1JumaFAsn+fxpiUTDZEy1NI9IJCapFAwM4MJOI1egFXYau/sQNk9Noyv6BkhxF9TVjYi7oN5+oref6JTAQrGZzdUKRCZhl0XcDXf1ol29WGcPKuxEBGJY3I0MyQCNOZdXJMwt4j17Sc8pZHP4c0NSvKcf7uoydvWYu3rMnd0mSa+lZxCRTYKRCTA5C3qGUMkAPC4HsikwICOF3UbJAMwRqlkCVe8Q2i8lxD0mtlDd1WfhiDQ1jUN1LVIGV8ERaTp7zRyRRtyLMPlaOldJ40zT2OP9UqMF+90eSAAYBQgGCByQBCBwgOPzm3l/FERgJhTGADDAMEQQFhzHAFAbzBaMNCE4FahmQnCYAGYMM2PYfEQlIKmVOkAAYcFhM4ZYcBjGMRwQ/14YDjD8931DHMB/KvT/PkuTIAGGk1QOHxXI99/qj4BNnJhHNOqXtWAktYNGpcFRB39+E3QmYEEpQyUQdE/XtfXUtfUUV/MqGzrH5YQJAwYUQACYATASJKWDNJMABkBnATgJEAygyLycjlLUoQSwICRGApQAJgRA6PwlM/z7Pf/+KVBvI/UCqIJIAJEABQDDfxfYYABgBEBhYNaTeoW8TzDMaRTXF4hrXwy05o8xSiaZhRP0fAW9RM2o0HOqTPwai6AWEtbAolpEXAsLqmFBJVWIoBwRlEO8UohTAnHKTMxifVueqjFbXpMxXp4wUvh0MO/RUP7jsaKnPc9uM55eYD65wHoa1fbbiabb39fc+LLyymeVVz6rv/VN271j9IenWNHn+AmXxClXefEXOfFR/KTLotSrnenXu57d6sv5VZJ1U5x5RZB2iQJobvIFTsLZP3pnbvxZVswp+pPj9CfHmdEn2bGnBUnn+Eln5ivxLDf+NDP2VMfT47ToM21PzzQ8Plv36FxjzJX25F/a0+42pdwti7l398SRf+zZEbnGN9DV0WPRa06vLXRbunS5i9MyVycPJyd3ZwcPF0dPD+flHq5e7i5BK1f4e3mucHX2crT3dnJY6ebk7+6yxt1plYttoLvDxuWuW1cui/D32R3odzB4jVVQYHBgwAa/lQF+KwNWrwpc7uXr5Ojm4uzh4+233MvX3t7xjTeW2Nra29s7WlvbWlvbUtBMdc22tvY2NnY21g62No7OTh4e7t4e7iuWea70WR7g5bnay3O1/6rgsLC9VJx/WNje0NA9wcHbQ0J27dhxeNu2feHhB3bueGvP7vf27f1g9653I8IPbQ3dt3PHW5RUY8eOw3v3vvfOO387cOD9kJCd4eH7IiL2b90aGRl58NCh9yMi9m7aFL579+HQrds3h2wLC9+5cVPotrAda9dtDFob7LcqwGu5r7ePn7eP3zKvFe4ey6kRkM4ungusrG///IgkQHFx8ZdffWZnv+T/jM7/Q0Xdnyjnha8ven3pwgVLz5+9plGhw0OqgT6lSDDVKZwVieYkXbrBAZjNkXd0TAmF+v5+jMWao9PlAoGOxZoTCHRtbZMSiaWnB5ZILEymoqVlXCw2dvchoi4TX6RncVV0ppLOVLG5Or7QJOqEeAKjpAcdGAJDUjAyCqRjQDYOZONA3KkVitRCgUooUovEGoFQJRCqBGINV6Bk8RWiLh2/UyPq1nf1mVh8BUeo5IpUPLGaJ1QxebNcgZInVjM5chZfwRUoO3uNbJ6iZxAanQAsvqKVNkbnzIq7Yb7YJOg08sRqjkDR3a+b0wKEBEYLMJgBjACcACQOMARgCCAJoDchRshiQREYx1ASQBiOksCMoBBG4gCYEZyS2eIA6E0IDgBGAp0RpjDFghIIAcwIbkGJ3xkM0oygFhSjng0hSDOCwziwoITWaFHpjHozjBAAB8AEY9QDIQz/U5EQBP4oBAEYBhBk/hiGgcUyX3/cQ+IAgQBkBigKSBxgGDCbgcGAU+pjvYmwIAAlAIQBEwQMFoAQQA8BMwYgAugsQGMCJhRYcKDUE3M6XKEllHqgswADDDQmINeQ/L7Z6rbe2vbBJqasqrm3gTbAEo33j6vlOmhcqZ5Ua5Rmy5RSP6U0akxgatak1eAqFayag1Qqi0plUSj08jn9rNIwOatRamGtEZ/VIhMzhrEZk1yNaUxgbEo7OqkZndSMTakn5OoJuXp0ak46MSOdmhudUY3J1WNy9eiMRjatlk5pxqa0s9M61YxOOaWcHZ2alY2qZMPKoe6ZHk5fe5WUXjXOrJhklE/Si+TMIiW7VM0tN4nqTKI6o7BWz39l4FUaeJUmXpVFUG3hVRrZJbqOAg0tR9ueo6Plattf6NtydC0vVA3P5K9SJ8oTxopihnMf9Wff73l2uyv91tCL+50pN9sfnKT9drLjwamWO0cbfj5Se/Or+ttft9z/nvboeMfjE9TKijnDS4xixZ5lxZ7lJUYJ0n4Upl8RZVzvfHZdkHFFmHlVnHlNmH6Fl3KJkxTFSYriJl/kJUYJki8JUy7zky5y4s6xYs6wY89y48+Kks+Jks90Jp2RpJzrSbvQk3ahO/W8OOU8L+60MDlKkHypI+Zs08NTDQ/PtDy92BJznZb6pC7uQcG9mzFnj3335r4Ib0/fxa/5LFnk+cZCtzcWuLy+wOl1K6fXrZwWW3naLPJ2WOz6mpXXYis/+8VrPew2LXfetsJ9x+rlewJ93t285i/b1n2+J/TEe/uufv7RvR8+f3TyS6uNwaF+KwM8PXzcXL2oQCZXF08XZw93Ny8312XW1raLFi2m+GVra1vKRe7o6EgFMs1nTtu7ODq4ujh7LvNc4bXMz8fbf9XK9b4+Qb4+QWsDt2zatP2PlIwdOw6Hhe2n5HGbNu3ctm3fju1v7tzx1jzLvPPt8LCDlIQuLGz/H8oNaidw+/YDERH7qZyjHTv2BwdvCwzctHHT1qC1wQGB6zdt3rp23cYtoeEBgevXBKzzWbFqmdeK5d4rKRu6s4uHo5ObvYOLja3TAivrn27cpzLqvvjyU1u7xf8WsvEfQufXXntt8eKlbyyytrJa9N23p4cGplnMXqFAJuCN8Thjbc39TU29bPZkS/NwS/MIm60QCrUtLaMtLaNisV4g0NBok3T6dEfHVHOzjMmaFov1nV06kUjXQZ/g8VRsnoLJUTDYs0yOks1Tc/l6nlDHFxpb2ifb6VMM9kwrbYzJneGJlK1tUqFAKeDPCfhzQoFSJFQJRSoBf47HV/D4ig7WpECo5AgUfMEcX6yiMyYYnGkOV97OGOfxFUzuDJM1xeLJ6YwJjkDB5syIJNqW1pGmthHqUeJOTXe/qaV9nM6ZZfJmO9hTNOYYnSNjC8b4nZMM9gCDPcAXjHV2TQv544yOgY72ARZjkMWVCDq72TxxWwebxRV1MAUCcR+NIeQKekVdQ00t3JY2PuXDbqOJeIJBGr2zvpHNZHfzhYMMlqS9Q9TSxu9gilraue10QTtd0NLObuvgMjliJkdMY/A7GJ0sTi+H109nStpoovYOMZ0poTMlLW2C1nYhjd5JZ/YwWL1Mdh+D1ctg9TIZfSxmP5PRx2T0cdiDfN4IlzNEnWQx+9msAaqoSyLhqJAn5XMGmYw+eoeEyehhs/o6aF0NTRw2t6+1Xdjcymdye4VdUp5okM6WtHaIWujdNY3C+pbOlo7e2iZRdT2/obWrqb27tknUzhyobxUVVbSXvWLUNgtqmvhVDdznRc3PS9qKavjldaKKenFuMa30Fau5Q9RMY9e1tDS0tTR3tDe0tDY005pamc3NrMYGWlM9rbmho7mhvbGhrbGhrbGpvbmZkV9UmZKRm5ia8/xleVbeq5RnZUnpZZkvatIyy9KflWY8L8vMLs3MLsnMLsnIKs7IKk57VpiWXfz8ZVl2bkV2bkV2bmV2bmVuTtWzpNyclJy81BeFac+rXrzoKC/kvSrkVGbL6BUz7Colt0JOL5xoeTnd8lJNLzJwys2dtSZxjVn4ysCrNHDKjdwKWFCJiqot3BI9I1/Z/GyuIV3ZmKFuzFQ1pKnrU2crEqdL48YKnozkPBjIutubebs77aY45Ro/7hIv9iL76TluzAVO9PmGn7+t+PHThp+/bb73XduDo7RHx2mPjrc/PNb+8Bjj6SlO/HlW7FlG9GlmzBleYhSFwqyE8+zEC9zUS4KMK39GZ17KJWH6FX7SRVHqj53pVzvTrwqTL/ETo3gJF/iJ50XJ58RJJ8UJJ8QJJzoTT3YmnhTFHxfEHu1Nj+pKPs+OPtF670jT3SPtD04wY84z436sv3+57sGNxqe/NsfdK7577fHRL4+9ufvjrRuC7F5fY/daoP3iYA/bsJVue9Z6vx0a8NGO4CNvR5776+G7xz5LuX76xd0f8+9fKXp4vfzpLUZWDPtFnLAgabAqe6qlRNFRqaBXWK0NCvZwX06Bsq2No72ds7ubl5Ojm7OTu7OTu/VS+8Vv2FBt8tKlNnZ2DlRKnpOTi6MjRTe7ujh7url6ubv5LPda5e21xtcnKMB/05rVG4MCQkNDdgcHb6dUycHB23fsOHz48Mf793+wdeve4ODtEREHd+16e/v2QxERB/fseZfSbOze/c6OHYd37DgcEXEwODh89ergDRvCdu9+KyRk+/r1oZs2hYeF7d62bdeWLTso18kK39XePn6UcSYgcL3Xcl+v5b4urp6ey3yWe69c5rXC2cXDwdHVwdHV3sHF1s55gZX19at3cGw+39nWbvG/GQX/P6Pz73OyF77++huvv7bEymrRt98cH+yfoLUJa6sZ5SVtjfXCV1Wc4sK2uhphbW1na+tQeZkwL6+jrIxXUSEoL+dXV4srK4X19T0lJZziYnZlJb+qSlRczCwsZFZWCwqLWCVl7PIKQVW1uPqVpLKqs7xCXFomKC7h5xewKirFdfU95RWCkjJ2aTknr6CtspJbWc4uK2GUlzIry9nUtyUljMpKbkERrbqaX1rOKihoL6/klJYyi0roVVW87JeNxcX0ohJ6cTG9ooqbn99WWNyRn99WVEIvLWWWV3Jycppz8loqK7nPshryitjl1Z3F5bzcwo6yCnZ1Da+wpC3jeUVpWXtpeWtFOa2shFZc2FaQ15yX05zzor60pLW6qj0vtyY9raiwoP5ZZnlpSWt+bmNRQcvzzKq8nMaigtaSoo6CvNaSoo68nObcl035uS15Oc1FBe0Fec0vsmpzXzYU5DU/z6zOy2nIz218mV37Mrs2P68+N6c2M73iWcarl9kN+bkthfltxQX0wjxa9rOm5ITKrMzG7GdNL543v8xqe5nV9uJ5a/azlqzMxpfZDTkv6l5m177IqsnLaSgqaCnIa6KOC/ObiwpaCvObc1/W576sLypoKS/tyH1ZX1zUnJ/bmJlRlpZempNbV1DY9DL3VVJKfmpG8bPsiszs0rikFw+i05MyCgrLWwrLaJkvap/nNBaWMfJLOnIK214WtD7PaUzOqEjOqMjKrX9RUJ/6vDw5szjlWUl8ekFSZml2UdOLwqbYpMKc/MbY+BfJyS+fP8tJSUpOSY5PT4lPT4nNTEtMTUyIj45JT0pLiUtKjUlMiU5IjI6Nj46JexL75NHTh789SU/LSk3NTk5+mZya9yy74mVe3bPsV4nJJYkpxclppSnpJUmpRQnJeYkp+akZxZlZ5Ympucnp+emZRZnPSzKeFadnlqRnlmRlFJdlVdZklVc/L6rJymWUFA201c/wmmd4NXJ2xSyjSN6WO92cpW7LtbBLIU6ZkVmsYxdrOcU6drGWVaRj5OsZ+WZWAcQp0rY+U9anyqvipiti5JXRisoYefnT6dLHozl3pC9uDz77qS/9enfKFVHSJWHcBW7sOcaD48yHJxgPjrMfn+I8Od3089e11z9vu/8D7dHxtofHWn77oened033vmt7eIwRfZodd4725Fjr46O06BOshLOshLP02FMdMScZcWfZyVGc5Muc5MvspEvsxItUcZIusRKieCk/dmXc6Mq4IU67xk+6zEu8xE+M4sWd5sce50Yf5Tz9gfPkCPvxt8yHX9N/+5L9+FvOk+/ZT75nPznKizkpjDvHiz7b8eAU7cGFxl/Pvrp1uvH+ZUbiXVbKg8r7V9Mvfv/zP9+7+o83b/7z/adnv3h550JV/K2GtHutzx6Ii5IlZSkjtdnTbUXTbUXj9TnDVc+GK9MHy1NHytNGK9PGK9PHK9NHy1NHShKtVq8KdHH2WO7lu9LX39HB1dnJfbmXr7OTu4uzh6uLp52tk/XSeVrjjTeW2NjY/Tlq2sHexcnRzdVlmYe7t6eHr4+3v7fXmpUr1gYFhKwLCt24YfvO7YcjI9/atettyqcXGrrn/fc/PXz4Y2oE+O7d7xw48GFExMGwsP179753YP9HkZFvUdgdGrpn9+53du48RMmZ9+59h2Iztm/ft2vXoa1bI0NDd24OCVvpF7DSb423j5/fqoBlXit8V/pTGm0bW0dnFw9Xt2XOLh42to5LltrZ2jnZO7jY2bsssLK++uNtHJufjWJrt/jfrCj/OWbDyspq0aLFbyyy/vHyDaMBlU8b5mYts9MWjRKXT0GTEyatCsxMIdOT2MQEOjEJa7RgfAKSdM9OTMLyWWJ0zCyVGWfk2OiYSSozTExCff3K/gHV4JCmb1DV0z8n6Z3t7p3rG9AOS03SUcvQiHFgSN/TpxwY0krHjAPDGknvTF+/YqBf0dM9LRaNiYSjXZ0TvT0zPd3TneJxSdcklzcyNKiUdE/zuMM9vfK+XrlQNDY4MMfljQwPqfr6FWLRmLhzgs8bkXRPd4rHuyRTIuFob9/sQL+CL5AJ+FJaR19tvbCxrbe8kpWT31hTz2Ww+2obOC9yql/V0mvqGK+q6VWVtNoadmtzV1tLd1ODKC+nobqSVV7aUVnO4LBGKsuZzY2S+lpRVQUnK7OeRZfxOdPVFcKifAabMVlb3dnaNMRhTjTU9r6qFFVXCEsKGZVl/PISdkNtV3trX2tT36sqXkUZq6qCU17KzMtprq7gV5TySgpZZcWculfdTfX9NZWS4nxOQ01fQ01fQ81A/av+2qr+qrLu8uLOkgJuRRmrspxRUUYvL+2ormTV1/JrqjnlpR11NbymBlFzo7i+ll9ZzigroVVXshrrhZUVHS3NouYmYWlJa2FxY2Mzn80dYHMHOlgScfeouHu0uLzp3I+/fPLZd2cu3UrLKsvOa4hNKolLLs3KbcopbMvKbUrNrI1OKLp0LeaHk7fikov4XaMCiYzGkbBFA3SeRNg1Iu6SSiQyNlPCZXb/8PWJrcFbN64JiAzduC9848GIDfvD1r0dGbo3LHhboP++sK2HwsP2bguNDNm0feOGsA3rNgcFBPis8Hb3LMkvHhkc02osEomM3tHZ16+YmIT6B1T9g5rBYd3giLZvUCXpnentm5WN6qdn4JFhpUyqHpVpxmQq6bBieFA+1Dct7Z2SS8ZnRcPSDr6kvqm/sXaK1aQWNCk5VVNtOcqOPB09z0DPhdmFQFAJ+JUYp9RAz9UzcnX0HE3787nmdEV98mxt4lxN/GTpo7GCuyM5v8he/jKW8/NYzs/S7JuDmVcHMq70pV3uTo7qTDgnijvDiznJfnKM+eiH5ttfcJ4eZz76ofHnz5tvf0F78B3r8VF29ClO/Hla9KmW336ou/tt490jjb9933Tvu7q73zb+dqTxtyOtj4/SY08x4k53xJykx55iJ55jJV6kx52nxZylxZxlxJ1nxl+gx55rf3qaHnuOk3RJnHbtD3TmJlzkxp9nR59iPT3OenqcHXNcEHdKGH9SGH9SEHeiM+mMOPE0L+YE88F39PtHOI9P8KNP85+e5T+9II69wnl8seGXY7U/H2t9eJGR8BMj8Ze2uJvVD6KqH17kZN0fb8jSsEo0rBI1o0DelDVenTpakTRRnTr5Km20IklWEi8riR3MeyQtip4sjZ8qi5sqiZ8qiZ0pi7dasybQ19fPw2OZs7Ork6Obk6Obg72LvZ2zvZ2zg72Lg72Lna2TjbXD0iV21kvtbawdKDu5s5M7dcnJ0c1rma/fygD/1eu9lvkF+G8K8N/k57shcM2WoIDQTcE7wsMO7tn93q5db4eE7AoJ2bVz55sREQfXrw/fvv3Qrl1vh4cfCAnZRTXRu3a9vX//B5999sP77/89MvIwFbURErJz69bIsLDd+/e/Exl5MGL77vCIXSFbwoPWbly1OshvVaD3ytUrVq1Z7rvqj4Gzdk6ub1jb/eEp//MAlyVL7Rda2dy4dheQoKio6IsvP3Vzd/zPMhsL/kRuLFq02Mrq9diYJJIACAyMelyjQpQKaHbaMjVumJkwKmYgkgAqJSafsahV+KwcmpwwzMrNKiUyN2dRqWClEpLLjXNzJqORQBAAob/v8JAAQoAFBjoD0OiAQokiGMBJYDQDkwUolJDBBLQGDAcAw4DFAkhynhuliiAASQIMA5RLGIUBSQJAABSdPwOZ589QKwwDQACCABjyb/coldDYhFZnBHojkPSMDQzNwBiYURjodCGb3SUSDdTV0Wk0oVAwND1lADgYHVG3NokYtJ6mer6IL9OpQX+Poq6ax2fL+GxZTlbD6LAJg0BdtYjeNqRXATZdNjsJRoctzXW9bLqMyxyrfyWktw3VVPIEnPHJUcvsFCHkjtVWcRtqBKyOQQFndGoCHuxXV5Sxigra21v7eruVoyMQvX2Y1jrMYU4IuLMc5lR7s7StaYTHkvdKtCND2vo6NoPe3d4mbmrksVl9cwpkoF/OZPTMKRDFLPyqms7jDtbWMJsaeSxmb3MTVy43Tk3paDRhfSOLwZIMDsshBJgRYEEBjAORZDgtu7CgvC4uNTstuzinqPHeo+c3fkl8HJubmFaWkFoan1KWkFqalF72052E7PyaKaWZ2oWjIgMpuyABYdTm3akvvg7x9d243O0vu7bs2+gbGeh6aLPPm1v8dgYti1jlERnku2fDmvAA393BAZHBAYfCNm1e7WNtZeXv5dnF4QKMAATolQwPD0xOTegE3CG9DkAw0BmA0QQgGOj0QD6Njo8ZxmV6+aQJ4ECnQBAjABhQT5tU41qldE4lGVXwJBMd7In2thlGk5rbpOfXG3iVWnqetuOlvj3L0JYF03MIZhFgFeOMQk1zuqoxWVGXMF0dM1H6aLTwrqzgjizvl+7Ui5Kk813xZyRxp7rjT/fEn5bEHhc//UEce0Lw9Cj7wXftd75q+eWfzT9/3vLLP1tvf1Fz/b/qbv694urHRVHvvbr5N3bcic7UC9z40/TYM00Pj9fd/a7mzhFqrb3zTf29I7ToU+1PT7Y9Odb25Bgt+gQ99hQj/iQj7nRH7DlGfBQr8RI35Qo/7Zow44Y446Y446Yw7bo442Zn5k/ijJuUCI+XeJmXeImfcImXcIETd44Vc4oVc4oVc4IVc4Idd4L59Cjz6VHG46Psxye4T0/xY87xos/yn57tijvfFXuG+/A44/4x5sNTLfeONd8/xoi92Pb0XOODk7X3j9c9ONby+BQr8WJ/3t3ZuiRlQ4q5PdtCe6GqS5FXxMkr4mbKY8eLHo0XPJSXPFVVxmuq4zWVCcqy6Nnix1Z+fqt9fHw+39muAAAgAElEQVQpdHZ0cKUQ2d7O2c7WydbG0cbagQJlO9v5TnmZp4+Hx7I/uGmvZStW+Kxe6bvGf/X65V6rqK45KCB0y+Zd4dv279397vaIw1tD94WE7KJsfgcOfLhr19vbtu2jTIB79ry7e/c7Bw9+dODAhzt3vrl9+6EDB97/8MNP33nnr6Ghu4KCtmzZEkklUFMzA7eERmwOCfNfs87D08fdw9vbx89tmTeVmUdlMzm7L3Nwcadc5lT2/xvWdott7JfYOrxhbff6YtuFVjbXr975A51d3Rz+s+i8cOFCCqB/R+eFsTGJJAEQmJyaVIqFAxxWl4g3IBGN9HTKertG52aNIyMzo6OKuTnT9LR2eHiyv3+0t294YnJWKpvs7hnkCzo7u3onJqdNZoSaYocQwAihBjM6PasWdva303lNrex2ukDUNcTmddNZwuraplYaS9DZrVDrhkfGZuRKEgAEJUkAIBinnuTPo/Z+D7IgKHEFtUdPEgBFyD9m/VGD7/58P0kAkxFWq81GCwGhYEquUar0JAAmMzo2PjM1PTer0ExPqycnlTMzOrMZAAJAZiAdnp0c1wwPzkxP6mALmJrQdYlGJ8f0M5MmiXhMrwEAB9Ih9bhMj1jAzKRFOYvJpyCxYHRMqpNPQSODc8pZZGJUNzmmN+hIsxFMT+oH+6elwwr5tFGpsEBmoNcTPd3jXZ2yUZlKOQebjGBsVDs+ZpiZhuZmCfk0OiYzjclM8mlMpwUmIxgampqa0oyNzclks9PTWpIEGg08Pq6kNgl7emRKpXlkZGZiQjU7a5BKpzEcWCykVDo9JJ0am5ybU5vmtyhJgAGgNcEj49N6BO+TTkoGx8dmDJ19MwLJxOCodmTcJO6RC7qm+oY1w+P6fqlidEanteBmAlgAiQCAAwKQGEAgTKsFegOAoJ+OH/tkZ/jHOzaf+mj/6Y93nfxw+9H3w759c8snEWve2bjyw21BH0QEvxm67t3wjXs3+r+3Y/Nf9kaEBa7ct3WjrLsLIDBhgrgd3MFu6VD/RGJ05q0bT1JSi2/fTXn0+FnW88q83LrKMlp2ZlnUqZ9+vfYo6VH6w58eJ/yWUJCSy6mnQ3KDQTozzeArGWwNi6Xjdui5LXpOrZ5RrqXlKxozNE0ZhpZMQ1OGoSHDUJume5WmqUrSNiQrqqMnSn6TFdwZybk1nH2jL+2SJOl8d+KZzpgTgkdH+Pe/5t37iv3rPxm3/tZ24+O6Kx823viv1p8/bbn9WcNPf3t19S+Vlz8ov/R+zomD+efezD/3du65t4ovf1Dzy6eN976s+/WfpTc+L7r6adHVT8t/+qL69rfVt7+pvv1Nzd1vmh8epar18dH2p8ep3pkee4oRf4GZcJGddJlCZ0H6dVH6DVH6DUHqNVH6DXHGTVH6DWHKVX7Sj7zEy7zEy51pPwnTrvNTrnKSLrETL7ISzlNUCTP2FCPmJDP6NCfmLC82Shh3URBzURB9ri/pQk/iKf6j71m/HWE/Okp/8B390TFhchQz+jTt0fHWh983/3ak4dcvXt36e93tz1rvf92TcXW66DdjfZK5McXcmAI1pRrrEpXlT1QVT7UVT7QV0Zryx+qSx5qyR9qyp1ZeXt7Lli13d/ekgv0p/bKDvYub6zInRzdbG0frpfY21o52ts72di72ds5ursucndydHN3cXJf5eK9avSooYE1wwJrg9Wu3+vmu27AufMO68KCA0M0bd27dsjdyx1vhYQc3Bu/ctDFy9653Dx38eM/u93bvfufQob8cOPDhgQMfbt9+KCRkF2UC3LHjYGTk4e3bDxw+/NGhQx9u2RIZFLR58+aIsLDdISHbfVeuWROwfkPwlvUbQvxWBbq5L3d28XD3WO7o6uHo6ubg4mrr6GTr6GTv7GLn5Gxt7/D6kqVULVpq/Ya1zaKl1q8vWbrwjaULrKyvXfkVkPOajf8/0JmKeH799dffeGOJldXCuLiEeTjDAGIhLEYc0mMWHYoYCWpqKgKTVJAbhgKTETYaIIPBBEGIyWTSaDQKhVypVJjMOoLASICRgIAQC4ojGIFr9bqJyenhkbHeviHZ6KRSpZuaVkhlE51d3QODwzOzchKAOa1SY9RaYDOKI9RjKd0XgkAAEBiGQJAZAAJBIIvZSKX24DhKXcIwBADCbDYCQBAERhAYhiEwbEEQiNL2QhCEoDglqkVQHMMI8HsuD46BP6ZtUeluBj30v5WqoTAGSICjxHye0R9pdigAJMAQEkNI1ZwWQ0hAAtiCUJo2DMFJnCBxAoURBIIJat4qICjllwUyQLARwxCCmJ+NjSAYQQAAAEEAFCGpP0VUfI8FwjAcwAhBpQhRil4YoYLtgFZnov6qUaI6am43QQKD0YygOIoREIxSahOVzoiSACGB3oJgABggzIySRmheXGiCAfX5UTHfMA4wAEwwUBssCAAWHNZZDCRAAWkBmBlgMEBhYNDfOXn0yFv7vj284/LfD/12/K+/fv/+5X/svvrZoZ++ff/h6S+e3b745NLxlDtXXzz99fxXn3y0e8tfD2x/d9fW/3pr79RgN0BhvXy2rqySQ+NIhD0Pbz/56vPj335z9q13/v73v3134viPVy7fycoozn1eeuZI1Ncff/PVh//84a9f/3Ti0r2zV2uf50OyqWmOQEFr07PaYAEdF9FgXqORUaFtK9C25MzWpKhqkjU1yeqqhJniJ5N5DybzHs4UPpa+uD304tZw9o2BZ1e7k6N4T0903Pmq+cY/ai9/VH3hvcrTh6tOH64592Z91DvNF99rvPRBddT7RafezP5+b/b3e/NOHMo7dTjrh70p3+yI/zws/suwhK+3JxzZmfzD7vQT+7POvvky6sNnp9/POP1h9oW/Ft/8Z+Xt76ruHKm6c6T67pFXv35be+/bhgffNz8+1v705O/ofIaZcJGR+CMz6Qo75X8R99ZRVX3v2vc2QEBSJBQsEAnpkkbs+tpd2CjdICq2SDd2J6KkdHenQaigAkqzc/Va8/ljIj/POeOcZ7zve855x5hjjbkXG4Ohn32va973dQXU3TlXf/c8XC0PLrU+vNz26ErLg0tN9wIb715ovnOh5W5g68OrzQ+uNN67VH/3fO1t/+oEn6p476oEz/Jo17Iol8oo96poj9oY7/oYn7po3/ooz7Y4l4/xjk2Rp+rCjjdEn6mJOF0V5tAQ59Z8y7Mhzq0x1qU+2qk67ETxtf15F3flBu4sunKoNvxMW4Jn+z2/7qeBo8mhSHYclptA5N8m8hKwnHj++yhOSvjY2+CxtyGs2bPloVgBjf1h//LfdJ4pJiUpISstJSclOVt8psxsWUV4YCg3e46y0iKVRepL1HTUl+ga6Fmoq+kb6Fnp6VhoLDHS1lqmrWVmqG9jYrwC9smtXLHV2mqDkeFyS8u1//yzb926natWbTU0tFFTM4BOoWZmK2xt169btx2a0hkb25iYWOvrm2lpGWpo6C9R11ZbsnSxmha8zpuvOltujoTkLOnZcpKzZGdKSYuIS8yYKT5jpriw2MzpIqJThISnCAlPmyECAT1dRHSq8IwpQiIslpi/72WGBm/fvrU/cuB/ic4AkDiE3oRhG40xFEoDAgAG8HkYiuL/NhmbngQNnDpjAE6QAgTlwBEJBpAUgwtQPgPoyUBoBgAMJwUIhmAoRuAQxATASUDwcR7F4AwgeQI2HG6e7HbFCQH510sBwkExHk4IUIw3eYcgEbinaGzy/QwgCBLBcRTHcQAARVEYhpEkiWHY5F+DICi4GR/n/PzZx+MJMFSAoTySQGgKpSkMMDhgcALnUyQCAMHQGI7xACAAQBEB+19DdyQCAAYAMeErRAsAwGiaR5IchuEDgADAB0AAAB9a9jCACy0vKIZDAz4DBBQtoBmEASgDUJpBaAahGYxmMBoQNKAohoSfXjSgSJogaYIBNEagDKDhfbinGJKkUAYQGM7HCAH8wWMECmMbEYKkABgaGy+trEnNzElKSc8rLs/OK/01xOv+MZSSUZScWpBfXJ+RWfH89fu0jOKM7JKnL96mZeV+6elu/NiYlpVSUp6XmfyyrjiXHB0COArGRm+4Ojtt2ei8dbXvvvVBTrs9dy/fpD/XbonMKk3FTYaq+1eYHt24PPqiT3naq/BzHquNtUw15tnoq+9eb9fZVANojOZxy3ILKovLP7e2Z6fmJL5MSU3NS0zMSEnJfZeUlfgyrbq4rqOpsySjsDy9IOPhq8Jnbz/nlzUmv/+ck4e2dw2WlyB1xXhNLlL5nluWPF6QOJLzdDDz0dD7u/3vYnrfhP98GfLl8ZVPt8+1xft/uXfx54ubLfE+zXHeDVGuZTdOZAXsTXbbnOi49o3j2mfHbR8ftnywz/T+XqOH+02eHl723N7smb3FK4dVD4/ZJOw3i9ljErvXNHqfaeQe49BdRmG7ja/8s/TCRo1LW7Wv7zS6sdc04ohNwum1CQ4bb53e9MB1+0u/A0nnjySdP/z2gn3yJfuUwMMZV47mBJ0qDD9TGulcHu1aGeteEedeHuNZFutTHudbmeBfneBfc+ssXBDNbY+utD683PLgUvP9i233L7U9utZ071LD3Yv1dwKrbwdU3vKtSPApj/cqi/MsiXQtiXQtjXArj/KAVh61kX61Ee414SdbYh2aYs+0xDt9uOPREONcHny8PPh4Q4xLTcTp6tBTNSHHq4OPVN88VBV0sPLGgaJL+4ovHywI3JcTsKv48sHmaOfvj88PvL4myIzGcuKYgjug8C6VdwvLiuWlRbBkZGSgV7SUlNTMmRJiYuLi4pJSUjJiopIiM8RFZkhIiM+SnaWoIK8sN3vuLBmFuXPmz50zf47iPEUFZUWFecpKi1QWaaov0dXXNVdX0zc2tDU2tNXTsTQysDXUt1lmsnKZ6RpLiw22NputLDcaG9kZGthaWq5du3aHldW65cs3TXqBmpmtMDGxXrbMdtOm3RYWq3R1TWFii4GBubq6noqK1hJ1bdXFmgsWqinPU1FSXqigqCwpJTtDRFxylqyolJSwuPh0MbFpoqJTRUSmzJjBEhZmCQmxhIWniohMExWdvD9FSITFEvXzuURT4N27d0eOHpSdLfnfrDtPm8qaOuUPnYVZLFZsdAxggIDH/979o7muqbmuqeND+5fPXZ+aPzRU17c2f2xqbPv2rYfD4WEYRhAESZIYhlAUQVIoQSIkhZAUAqeESYovwMb56BgDCIJC+QiPpAk+IsAInKQYkmJQHENxDBZ9JE0QFD7KHeGTPJRBKEAQAOPjXITk4wyKUwIE50LuIygHQnBk9DeG8ygaxXAedNIhKYSiUYpGUYyL4Tyc4JMU9CcjcII/zh7+9OnDl86uvp/9ne1dH1o/drZ3tbd3fvvWMz7OGRgYqqtr+PGjl8PhfPr0qaWlpbm5+dPHli9dn/r7er5/72hrbejsbB0c/DE83IsgIzTNo2kOQYxRFJsgR1F0GDoTAcCDVwD4ODFCM2ySGmMAhyCHcWKIZsZoZgwnBjB8kCCHCXoEwQegRQYFxjBySIAO4uQoSY9PLophUwyboMYxYhSneAwgoPsPAwga4CjBowDGAALBuZMOeHyUTQOcoBEAMIriYyiXolEASJrBcUIwUaFTJAPA4NBIcUnF4+evnj57nZqRk/gmpffX6K9fY+mZRc+fpyYmZb9+lfn8Zca7d7lJydl37z1OfJf85VtX88emlPSkzJyUe7djU5Nejff3AYwAAizUP+DEls3HN6zeaqZrv85iu+VSo/kSqtJT5omyZk9lSbNYEiyWzFSWjZ7G9tXWTod3XfZzPXlg+z+rrCuLskiECxhysP/X6MAIhpAIBwMUwHBmwvOTAgAHQEADNgF4FOCRTO8Q2vGN7upGW1rZNVWChjpuVSFTn4WVvR7NftSfcuvnm9ieV1FfnoV1PQ7penyz/d7V1vhzjVHeVcEuZddP1wa7NMf4VAa75F46nuK1J9Fl2xu3bWnee7IDDhQG2lcFnS67eqzg3IH33tveOK59cMgicov2jdVql1eph2wxiN1jGb3XMnir0eUN2pc36VzdanTpH31PO1VHywUeq9TPbTa4uN3kym7zmwftQg6vDD20MvLo2oTTm+84bbvrsvWh245n3rtfnz3w7uLhrOsnC0IdiyNcymJcK2Pdq+K9SyI9iiK9SqJ9SmN8y2L9yuP8K2P9K2P96+8ENty92Hj3YuPdiw13AhvuBDbdu9R8/3JtwrnahHM18QHVCf5V8T6Vcd5lcZ6lsR5FUa4lka5lke4V0Z610b6QztURHrWRZ1puOTcmuDTdcm+7590Q51YafKLoxtGacKeqMIfK4JOVQceqg47W3jxSH3SkJsi+6saRqptHy68fLrq0r/Di3pIrBypu2FfcsG+/5dHz6Oxg4nVeRiSeG0/m3yLzb7H+JKxIiYvDYRNxOHsiKiIhKiIxU0xaSnKiZ052lqKMtLyigvLcOfOVlRbOU140f57qYlVNHW1jE2MrAz0LTXVDU2M7U2M7Az1rEyM7Y8Pl5stWW1lutLLcaGqy2kB/uYnxCmurDba2G83NV8OuDBubdRYWq6C/voGBuZGRpZGRtanpcn19s8WLtVVVl2po6Kup6SgpqSopL1qwUG3BQjUFxXmSUrKiYpLQIU9EXGKaqOiUGTP+pvBUERGWkNDfN1nCwixh4anCoiyWqI9XIEWCd+/eHT12aJasxH/zNMrUKZDO06ZNExISYrFYMVHRsLgdHR7p7vrS9bm9u+vL96/fuju6uj63d3/90dnxra93gMcTYBhBURQAgKZJAGiawWkG/1M7owAQAGA4wYV0xkmoUQABisCqmaSYyZcIhuIkwQCaBCQOMAxgfJLHRTkUIHAGzsiRGMmnaIxmMATlEqSAAYQAYQNAQu4AQPAF7Mk9ACQDcJwQCBC2AOGgGJfHHx8bH6qurGqsb2r/1FFXU19VUdva3NbY0NrS0jY0OPbjR29+fmFHR9fQ0MjHjx87OztramqyM7MqK8qamxpKivNfv3r2NulVdVVpV1cbhrFxfBxWwTg+SlJj0BYOApphuADwGIZLUWyKYtMMm6LHKXqcZtgAsGlmjKRGSGqEZsYYwEXxYRpwCGqMpMdpwEHxEYrhUAxnwmiNZsOXBDWOk2M4xWEAgpFcCvAJmg/3DEBogGIkmwEYAxAKIAg+RgMUOmzQNI+i+ACg0PoOJwTQxJnN5hIEhRMMilEjo1wEpTCcGR3jQRdmFJ0wYuZxASIAPC4gCDAyyh0YHIYuzGzeyDh3+Pfgr58/f04OGl7xOb/C0MRCQ0NTXlpHScZgoby+ioLBYiXTpWqm2lq6i1X01VRFWCxJIdZaG/O3z+7//t5RkJ0WHxXytfMjoDGKxL9393S2d7W2fKoor62qrCsqKqmuri4uLKosLfv64fOn2sa6vMKvVbWDTR8EnzpGa+v7CwvZFaVEfSW/spBbmo6WvuDk3v6dHNXzMvjL06DP96+1xl2sC/dvi79UF+5fGeReccOl5KpD1tmD6Z6707z3PDix/uGJTa9cdhVdc+58FDScfov9/u5oWjwn8854xq3R1Ljfb8I771+sCDqd7LH9wbFVV9fqBCzX8jJX9bJcfNZO6/xqff9Vup7LNd2tNY4bzbM3mOtoreG73th/s5nvJlOfjUaB2ywCt5tf3mF5Y+/ykIOrwu1Xx5/adN9l2yP3nS9896ZePJp1/WTuzdMFoY6lka7lMR55oS75Ye4F4ROMLov1q4jxq4z1r711vv5OYOPdi033LsFr8/3LLQ+u1MUF1MX518efrYn3rYn3rYr3roj1LItzL41yK4t2r4jxqI3zaYg72xh3tj76bG2UV/Mt79b73g0J7tWxzg23vRoSPCsjXSojXSrCnOoi3Rqj3ZojnVsinD9EOreFnW4MPlEbfLwm5HhNyPGqm0crg45U3LAvv3647NqhkisHKq/bN4Sd/hDr1nXX9+fTwMHE6ywYUCguLi72ZzJ80j1DUmKWlOTsySUpISchPktRQXmO4rx5yioqi9Q1NXQN9E3NltlaW60yMbJZqmlsYrTc2NBWZ6m5kYGtkYGthdkaa6tN5mbrDA3sDPSXm5utWW77D9Q3IJ2trdfCoBNdXTNdXVMTE2tV1aVaWoaamgYLFqjPnauirLxYSXnRbLm5s2QVFRTnKc6ZJzNLfqa4NKSzsJjEdBFRlpAQS0homqio0MyZkM7TREVZwsJwM2XGDJaQEGv6dJaQEKydvT0vkARITk7+H6HzH4+6qVOnwvyq6MgohqIB9WeimaEZDMN5PFIgABQNGIDySYRHEBiNISRF0HBqmCYpisSZCRsJkiIRHOPjBB8+j4+MDlRUlvT0fAMAcLl8qFlPHO7hJGAAh8PDMIJiaAJQHJKHMUTn987y2sreod7O7i4uysFJDCcRLp9D0hgA9PDI7x8/egAgMQJtbK4ToPy+Xz86v3RQDD44PMDljxMUDlVvnEQQTICTCAwCHx0eGxka53PR0WH2yCCbx0HGhrlctgDQAOHjv38NCwQoSdIIgpEkPTo63v9zkDvKF7DRwb7hL5+/dn36MtQ/SKJ/0kcYEgCCIRHAoABggBIAQAD4EUVjgEIBgzMkAijoqowCgAGaD2g+YASAETAMAgAJhRf45AEACa//ZkLwXwshGR4D+BjJZgAfwccYwCdoLrySgEMBPg14FOCTgEMyPGglSpPjgOYDBiVwPo7xaAqjSBwwgCAoGA6AofTIMA+er6II1f2t90NbV9/PUT4XjA7j/T95v/t5ne39P7+P8nnkHw8LaFZNkgCMITgJAIYBEgOejj5qSovVlVV0Fi2aLSokIzJNQVpMeqaInMws5bkLZs9SWDhXWUFGRmXeXP2lGgf27rh43u/Ceb9bCdFfv3WQJM7jcb58+9r15Vt3T+/P3oHfAyMDA78Gh/p7f3b//Nb16+uXntbWb/X1Ix8/dhUU9ZWUDJWVDBXmCCqKmYZytDyHk/fyd0pEf9LV7y8vf3kc+OnOhaYY/+pgz7JrbjXBfnnnzqR5Hc7wOZzufeCV4z93Dy2P22t1+8j6FN/jH+4G8fJegsZc0JoH6t/Tlcnj2Y/Hsh6MvL83lH6r721055MbDXFny0M9X7vuD9++wtVI9aiGgoPefBczjTPGi4/oKB/VX3RAW3mv1txDhioO1jrOKwyd7AxO2+p4rjP0WqPnu97w3BbTizssru6xCju8Ks5hQ/ypDfecN7/w3p0UsD/5wqH0y0eyb5zMD3HMvumYE+ySH+ZeGOEJ6VwVd7Yq7mzd7QsNdy82P7jS8vBq68OrrQ+vtj269unR9cb4gKZ4/6Z4f+jaUR3vWRnrXh7rUhblUh7tWhnrWRvn3RDv1xjn1xjtVx/p1Zjg13jPvyrOqzTStSbet/H22ZpY79oY7+IbZ2rC3BujvJrC3RpDXFpCnVuCzzTcPFkbfLIi+Gj5zSOVIceqw07URpyqj3RsiHIqDzpWceNo2TX7kiuHSq4cqrhxtC7MgSUnpyAtPUtMTFxEREwM2oH+6dYQnykjIT5LQnyWhPhsSQk5GWlF2VlzFy1csnCB2qKFS9SXaOvpmhobWZqaWJsY2ZgY2WhpmBgb2hrq2+hqW5gar7A0X7tqxVYL87Vmy1ZD5zkL87XQRN/ExE5f38rWdv2KFZssLFYYG9vo6JgsXWpkaGihrW2soqqxcKHGEnXtxYu1FefMnyWrOFturqTUbAlJWbGZUqJikhKSs6Rl5MRmSrGmCU/QWVh4upgYpDPkMrxOVM3TprGmTmVNmwbp7OVxHtL52PHDf9F5CvQt+gPoKROA/n9L5ylTpkybNo3FYkVFRNIUARiKwFESRRgCBzT1J44CABqQGGDISTcHwFAAFSCAZggcxTGEJBCKRAlcQFMYVH4BIOvra52czgQHB7e1faysqC0rrS4uqSyvqK1vaC0prWxq/lBcUlFaVlVUVp5TVND2pYMEoKqh7kZYyMPnTx8+f/6lpzu/uKTl44emtg8DI8MMAOWVFfcfPvjc0f6p/fONkOD6xob3OdnZuTl8RFBYXFRaXlJSVtze+ZnNHSdpAqq0OInhJAEYQPyVTfX3y0kxHcMwBkwcGMIcEwYHDD6xJxGCxigAj/UokkB4Ez8RiGMKp3EE0BSNIwyBA4aEX2UIFNAEoAmaENA4AhgcUDiO8RmGIkkSAJogMAxD4AaedtI0ydAkTRFwMTQMDUEZwCdpLgP4CDbKAD7F8CjApQEf3icYNgMEf97DI0kOjo8zDB8AjCSh7wUJ81NIkqYp0P2tt7io4vmzpPLShuamz6kpmffvPbl758mL529fvUh/8zozP7e6sb4jLORWdOTd6qomSGeBgIcTAoLCBQQ9KsBIAAgaMBRwPe25aK6KkaaBrqr6DBZLmMWSmiE0jcWawpoqLio9lSU0jcUSFZoqKyU+c8b0eXPltDQXL1FbuOmfdV1dHfDRquf7z5bWT60fO3/0DY+z+UMjw4iAAxgCoILvrU2fS4t+19fxWpuxtuZfednjJXlYVTE3//1Y5pvfSY/7X8e33zvbft/70x3vljjP2jC3smtOhZfPFFx0zA8888px151Dq+/Zr354bE38fqvgzbqX1mpVRfj9Tr0PPpaArzWgJmMw/cHPt3G/Um93PA1pu3+lNvZsRYR3ebgHXGVhnoU3PFLPnrx9ZMvZVcb22krbF83avkh2l5rCfu0FuzSVt6nP2aautEtn0WGzpces9I5b6Tjaajsu13BbsdR7rb7fRsOAzSZXdluHHloZemhlzMl195y3PvHc+dxnz+uzB5Iv2adfPZl5wzH7pnNeqFthhGdpjG95nH91fEBNwrmquLO1t8433rvU/PBSy4MrLQ8utTy40nb/UlPCuebbAU23zjYm+NXF+1TFecHzwJIIp9JI58oo95pY7/o434ZY3/pIn+oIj6pIj7p4n4poz9IIt4Zb/pkOGoIAACAASURBVE13AmpjvKsiPRrj/D7dudB+N7AtxrcxzLUp1LUt3LU53KUuxKE29FRDxJmWGJfWWNemKKe6MIeakJNtcW7N0c714acrg46VXDlUcOlA0ZVDLHm5uVKSsn90DCnxmTKSErIy0vJiolLiM2UlJeSkpRQU5RfNV1ZXnqsmJzsfngGqLNKcP09tyWI9IwMrPR0zlYU6hvrWhvo2hvo2Rvp2ZiZrbCw32VhusjSfkJi1tc0MDKxXrNgMpYyNG3cZG9sYG1vp6pqqLVmqoqKltmSpuoaO2pKlKmpa81XU5igvkpujLCuvBFuYZeQUYYahuLQs7FyGKeAi4lLwMPDPod+/TgL/3rCmTmNNnTZVeIawmASLJerhFkASIDU1/ciRw7KzpSBP/9vozJoK62YWiyUsLDxlCisk5CbsIgCAhOUwiRM4SkziDLY0UBRDUQyOkzhOUhRF0xNtElDfgOIvSaE0RRA42trcEnj+YsDZwJcvkl69fpeVVZRw5/HLxNQXb1LPX74ee+/hq5T0sLhbeWUVTxKT7jx9wqeYL739sfcextx98Dwp7fGLxLDoWw+evszKL23/+p2Hkc0f289dvvz09euHz15eDwl/+PRF7O17OQWFv4dHcguL3qamxN5KSEpJ7vraCU/MKIYkaQwjUBIn/jRL0AjChygkSISkUAaQBIUSNMIAggAISvAYQPwJf6InF/zUAQxBkShFojjGw1Au1HMInI8inAldhcYIXIBjfABIhsbhlSJRwBCIgAcAiSJ8hsbhqR3JoDgloBmMolGSQAAgEQEHABLhjgMKpzABQ6Akygc0wTAIxfBIkoeTbILgkjQXABQAhKYFFMMDAMNJNsMgACAoOs4AAYxHISk+SfFpBqEBTjMYPGVFcYSiAYeLdH353tDw8ePHbgQBv/pHf/8a6/059Onj1y9dP7/3/P7e85vAwaePX1uaP3V19gAGEDiDYcSkDRxNAwwj4Ee1x2kXtbnzzbT1VWTlZafPEGOxRFkscdZUERZLlDVVYrqQ+PQpEqIsORkRafFpMuLCUuJCosIseTnpxoYa+Av29g08fPjSx+didPSDyMhbh+2P79m9MyEslPOte6yl5WtWJlpXPVqQzS/OZWencrLfjqW/7n1x9+v9mM74kKbQczU3nevDnGrDXMpvOOScP5Lmsy/ZZ3+q38Ekr70x+20j9phH7bOM3G3mazPvrN3CwhsOoDkTtBaA1ly6OmUk6/7Xl2EfHlxuuRtYE+9bGeNVFOr8/srRpLN73/jvSbmwP/PqsZJIt5xgl4xrjo889l3cZuFgob5La84aZfG186TWLpBdNV/GTkl6rarCLgO1Q+Y6h8w0jpotPmax6KSlqoO1muNyDbfV2t4bDAI2m5zfuuzyLoubB+0ij6+55fjPY6/dieftU66czLzhnBPsVhDuVRLtVxnrXx0fUB0fUBV3tjLO988hoV9NvH9NvG/97XNN9wLrb5+ruxVQE+9fHedTHedTm+DXcCeg8e656hiv6hivyigP6MpUGe5ZHeFVHeFRHeVZF+tdEe5aFupcH+fTmOBXG+VZHeH+8c65T3cDPiT4NUZ5NEa4NEW6NkW6NoQ7t0R6NIW7NYW7tEa5f4jxbIv2aAxzrg460RzpXBd6ui70dH3YmerQU8XX7XMu72fNUZw/S0YB1siSErKSErJSkvIy0oqSEnKiItJiIrLSknPkZOcryC1UnqumsnDpksV6GksM4NSJzlJTM1M7C7PVxoa2psYrDPVtDPWWm5mssTLfYGm23sZy06oVW2GCia6u2bJldsuXbzA3X2lkZGlhscLY2MrY2EpP30RTS09dQ0dDU3eJuraKqoai8gL5ufNkFeZOEhmmyopLy8LpEmExCSFR8ekiM4VExYVEJ5o0/urKEGZNF2JNF4J0njZD5D/QeaaH23kCBykpaf+iM2uSzsJ/AP2nFP5/TOfpLNb0f0Pn0BtQneDxx3t7f5AkDgAYHBzmcVHAAAylBHycz0dQFEcQTCBAURSlKOpvNEPKQDrDsLuhgeGeb9/7+4ZGhjlsNvb79/ijp0kNLZ08AnT09Dd1dPWPc34Mj47jZM/vwc/d36HxGBulR/lUd//ojwH2l59DX34OtXX+6O4fxgFAGPDxa/enbz09fQPNHzt6+gY+dHzpHxolAegbGOz++aP9S1d3bw+Xz4FdDTQgGEDSgKAoAhHwKOrfu56hBI8BGAMwkhEQAKEAQgAEI7lQqSAJAU2hsD1jsltjQmGnsck9XJPv/LNIAZ9NEghNYZDvFIkDQNMUAQBNwd+RRnCKR9EozWD/8RekcD6gcIzHpnGEplAAUMhchkFoGsojKEXxKYpP0wJ4BQClaQEDUBqgNJjwQIULxu7xBGyMQCfOYynA4+MDA9zR0YkmQj6PHBnmwR4+AZ8gcMBhC0gCCPg4/HgGDKBpgCAYRZAIfyIclj88cnDHTnWleWbauvqLFqvKys8RFZsjKqYgKio9dao4iyU+hQUL6iUqc1bamlqb68vJiExjseYryTc11lIkjqL4j+/9hYWViYkZJSUNeXkVN4PDQ4NuFqakUH19guamvvepWGnBWPrr0ZTnv17e/fksrudB5Meoqw03z1Vd8s73PVV44UThpeMFF4+/9z+Y6LLjscOm+yc23j+1KWSn2Y2txsE7TS6s03DQl7m2WTvz4iG66hW34ClVlQya3oPalPHcBz2J4Z8eXf3w8OKnp1dbHl6oivPKuXE86ezuJ26bHjitu++8LvHcvpQrR3PDXNJvON123XVxl+1JK631KjJW8qKWciLmcqLL5ERtlKXXqytt1VXZobdoh67Sbv05+43n2ZurnLJWP2On4bhC08lO02Wlltd6/fPbza8fXB51Yv0dl+1PfPa/DjiSetkh49rp3CDXwlD3kgiv8mjfihi/ihi/ilifqni/6gTfqnifyhivyhivqljv2gS/mltnKxP8K+N8K2J94HtqE87W3z5XG+tXG+sHJemGuLP1sf51MX610b6NcX5N8X6VYa5F1x0qQl1qIj1qwl3qo9zbbvl9vHP2wy2fphj3hijXphj3xmi3+kiX5gjPpnCPplDXlnD3D1FeH6K8msNd6oPP1AQ5VF4/Vn7taHnQ8bKbx/KvHcq+sp8lLzdXWmo29Jn7o2lIi8+UkZGWFxWRFJ8pq6iwQGmuiqLCgoUL1PX1lmlrmehqL9PXNTfUtzQysDIxsoFas5GB7VLNZbraFlYW6+xsttha/bPKbvuWfw7Y2GyA7XG2tuutrVcvW2ZrZGRpYGAO50p0dI20luprLdXX1NJTXayhpLxwtqKSrMJcuOBoyUypWSLiUhDNM2ZKQjRPmyE2XWTmdJGZwmITS0hU7F8snjJ1ipDwVOEZ02aITBWewZo2nTVdaNoMEUhnd9dzkM729of+F+gcHHIdNq6VVxQ/eHAvNze7sbG5uLi0sqL244eOttbPDfUtVVU1lZXVdXUNHR1dIyMj/wWdMVRAESRgACrAoNbM5RJdXT+7vv3ioQADgEdMHMUPCxAezeAAjApQDk6xMbJ/hMtGaRwAhAZdPwY5GGCjNAdjBPSEbyTCTDhekgBAY2MSQAM5ggKAACTFkDiJoDifASTszwOApmkaAEBRBILwCRLhC9gAkCjORwkerGG5KFtAckiAkwyKoBz4JAG7HeCeIBHokgzFYvglmLwHAIHhPIrGJhf8LpomYc81w1AAAD6fT1EUSeIMIHFKQNIYDXCCQikGh3IQQSIc9ggA5J8CnAYkARiCIhEI8YlCm5p4CTkOG1QIUoBiXNimglMCkkEZgNEAJWg+QfMhnXESoQFFUOSnzx25ecXZOYVpafkZGYV5uaXFRVWlJTUZ6XnvM3Lzcosz0nMK8ktraxo/tLV//fK99+fvzPe56WlZxcWlmZnZb968qSgrZwgSMIDg8E/bH7M2MLIxNLYzNDFV19KeP19LWXmJoqKypKTsjBkyM4RmzRQSmc5SV1HeuGb5yuXms2XEprFYixcpf+n6DACN4+Tw0PjgIGdoiI9hYHwcRxAM4XIAlwNGB8eqy36mveFkJw0l3f/+MOJz7KXWiHMNwb5lF50Lzp7O8jiaeGpXquehVO+DyR4HnzvuvGO/MXL3irAdtqE7bS9tMAxYo+tts/joUqnDmmLv/PcOZcSB5rTepJjRzIdI0Qte/tP+d3Htj6613A1suXe+8fbZmliv4hDHzEtH3vjseuS4Ie6YXfhBy0ceW95cOJgT6vz+ptNTf/t4p12X9qw+aaOzar6MxewZ+uIsbTGWvuR0U/mZNvNl1yxW3KQp/4+W/FadOTsN5u03XXhomcphM1V704WnbZa4rdY+v3VZ0IEV0cfX33bc+tB99zPv/Yl+B5MCDqacP5px6XjO9dMFwc7FYW4l4e4V0d6VMT6VMV4V0Z7lUR5lke5lke7lUR7Vf9BcFu1VFu1VEetTFetbHecHr5DO9bH+NVE+leGe5aHuddHeTfH+1RHuE3am4W414W4N0V7Ncd5tt/w+JPi1xHo3x3q0xnu1xHk2Rru1Rnk3hXvUh7jWh7g2hrg0hrjU33SqDXKouHq85KJ9YeCBwsuHCq4cygrcl3FhD2uWjDw004AWSJN0lpaSk5SQnS2rpLJIU0Ndb4majqaGvqGBub6uOaSziZGNqbGtgZ6FzlIzba1lRga2utoWBnrW1pbrV6/YAde6NTvt7P4xNrYxN1+5fPkGU1MbY2OrZcts9fXN9PRNJvOloKYxb76KnPzcSTTPVlSarag0S34OLJ8nQ2Zh7Tw5BCgkKgYLZwjiidp52vS/6QwVj+kiopN0xjEmOTn18OGDkM7/iq36/0znKSyhSToLCQlBOjOAoGjsw8fmjIy0goK8xsbmlpa2jx86Oju+tbV+bmxoraysLikpq6ys/vSpfWRkhGGY/4zOKMLHUQwwIDMjq7KiFjAgL6/s/v3nJAMwErxMSnv4ImkMwXEAvg8N942ND3J4Ahp86x/IKiotq22uavzwtXe4prk9Laek68fgr1HeOEL1/B4a5PD7RsYG2FyEZHAGoBTMxaC5GEIwNAVoGKhBUChMnGMAIcA4X7s7MzMzSktLOzs7S0tLU1JScnOza2qq+AJ2U0tjZnZ6bn5WfWNNSWVxblF2TWN1+9fPHO7opM4zeXw3qafDwzq4gRQGgCQpBPauQYL/ab6mKYpAUQGGIQAAgUAAp04YQJM0xky4MZM0gDoMDvUWOFYzOWiDogIASJJBCRLBKQFFYxC1NMAnG7oZQNAMjhI8AEgKYJDOFEAmy2f4LSg+0Xv+9VtPcUlFbl5xSkp2cnJOakp2cVFVU+OngvzylOT3me/z8nKL62qbW1s+FeSXNDW29fcNPnn8IiY64cWLV7Gx8aGhoTk5OQhfwBAkICgfZ7dVFparzS13rl630cp2pYmJnZGRtZ6esYaGnqqqtsoitXlz5aTF5srJqM5XVF04R1pCeBqLJS8n3drSwDCUQCD49WuAzUEQhCEIwOORFMUAhsQGf30rLax7erf1QVT3k8jOW5dbw32rL58uuXA8/6x9hse+VNe9Sad3PTq86cmJbY9ObL9/dEvcgXUh25ZfWrfswmrjgDUGfit1PazV7ZfK7pg37eZ200+PL3PzH/S8Dul5FfEjMabnVUT7oxsNcecqwrzKQz3Lwz2yLp1IO38oyXfPS49tT10233dYG33YNnSf2a1Tq1/47cq8eSb9+unn/vYPvA5Fn959bufKI+Za69UUjCSF1IVYi6ezlgiz9KWEzZWkV6krrNGcs0FLaZOO0mYd5e16ynuNFh5apnJmuZbHWr3AbRbBB1bGnNhw+8yWu07bHjhtfeyy9anb1uceO1/77E0+dzjj0vHsaw55QY6lER5lkZ7lUR5wQTSXR3lANJfHeJdFe5VGeZZFe0GOl0V6lkV6VkR4lod7lIW4FQc5F1w7k3fFoSzYuT7Gpy7aqyrcrS7aqz7Guy7SozHGuyHaoyXepy3etzXOpy3B++Nt3w+3fFpivT/G+bdGeTeEutUEOdVcP1119VTF5RNll49XXD1ZdPFw7oUDOYH7Mi/sTQ3Ymey/nQVHBMXFJaWlZ8Hob2hQJy01W3aWgqLCvAXzF2tq6OrrmejrmehoG+vrmmuqG6qr6essNZ2snU2N7cxMV1qar7G2XL/cZtP6tbv+2bhvpd0WEyM7C4s1hoZW5uZ2Vlar9PXN9PSWGRtbaWsba+sYwvzvhYuWqKiqL1i4eM7c+bPl5sCBbMlZcnDBhG8xSZm/6Qy5DHXnv7k8SWQhUTG4mZwYhDMpM2ZKslgz3VwCMJR+9y7l0KEDs2QlWVNYU6f+d9J5Ckto2jQhSGcWa4LOfx75odgKAPjzPAud6WmA4ySK4jhOwlL0v1A2aJLq7/8dFRVTkF9C4ODly+S4uPtcAcVHmdCoBCd335Kaeh7JDHH5ze2d/hcuDbN5vQMjsbfvJ2fkevievxoUlVNQ+eRF8quk97cfPHv1Nv154rui8urIuFvp2Xk8HEcoalwgwAFNAcDHUAoACtCwx4NicApAhGE8/kh7R1tCQkJOTt7Hj58LC4vfvk3OyMgor6wYY4+WV1a8SnyZmPymsKwoKz/7bVpSTmFuVX01n88FgOZwxgkC4/E4KAqbhWnITYLAYDkMS2OIaQznEwQGFW041sjlsgmCEAgEGIbxeDwAgECAAgAYhsEIHI6H0IDCCBzBBBiBCwgEwVAG0HxEQNIURpEIgVMA8DA+RuMCgo9gAoQUkDSBMxiKI2zBOB/hsQXjXD4Ho1GCwgUEnwYUDQgKYCSDEjRCMpMqB0bQCIrzobIhQLDRMS6Hi7LZGEkCAgcowgAGoAgDg8ZRhOJxMcAA9ji/r3cAMABFSBQheTxBX9+vX78GeDwBoBmGIAENnI6d1FusscF25T92K9dYWC03NrU2MLLU01umo22yVMtYW8tQR0tLbZGWmsqSRfOWqM5foKwgLSWmrCT/8UMz/JcmQDCcYEgKoATACTA2NsbgCDHQ9zk3rfFJQvfL+J6HNz+Ee5UGHMxy25LqtOHN6XVPjqx6eHDF3b0rIrZYh22zC9m+OmjLiksbrf1Xmrhb6bpYaDqbaxzSmnPCYP4+dek9qjNzrzp8ex38KyX688OrPS/COx7ebIy9UB7sVXjVJe/S6ewLJ9+fP57idzjRY/djx833HdbdOb42/ohdxF6rGzuMr2zTv+O0PvumY2GUV/IVh8e+h6NP7zy3c6X3Pzb7TTWWK83Sl5yuLsxaNI2lNoOlLS1kOFfSQkV+tdaCDboqG3UXbtFbuNtk8RFLzRM2S11W6J3dZHJtt02E/eq4Y+sTjq9LOL7u3qm19x3WPnLc+Mx1S6L3rpSAAxmXjmZdPVEY4lQU6lwc5lYW6Qn5WxXrWxnjM0nn0ihPuCCXS8Ldi8PcikJdC4KdC4OcCm445l8/k3/9TFHQmeooz+ooz4pwt5por5poL+h6CmHdHOfdHOfdmuD74bb/h9v+LbHebfH+rdE+DWHuNTedq66fqbjqUH7lVNnl4+VXThRcOJx1dn9mwN70gD3J/jvf+m5nycjIQhN9KSkZWVk5WVm5WTLycCBwtqyivJySosI8VRUNPV1jfT0TLU29ZSbL9XTM1NX0oe68zGS5teU6W+sNxoa2NlbrV9ptWbVi6z8b9+3YZr929Q4jAxt9fQtjYxtLy5WWlisNDS10dU11dU01NQ2gjREMlJo3X2Wu0gLokQ/RDItlMUmZyQ00zYCyBhSdJ2vnv+k8bYaIsNhMEXGJSSLDSe4ZM8VFxCVExKUgnVGEevs2+X+CzlOnCP87Ot8MvgYnGn79/vnrVx+PxwEAUBQzODA6ODCKoRSBMzDviCAohvkzLPif0JkkMMCAr1+7q6pqhgbHRkc4Tc0fv37twykgwEBd48fMvKLKuqbe4TEUgC+9/e9zC0a5gu/9g/klFXwcFJXX5hZWNbZ2dXX/rmn4lPI+L7+kqqy6vrv315uU9K7v31GahiUzxlAkYBASxRkCIQUMIEkGJZmJx3kGYAxAx8YHf/z4QRAUTQP4h8dxEkFxBgCSYviIgI/hOMzHJgmUJHgoQgOKYSjYTQEADTcIwodohjcJAmMYCk6TT4IbAJphKGTiRBGQ5MTH2ORPDEVxgQCdDFciSBo2DRMMdN/HSQDYfAFKkwISxwEQkDifwEjAUAB6+U9cCYZGKYwCgATU3/fHuBwSUDQgYIoVQSM0QBmAkQyKEjwGwGNSvLPra25eUWZWfkPDR4GAHhnmffva1/tzqL9vpL9vaOD3aPvnr7U1TR8/dPB5WGVFbVlp1fDQOJeDtLd3DgwM0TQYHBzu/fGToWjAgFNHji1UmLvWarmVoZGZrp6xhpb+EnU9tcU6aqo6aqpLl6iqzleaP0d+8QJl1flK8+bIS0uIzBCesnDB3IbGGh5/nAE0h8cdHWOPjnGHxjhjXAGHy6cxAdr/o+7t89zQwJrI85WXHXM8dqQ7rE08Yv3skOW9feYR/xgEr9e/tkbvvK3OuZWmZ1cu812xzNPGwMlc18FU47iR2jEj1T0a8vu15DcqCTmYKH96GvT11c2OJ1e/PL3e9fBGS2xgRZBnwRXnvEuO2RccUnzsE932JHkdfO68497JjQlH1sQeWhl9wC5st9WNHaYB6zUjjtimXj5eGOGZdtXpqc/hGIedl/es9dtqd9LWeOtSleUL5E0UpJZKCi+ewZovxJojxFKbNXOZ6txVuqrrDdS3GKnvXKZ50FLriKWmg4221xqDi9ssgvetiLZfE2u/Nu7wqvgjdreOrbh7cvUjxw0v3Lcl+e5JPncwLdA+6+qJ7Gsn84Ici8PcKqK9q+P8oHzxd+FcEulRHOFeHOYGxRBI58IQl5IQ19JQt7Iw9/Jwj5KbLpUR7sU3HXOvnCgKOlMS7FQS5Fge4lx607EyzLU+yrM+yr0xxrM1wbcl3qcp1qsp2rsxyqsx3KM+1K022KU6yKn6hmPl9TMF549k+u9L892d6r8n5eyeJL/tb3x2sGbNmiUhISEmJi4pKQ2Nm2VkZGVl5eRmz5GbPWeO4ryFCxarL9GGsbDaSw2MDa1NjGxgBa2lYWRsaG1mamdqbKuva2lhtnql3eZ1a3Zs2rDnn417V63YYma6Ulvb1MxsuYXFCgMDcx0dE03NidC/hYuWKCkvmjN3/lylBRNV8yz5WbIKk5PZYpJSM6Wk4UZUQnJSvoDr3xlowC9N3pwxU/xvLotKSIpJSolJSolKSLNYM12dz6IIlZT07uDB/ZDO02CPxv8YnSFk2z40VVSUNTc3Dg4Oczi8jvavH9rae7p7v3753t7e+flzx/fvPzkcHkmS/4WyARGGIAhJ0rDsgk0TNA14CI1TgAKAj1IwqQ/20CIEidMAJQDJTFjcYSRACcAVMDyERnDARykKgFEOf5JlFAAQUgQg4RkgDQiM5JMUQlJ8FGNTDA8ABACCoigOW1BdVf/t6w/oR8HjY2PjHD5G8jF8nIdwBMhkKhJG0RRD9/b3/ezrFaAIDZjB4SEGgL5f/V1fv3zt/sbhcTk8btfXL739fWPs8S/fvg4MDSIYOjw6wgDAE/CbWpqHRoYFCDYwONzb9wvFiNExLoeLMAC0fWgvKa3kC3ABQnzr/tnR+Y2HEghBDo9z+QTBQXAcgBEO//vgQPv3Hg5JFFVXtX/vGRwfH+dxuQg6zuMOjY2PsMcxiqYAgHcIBgyNjQpwYpzHraqr7xv4DYUdWDvDxwhYTeMkwgCSAeDHz76M9zkPHj579iyprKzu3bvM+/efv36dmpSU8eTpq0ePX9y5++j2nYfpGdndPb2paZn37j9Oepv65OnLm8GhT5+9aGpuzc7JKy4uxRCcRLE7sfEuJxwu+QUE+vgH+vgHevuc9/I+5+l11svL39PTz8PjnI+Pj5vbWR9vf28PPy93lzOnTp08EnjBf2CwD8P5DKBJmuJjKAyOwWlAkIDCcHzod/Wb54nnXHMuOuf7Hcl03f5op/HtLbrxW/XCNupcsFbxNlvoabbYyXCRs9nSM8u0HZbpnDTRPGKgfkBPZZ/u/L06yvaGC7YtlrCWYl3dadb5MvjLy6C6WO+P9wJb4s5Xh/gUXnLKDjiZ6X8yzfvoa9f9Txy2PXbYce/4priDq6P22oXvsQ3dZX1zu8W1rWbnN+pc27XsgevWtCun3gaeeuJtn+C0N+zYdv9tK9zW29hbGGzWWbxSbZ658uylkiJzp7EkWCzZ6SwVGTGD+QpWGovW6qltMdLYZaJxxEr7pI2O60r9gI3Lru20Cdu/MvLA6ogDyyP2WUQdsIw9bHP7+MqHZ9Y/d9vyynvXG7+9qRcOpwXav798Ii/IEcrQFdHe5VFeZVE+pZHeJRFexeGehaHuBSFu+cGu+cGuBSFuBSFuhSFuhSFuRaHuhRN7l9yrDoVBTlmXTqSds8+9fKrgukPulRP5107lXT1ZfPNMWbBTeYhzZZhrbZRnHSyrwz3qIjzrIzzrwj1qQt0qbzpXXncsu34m0/9givfud54733rteuO186XHlqfuW1gKCgoyMjJSUjIyMrKzZ8vDJS+vqCCvJC83d9FCNQN9E2Mjcy1NPQ11HT1dY9VF2no6ZsaG1rray7S1TAz1LQ30LLQ0jJaZrLC2XLdm1baN63evWbXNymKtidFyY0PrpUuNzM3tDAzMFy3SXLhQY/78JfMXLNbU0lOcM19OXklOfq7inHnyCkpS0rOhBbO4tMxMKWlRCUm4RMQloG/G/5XCfx8PThcRhXtYMv8FehlIZ0RA/i/TGQBycKh/YOBXX99PNpsLa+df/UMjw+yhwbH+/t99fb/GxtjQSOjftdP9RWcEAHp8fJQkyaGhoYGBIcAAFKO/dfeOjSEYBngIOc5FUZLhInj/4Mjv4TFIW5RkeCjxo28QkpePgpFxtyJPLwAAIABJREFUbIyDQVLzMXJ4nEsB8KP/1wh7nM3nUQCM87gDo4MchMsTsGlATM4xwyYzATpC0nCaGXz80HHh/OWE+LsVlbUZ73OycwrSM7LfpmY8fZkYf+f+kxevcwpLsguKM/MKK+sav/R8f5X4+t79h68SX+flF75LSe7t+1VSVhqfcPv+wweFRSX5hQV37t5/9uL5+8zsO/fuPn/5IiUt9VXi654f3zu6Om/fuffi5eunz168ePk6Nu72q9dvXye+Ky6p+D0wEhN7y8nZIyu7IDMrPyo6ISQ0KiMrP7+47E1KenZB8cvk1Lfvs1Jz8h6/SXr4+tXn7z1B0VGFVZWpWVlZefnZ+QXv0tJfJL5JfZ/Z2No2MDL6Jjnl9dt3eUXFz18nZucXZObmBV65+irpDR/hYYSAYnAa4PBhAo59C1AuH+HQgEFxjMfHuDz01++R37/Hh4d5LS0dHR3fv33r/9z+tevL9+6evv5fw1weKkCIvv7BcTb/+4/+T5+7mppb2z58Gh4Z+/Dxc2fnFwAAQ9HjwyMIm4uzeegYh+DwKR6fFAgoBCFRBBfwUR4XFyAYl08gKMLlMATO0PjY6OA4e4hmcBTnUwyJEegfeQrAeDBAA4BhH7Lfvzjr/srt2LNjmx/ssblpp3rNduG1lWrnbVWdDJROLFU8oT3PXnPeIZ1FB3VU9+mo7NZeuENz3mZ1xU1qszeqzdqhJb9uvrC1DOuF/4Hmh4EfHgaWhJxuvR1QH+lXccMjO+BkssfBROd9L07venxq+4PjW27bb4w/uD5y98rg7TbXN1tc3mAauNYoYI2+92pNv3Xa0cfWvAs8kXrF6YXvsTvO+8KPbb+8Z73/9tWnV1rsMNRcp6WyXFXJQF5q/owpkiyWGIslNYWlJD5DZ+5sCOhN+mqHbQyO2eg6Ltf3Xmt8/h/zK9utbuywub7D4vp2k6BdxqH7zKIOW98+vvL+mQ2PXTY/ddua5L/v7dn9qReOZF09VRjiUhrhURrhURLuXhLh9Tea82665AY55wY559xwyrnhlBfknBfknHvDKevq6YxLJ9MCj78LOJR58Xj6+SPp548UXDtTdMMp++KJzMAjWReP5l09WXT9dNF1h5KgM5VhrlXhbhWhLlUhrjVh7nURnnXhHlXBLmXXzxRdPpl/8XiG34F33nsS3Xe89tj+wn3bQ+eNd8+sZ0lISEFBQ0pKZtas2UpK8+YpL1JUUFaau2CO4rxFC5fo6hjp6hgtUVuqqaFrYmyhs9RUXU1/qaax+bIVdrYbLMxW6uua6yw1NTW2tbZcY6BnYWWx2sJs5aoV/xgZWBkZWOnrm+nomGho6qou1py/YLGS8qI5cxcozpkPA6UkpWQlpWSlpGdJSsmIzZQQniEKnYwgVSddjYRExWDxC9cksqcKz/h7/buaWlRCEhbOkrNkRSUkp4uIiknKTGVJuLueg7XzoUMHJk8F/+S0CsGmi/9ruut/TefJU0GoO0PRGZ5KAUDTNICVL0MDDKXgmBmc3aAohsvl/jtlA6IZLngaNjQ01NPTMzw8ShJgfIz/8UNnR2f3wOAYhjNsDtLd0/ut+2df/++fvf3jbC5OUCQFPrd/6ezqYQBAEKa3d7i7+1d39y82GxsZ5fZ87/v67Ud7R1fXl289vT97f//qG/jd/fNHz4/ugaHfsEODoidGySlaQFAciuExDPTcAB2d3Rnvcx8/eVlaVl1b11xWWffqTcrrpNTSitq0rLzE5PT8korSqrqy6vqK2oYvPT/rmpqz8gqfv05Mz8p9m5rGRfC2z+0FJeXv0tKLyioLS8uy8gprG5sS36XmFBRm5ubF37kbd/tOy8dPg6NjZVW1ie9SX7559y7tfXJa1tuU92/epReWVHZ8+V5V25Rw53Fubml6et6bd+8T32akpOdmZOUnZ2S/epv6OjUjMe19al7+i5TUpo7OnuHh9yVFbV+/5JeWVtbWJaWkJqWkvn777k1ySsfXb72/B568ePkmOQVyOaegMKegMCXjfV5RIU5iGCGYWCR/soiGNTVOEr8HB34PjOAEVCYAwwD402YYwADQ1z80PMKhGYDhNPS9YwAYHmHz+BgDAI+PQFmGYQBFMSROARoAnISnFTSKM7APmiIJHGWgXs8A2OABGJqmCIqcMLTicEdogDOA7On73tTW2vLxQ3VjY11zW3F5Q13NB3bv0GBz29MA/7Nrba6sNb+8Qv/mWoPzNmpuRkontRUPa87Zv2TOXtV5u9Xm71m6cLuG8uYlczdrKG3WnLNRXWGTpvxWHYV1i8Vt5rDWL5z++tzB2tt+1dAQOcKl+KpTYaBztv+pdK+jSa4Hnzvsun90y+1DG+MOrIvasyZ42/KrGy0C15gErDY6u8r47Boj7zW6bnbqvut0405tTr3ilBhwKuHM7qiTu67u2xiwfY3rOtsjNiY7THTWaC4ymyevKSepKDZDWmia+BTWTBZLQWiKqrSY8Ty5lRoLNumqbtNfdHK5vuc6M9eVhmc3mV/btTJgk8nl7caXt+pf22EUftAq/tjKW6fW3XPc9Nht21O37a+897wLOJR+8dj7y6cyrzjkXHfMC3LO/bPyg10LQ90LQ93zg13zbrpMrtwg5+zrju+vOKRdPJFy4VjyuSNv/A6+PXs4LfB41qVTGReOpp8/8j7wWOaFY5DR2ZeO5Vw+nnvlRN7Vk/nXTpWHuJUEORdddyy74VwZ7FYe5JIXeCLd92CK174U3wNvvfc9c91y68TaKHvb6CMrWBISUpDLcnIKcnIKs2UVFeSVlJUWLpivOn+eqqqKho62oYG+qb6eiaGBubnZcihrwJ4NuDfQszAztdu0YdeGdTusLFZbW67R1zU3NbbV0jBaoqajrW2spWUIc7KVlBfJySvJzFKQlJo9mfU3SWdRMXEhYZH/jM5/68iTfRr/cU3W0dNFRCHERSUkpWRnz5SSnjFTXEJm9v9fdCYp9Nfvn1+/dv340TMwMMTh8HhcdGSY3dH+dXhofGho5NevgeHh0R8/eru7uwUCwX9GZ5JCaZpEUXR0dHRsjI2iOI7RXA7K5iDQ2AHFKPg/n8sTjI1zOFw+FILZHAGbgzAACAT0+DjK5RI8HkkzAEEpDhfhcPnDI2M8PsLl83gowhHwR9jjw6NDbO44ggkwQkCQCEEKCFIApzAYIIDKBkFMIEaAkNDIkwJAgNFQLcFowEUngrRhwDYFwBhXwOajFAA4DX70D8BIViiqwPt8jMQoGOoKUJJBCPLX0Cj8EkYBlGQQnBnnogQ9IcIgOPjzTMBQFCAIQP7RZ7gCaoyH8nGaS9B8CiAMGODyYKx17+gICsAYn08BMM7j4zSDktQohwu/cXicPc7jYxTNQzGEIDGKHufxCYamGJpiSIrBodozaZPE4Y3BSffm1pbnL169ev02NS0rv6D0/fuCxMS0d+8y29q6Pn3+kpqW9er1u7T07Jzcwpzcwoz3OYlvklPTMj9+6oRGrBQN+AIUAIBhBE0ygAG4AGEIEpA0iWJw9J8icShwMQwF34ALEApDUYSPoTyawSkag6ZOY7zR+08e7D98yNHVJfDatXOXrrl4Xfw/7L1nVJPp9vefmVGBkNA7ovReQ+gEQu+9914EBOlNFBVRsNCbKEgvCSk0sddxnGIHxV5RsdDTy/28uDSHmTnz+z/n9z/nrOfFfNdeWXfu3GRB7pUPe32vfe2dkpw31Dn89vYD0tGaOBNUqPrWbCuDRF2FDDO1NDP1EA1Z7y0SPopy3lu2OEpLeKkpuCpLOitLOatJOatJOalLuGpJeurJ+BrKOqnwe6rx9xVHXm/Kv3Ro29Uj227UZJ/ZlTxVnDKWFz+yI2ogLbQz0b8t2rMxwr0m2OlQgGOlt+0uN6sSJ7NCB5MCe5Nce+NcZ4N0W/Use53aeA/C7vShktTG5OCaOL/94e6lgU473G0T7c3DrIy8DDXt1BWMt8robJbdKiEmsvEHOAwmCINJ/QBTEeaPsLfyN9O1kBdxUBZPsjPKcjdPc0DtcDEp9rEo8jQq9tTb7YuqCreujXOqT3BpSnY/nu51MjMAFHIMF4bjiqIIpbGjuxMn9qaM70ke25M8sS/11P600wcyAI6nKtPXZ9Cn9qeNVaSO7ksh700m7IzDF0fji6OJO+PIpXEjhVEjhRGkkmhy8bcoiVwfoyUx46Wxp3YlnNmTfH5PytndSVM748dKYgj54cM5IT3bA46luNfHOh2Jtj8SbQ8DjfbB8CpZGQUxUWkpSXllJQ1VFS1VFR0NdX1dHWNjlKWFOdbS3MHCzB6NwqBRtibGNmgURk/HVEsDZWRgaWPt4uriY2/nZoNxsrVx1tFGoYws9PVMlJU0QFUG6C0nK7dVUkpeVExKWETiG5pFhUXERETFebnzRgH+TXABXmwU4N/Az7eBn+/7TRt58QPfph/4Nm3g59sowL/e0ODZHWD3ICA7PwIJcudNcEGEiPh3MASgMx5P+E9U1P0VnZks6tu5l48ePXz58vn8/KeVlbXlJcr7d59+vPbzzPSjBw9m792bnp5+8Msvv924cePJkyd/RWcafZXDZXC5bNCzmMv9WvjB64j/tUc+BK2tUYFPwmAwWCwOk8EFVSKgSprJ4DXd5/Ku5+3H5kBcFgfkcBzQjwl0R2IxKWDvBou1ymAsM1kUCoUG/h+AJTieqc2CoDUGhwVBDC60SueyIGiNBTG+dVQCjepX6WwAbirr61M652sDe17vVPAmKzQWjf216oXC5DK/4R4cUJkQlfn1VRoTYnIgBhuiMr6+Le+teDXdDAiiQNxFOo0KcVkQxIYgCoPJXnewSvs6BRyM/f76d7E5bAii0mk0BpXOpNGZlK/5MpvCYFPWqMuAzvdnpomk0RECiUgaP33m4tkLP545f23y9KWZ2RcfPi39dnv63MVrF6/8ND519sKVH6fOXcQRRyfPnH/45PkKlQZ+1aU1Gug6DfYOshhsOpXBpjO+bcsE/xI5XIhDpVO+7n75tl0T4jLZHDqFugQ2aq7S18ZPT+zcW97acXz8zJkeHGH0zI8ne0avXf6N/mnty71HpxpbS/z9XbbIeCjKBmopBuur+2gquSltdVdW8VbT8lbXcFPd7KgsZa8s7aAu46gh66Ap7aQt624g56wtYa8s4KmB6CqKvN5SfK4q7cy+xNPlCRNFCaP58SM7oocywnuTQ47H+TWFu9cGu1b52Vf42JV7YEpdLAsdTHPsjLNt0Vm2Rjku6GRr9RSMRnWU60j5dtyu9JbU0KOxvgejvPaEuBV422e4Wic4mIdaGnoZatppq5qpKekrKsghBES+gwnBYFI/wOT5YIfyMsqSIryNNc3khX1QqvH2xpHWetEY3SxP82w3wxw3vQIvo7JA8/1hNlVR9jVxLo1Jbt/q7fy7swIHskNw+RHk0hhgVpDLksi7k8f2pE5WpE9WpE/sSxvbkzq+Px3ERGUGCPB0tDyFvDuZtCuJWJaIL44ezA8fKogYKYkhlcSSSqKJxVGEokh8QTguPwyXG4rLDe3N8MPlho6WxI2VxpMLY4j5UaSC6LHiuJHciL7tge1JXvUxjkcjHQ5F2h+KtIeJCEsKC4mDidrycopyslu3blHXUNfXUNfX00UbGpgZ6lsYG1lbmjtYmjuAZhr6uhZoFMYUbWuobwGsZ4yVM9rYytDAzMrS3gbjpKtjjDKyQBtbbN2iqrBFRWGLCjA0pKQ3S0jKiYlLi4pJATojhUSQQiIgd0YgheGCSIBdXvzAtwkQmU8QzoM1D80bBfjXp9i8AH40PwK5UQDOJ4hAiIjyCSJ+4OMHvjOvZiM6OlJCUuS/Q2dQ5At63nM4EJvNZTK4oNc+qKZaWVmjUumLi8sfPnxYWlr6KzqD9soUyuri4hcqlc5mcz9/Wpq+Pzv39iONyqbT2DQqi8lkz89/ev9+HtQ2vHv37s2budVVCuD40iJtcYFKpXA4bIjFhFZXaKDmYWFhgc1mszkQncFaXaMur67QGHQOxGWxWBTKKpNJX175srqy8HVHH5fKZK6wOXQuBL18NXfx0rWnz169fPv+yYvXN369c+f+7AqNde3nmzfvzf70270ff7nz9NX72w+e3p19/nb+y5sPn1+9+7hEYfz4y62381+evX7HgqBX7z6Onz6/Sme/nf9y/dfbSxTGlZ9+nX32isLk0tjQz7funTp36e6Dxw+fvpx99ubl3KeXc59u3pv96dfp2/efzjx6/eTFhycvPtx/+PLd/Mr8Z8rM7Kvzl36+eW8WAHp+YWWJQqexoSUKnc7lUlisRQqFBUFUNhPQeWl5dZVGpdGZK1QKhwut0WkcLkRns1hs7gqVwmJz2RC0ukZlslkMFpPJZoBmI2wug8396j6zOPSVtUUWh8mB2AwWc2WV8mVhhc2BKHRoeY01M/vi9dxnNgTRmNDCMnWNxl5aowEXmMGBviyvgV9j/ssCkwut0Vl0BmdllQZBEJVKh7jQwudFJp3BYrEgCGJx2HQmA5SUfF74BHEhJpXCoFPZLBqNukJnrEEQE+yOWV5dYEMcNsRZY9J5C7NgZySDAdGXWNAKE6KyH128Uh4f76CmgpaSMJYUt1dVddPSxSqqYRVU3dS1XTWUHdU3O2oquOgquemrOBsouRqpeBmr+qCVvPTlfHQk61N9L9UWn65MnyiLH8wMHs2PJebE4DIj+9JCTyYFtcZ414W4HQ50qfCx2+OF3eWOKXK2yrM324E1zbRBZ2CMdzibxllpxpqp7Ql2Gtq1fbQir3NHbENiYE2c/4FIz9JApxxP220uVnF2pkFmeu5G2hbqiqYaylrS4soiCDmB7+X5v5P4DjbYeGikrbY8LcZRX8lAWhCrJe9roRNsrRftYJjiqJ/mpJPhopftiSr2My8PxlRFOdbEudUnujcle7Zv8z253X8wJ3SkMGqsLG6yPJFclkTamUjalUTenTxanjJankLalUTYmUAsTybvTR2rSANoHtufTt63jbQ3lVieDACNL4kbyAvrzQ7uzw3FFUWNFEaNFEbh8sOG80IHc4IHsoMGsgL7sgJ6tvsN5YYQC6NJRTH4nPChrJDhHaG43PC+7cGd2/ya4txqohyrI+wOhtsfDLeHiYrIiIvJiIvJiYvJyckqgSknWhooXW0TMxOstaWTmYk9GmVrirYzMcYa6lupqRhqaaAN9a1MjLGmaFtTtK25qR3GytkEbW1oYGZtZWduhtHU0NPS1NfVMZIQl1VV0waehoSkHFj6E0SIwAWFeTgWgCPggkhBhBBCCIkQQgLm8oLHaH6EIA/QIL/mE4TzCcIBndejGdAZeBq83Bm41cLiUryajZERYkxM1H+TzqDVJARxmEw2g8ECcATZLpvNBZM7WCwOg8H4Q83GH5wNJov66dP8kyeP3ryZW1hYmn34dJQ8eXrqwt07Dx7NPnv86PmTR09//fm3u7fv0Km0z58/37p1a2Li1NWrPz5/9vr9u08vnr+9d/fhndsz9+/N/vrLnUsXr925c+/evelLly7dvn17YXF57t3HR4+f37s/M/Ng9vHTJ7Ozs3fv3r5//+7tO78+mp1e+DLPZtFYTAqTscbhMtaolJ9v3hrA4c9cuEiemBzEj5zsG5w6f+ndp8XO3sHWE12tJ7p6hkmXfro5RJps6eglTJwdJE6cunDt5fsvvThyL47c3j34aYV++cat6rqWx6/eX/rpZvcQcfrJq8b2rrEzlx6/ev9xmUaYOFu692B9Wyd56sKpC9dHxs81tvfUtZ5sONZb39ZT29LV2jnU0UdsOznc1Nbd3jlY39x5tL598uzlVToXOC0MDsSGoGUKFWTBK1QKG4KodAqNQWdzWWAbCwRBTDaDy+UyWHQOh8Ng0dlsNpVOgSCIC3EoFMo3OrN4dGZx6EwOlcmhMljUlbVFDsRmsOhz79/dvHXn0uUf79578GWJtrBM/+32gx9v3J6ZfXZv5vHDxy/mPnyZnn3y8807T1++efz81YUrP96dmX019+7sxUt3Zmbvzz45f/naTzd+ezf38cdrP799++78+YtXrly7fPnq1atXL125fPXHa7/duf3Tr7+QJ8ZPnZq4/uPVubev2Swam0MHDbjprLWVtcVV+gqgMwuCXr57d/n6z7cePHr49vOzjyufVzkLC9T51x+X331eefPxxa3ppv0H4/0D0EoqWpLS+tIKKOktZrJKWCUN6y2bLbfKWCkrYLWUHPXUHAxUXVEanqZafmba3kYqjooiOW5mg8UphOKUsZKUwcxwQl4sPid6cHtE77aQjqTA5mivmhDXgwFO+3zsd3vZ73S3LXTB5NpbZWHNt9uYptmYbLMzibbQCkMp5XhY9hSlTlWXDBZva0oObkgKqo7xKQ92LfC2z3S3SXKwCLMy9DXRttdRsdNTN1GSM9wsqSoisBkOE4bBTh6tOD1w4tjBXR4WeuLfwZSEf7DW3mKPUnM30/Q1VgqzUE3Aaqe7onK8TUsCMXvDHCojHQ9HO9fGubQme53MCBzKDSMURZOLo0kl0cMF0cMF0cNFMbji2JHSeMLOhOHSuKGS2OHSuJFdiaS9qWP708f2p5P2puJ3JQ6WxA4Uxg4WxQ0VRvdkh55I92/f5tu5PbB7R0h3VmB3VmBXZkBXZkB3hm9Xuk9Xus/JNO/ezMDe7ODBnNDBnNDBHWH9mSG9GUE96YHHE3yOJXg3xXnURDlXhdlXhtpVhtnDxMXkpCQVJMTlxcXktmzW0Nc1Qxla6Wih0SgMxsrVHuv1rfrC1tjIxlDfSlfbTEfLVFfbzMjA2swEa2XhaG3pZG3pZGVpjza2MjfDaGnqgz52aqraIsKSWxXVgN0sJCwBOswJwIXggl+5zC8guIlPYBOfAB8/XEAQDkcI8gnC+RGCvABE3gQX4GXTPDQLIBECSATPp+ZxmedZAyILCouISX0t1JOSU1hP59jYaEkp0X+03v9P0pnNoX+Yf/v8+dMXL569eTP35csilcKkrDHm3s5/+ri4ukpZW6MuLCx9+bJIo9H+h1VBFpvG4TJWVpZevXoxN/eeQqF9+bz8YObxzd/uzT589uTxixfP37x++ebhzOzsg4eLXxYYDMabN2+uXv3x559/ffni7aePix/ef7l39+HtW9M/37h14fwVEnH8zJlzly9fnZqaun79xt17D3759faFi1cnJs9Mnjp79tyFc+cuTE1NTU5OTkyMXTh/9uZvNx7M3J2ZvjN9//bMg7v3Z6Z/u3P36k83Lv94fXzq9NipqcmzF679/Nvss1d48gRxfIo8eYZ06vyln25Onr86RJocO3MJNzpFnrow/eTV+NnLE+eudA0S7j9++eNv9/pHxn65+/Dar3fxY6dv3J4ZIk2eunDt8o1bsy/mzl/7pX9kjDx1YfL81fGzV0fGzw2RpoiTF8bP/kiYuDhAmCJPXZk8/9PI+AUccWqYcGpoZJI4fub8lRu/3pm+c3/2tzv3p2efTM8++vnmrZmHD6YfzNy+e+fp08e3bv12//7dBw+mZ2cfzM4+ePBgenr63szM/ZmZ+/fv3713786DB9N3795+9Ojh06ePb9++OT19b/rBzMzDBzMPp2ceTs88vDfz8N7M7N3ph3cezN6ffTzz+OmjK9cuD+NxHSc7a+sa6uqbe/pxY5Pn+waJ7R19re0na+pbjnf2jpAmuvuHjtQ1Hj/Z09HdV1l9pLOn/9TZc8c6OnGksdFTZxpajnX3D507f7mzo+fSpSvHjh1vaWlrbGxubG5qbG1pO3G8d3iwa6CvpqG+srKip7tjZvoOk0GBICaHSwcbGukcGhti0dj0N+/fvf7w4dzla7srDhSU791T21Be09g5TLry8+1r134j4sd6uwaHenHPZp+TcOTs9CxnKzuMLspGyxAlo7TlB7iBpJSehIiuhJi+rJTRFhljRTlzta22OqqawvymsqIYedEcF5uh4u1d6TFDWQkDGdGD2yMGtof1bgs5mRLYnuDfEO19OMSt0t9pj4/jLm/7EndsnhNmh51Vuo15GsYsFWMaZ2UYZaETaKicaGvQsj1m6kjZyO6sxqSg+sTAQ1Fe5UFOBT7YHe6YbU4WMbaoEAt9L5SWm5GGrYaChbKcoayoupjAVuQPh4qz8O11rdW7PWyNkTCYlABMSRqpKIUwVpOxUhJz05MJs1RPdDTI9DAr8LcuDcLuCrKtDLM/FOXUkOh+It2/f0fwYE7o4I6g/syAnu1BXduDurKCe3PCBvIjhwqj+wuj+goie/MjBotjcGUJxD0phPJkXFlCX3F0V354T25kX350X254R0bAsVSfY6k+J9L9T6T7d6T78uJkmjcvOtJ9T6T5dKR6n0zz7UkP7E4L6EzxPZboWR/hXBvpXBPlXB3usD8Euy/Ydm8oFiYrrSwnoyIvq6q4RQvMAzQ2skEZYizNnawtXa0tXc1NHdEoLJh1gjK0QRliDPQsdbXNDPQsTYxtzE3tTNDWRobmerpoHW2Uro6RrMwWxa2qWxSUlRTVREUkJaXkxSVkQdYMFxSGCwoLIkQQSFE+fji/gKAAHCEARwgIwvnhAnwC/HwC/P8znXloXncNcn3wSpsFhUXAgEGEiKiYlLSwuARSVExSdjMMJrg9vejPdP7vrAo+efLoxYtn7959WFpaoVFZqyu0e3cfTN+fffbsxYsXrx4+fDQ7+/jdu3crKyt/RWc2h86FmGC+39e5UOvGsPLm8nHZEJPOYDNZoHSARqGzmRwWg/tpfuHF0zc/Xvn52uUbUxPnxkdPDQ3ghwdxo6QxAn5kfHxyfOL02PhpImkChyfhcSQyeWxsbIJMJpMIRDKJMDZKGh8jj4+RR8kj5JFhwsgQkUwijY+NT50aIZNI4xPEsfHRqSnC+DiONNaPI5BPnxs7e6FvhDRAHCWdOk+cPEecvECcvNCLGxsgTA6Rps5c/nmYfHqYfJo4eWGYfLoPPz4PYewuAAAgAElEQVR6+nIvbmyYfHqQeGqAMDkyfoY4ea4XRx4ZP0OeutQ9RB4knpo4dw0/dn6IdGaYfHaQeHqAMEU6dZk0eaV7aAw/dnaQeIowdnrizKXx0xdxpPHhkVHi2CSBOEYijw3jRohE4tjYGJlMnBgfJZMIpybHwV9EGMGN4IdJxBFwkkwikIgj42NkIgE/MT56anIcjxsaGyOTRslEMolIJhBIIwQSjkDCEUdxxFEcgYQbIQ6PjpOHcIN4wsjUmdPk0XEiabx/iDA2eZ48fnZs8vwIaaJ3AE8amxo/dY48MTWIJ+KIo3jSWP/wCHFscuL0mWECEU8eJ46f6u4fGiaQJybPDA0TJien+vsHCQTS8DAehycME4g4IoF8amLs9KlBAn5wsH8EP3jxwpnffr1+89aN2Uf3Py9+YLApq/QVFsSkc5mfV5ZWGYy385/Jp8+dGBg6QSS24IZxZ8/eevTsxbvP92efn75wbQA/SmNDazTu3LtP929N/3Tuyql+QlP5gdzwWD9za1cDlI2apqmisuFmBf3Nm1GKihZqqh7GRqnurlXJ8Reb65/iBjpSEpsjQrqTozuSAk8k+p1I9GuP92mN9amL9DwU7Frp71Tu7bDT077AyWaHnUUaxizZyiTJEp1giY4yN4y1QQej1MPRGkcSgs7U7B6tyGtIDDwa43MgzK3M377IG5vricl0t052Mo3FGgdb6vugtdz0VRx1la3V5Q03ixooiCcGuNVXlDZUlnk7WiI3wMQR38uI8iEFYIpScHNlCWcdOV9jlUAztSgb7VRX41wfiyJ/q/Jgm8pQ7JFox9Zkr+4M/97MwJ5035OpXt0ZgSczAk9mBHZnBvdkh/Zkh57MDunICjqZHdKdG9ZXGDVQHNNfEtNbFNWVH96ZG9qTG9mbF9WVHd6eHngs1e94WsDxNL9jqT7tKT7HU32Pb/PmRec2n85tPm3JHq1J7q1J7m3JHu1JXscSPVtiPZqi3Y4E2x0MtKnwsy73tSz3w5QH2JQHY2FbFbQV5NVVlPT1dS1AdowyxFiYOWKsXM1M7I2NbHmtQVGGNmgU1sjA2lDfwkDP0sjAEo3CoIwstLWMlJW05OWUFbeqqShriopIqShrbFFQ3iyviBAUkZaSB4NihYTFEYIiAnAhfj4EHz+Cjx8OF0SCVUEhEWFBJAIAmmdc8EwMwGXAYpAvCyARPJeDVxkNuCwoLMIb/yoiIQnKnIXFJeBCwnyCCCExSRhM4D9L5+83fPfdD7+jc9UBsIebQlml0SjrpwcymWwGnbO0tLK8vLq2RgWP34aT/qPkmc2hr6uoYzEYNNDoDlTg0elMNpvLYUN0OhNMSv02vZBLp9LoVBqbyXrz6u39u9Nnps72dg+QCGPEkdHTp84R8OQx8iQBTxwexBFHSMODQ4ODw/19w0PDBPwIeRhHHBocweFG8HgCDjeCGxom4EeIBDweN4QbHiQS8GQSgUwikEbJfUODBBJxEI8bnzjVOzg0TCDiiCQ8iYwnjQ2OkEZGJ4YI5CECmTx5pndoZAA/Shg7jSefGiZO4Mmn+nHkAfwocfwMnnxqZHSqZ5BAnjyHI00Sxk4PEyeGiRODI2TC2KnBEfLI6CRp4iyefIowdrpvmIQnnxoijI+QzxDGTg+NTOJJp0nj5/Gk0zjSJI40OTwyOogjDY2Q8KSxEfI4gUgeIZDIo+MkEolAIIyNksgkwgh+GPwJ4IBIwJOII2OjpBH8MDgmEvCjZCIeNwTODw32j46SyGQykUwikEZGiHg8ATdCHCaQcEQynjQ6MjDUTxolksdIRDJphEjoHxgaHZsYHTuFI4z1D+AJ5EkSeQJHHCWPTnb3D40QRskTk0PDhN7BofGJ03gSuae3f2iEMIgf6R/GEUYnRgikYRyRQCT39w/i8QQ8njA0hBvGjQziR7r7+/qGBgcJ+L6hwdFREpEwPDZKGB8jDuP6cfiByamxcxdOP3768NW710wuh7ewyeBCdAhag6AVCFqDoDUIWmRC82vMRSZEg6AVDrTCgShsiMmBOEyIS+NCFC5Eg1Zezb+5N3vzwtXTI+Thzp7utmM9x9qHT3adIxBmrl6lPn0CUdegd+/at2ft8/PvTEtuivRrjvJsifZqjvZqiPauifSoDnatCHAq87IrdsPkOFhkYEySLYzjzYwSTI1jzYyiLQxTHMwiTDRDDVWro/0u1O6ZOlDUmBBYHea+P9CpzAdb5IXJ97bN8cKku1slO5tF2Br7m+v4mep4GGvY6SgayYvoy4laaCgUpMYcKS/0cbLmg8HEBL7fKiMiitwgL8rnqK/kYaDkrq/orCXrprs53Epru7tZgZ9Nqb/N7iDbg+EO9fEex9P8ujIDetL9T6b59mWH9WSH9mSFdO8I6d4R1pEV1J7h37rNpyMrqHNH8Mmc0K7csO68cBBduWFd2eFd2eEntge3pPi2JvscS/VrTfZqiHNtTvRoTvRoSfBoSXRb/9iW5NWa7NGW5NWS4NEU59YQ41Ib6VwT4VQVgt3jY17kiipwNSrxMt/tj9kVaAOTk9VQVtbX1jLT07MwMsKYmNiZmtqj0VhDQ2sDAwtDQ2sjIys9PQtNTZSurqmxMcbIwFJfz0RLA6WpYaCtZaSnizbQNzU0MNFQ1wU7VpQU1TbLK8rJbpGUkBVCim3ZrCQrLScuKoFECiPgSDgcISiAEBAQBBNYEAghOBzBxw/fuIkf+Bs/8G3iJciA0SBThgsh14cAEsHjNS+PFkAiBIWFkKIiwuJiIhLi4EohMVEhMVHwkri03PcwwYy0QkDniIgwCUmRHzbwaPvv6LPx3XcwGAwMft20adN3331XVVUFQRw2m81gMMBcVA6Hw2azuVwuwCtoEMFgMHhzo39PcDqDSeFwGVyIwWLTQEs2JpP54MEDUBl97969169fr6ysLS0tLSwsLS4uLi0tffnyZW5u7vnz55cuXZqYmMDhcMPDw0QikUweGx7Gd3f3DgwMfYs/aGhwcHhwcHhoCDc8jB8eHsbhcDgcDv/Xwo387hEEnjCCHyH+54P87ZEX/+Sykf+gcOvinwiPJ+DwhH/+OIL//SMeN4Ifwg0P4YaHhvFDQ0NDQ7jB32tgYKB/cKBvoB9Eb39fX19fX19Pf3/vwEDf4GD/8PDg8PAgDjfU19dDIBGv/njtybOnXxYXFhaXX7+Zm5598uj1PAWCHr35fGPm2ZMPS3efv7vx8OmDuY9337z/wobuvXp39+nrK7/e+/nm7Nz7VSYT+jS/trbCWVqiP3v5/sHzVy8/fnq78OXZu7llGoULcSAmDWIzISr1TFdvblDIvqjIQ2H+rTGBdaFedZHezXF+R8LdKoMcd/va7PTC5DiiUyy041CaCWjdZAt0upVFuo1Fmr1pricmEqUcZaB4bFv49fqKifIdx+IDjgQ5VwU6lvtgC1wtsl0sdnhYpbtbJTibRjuaBdsaBdsa+VnqOugpWqvLoxWltWWEMNoq4W52/g7WypJIJAymJCGkqSCrgNhoo7450sY40FTHQU3ORlHSWV023FIvDmuU7Wm9M8ixOsazIdnvWEZQR2bIyYzAE9v82rf5ntge3JMd3p0T0ZEZ2pYe0Jrm35rm35EZ0pUd3pMX3p0b1p0b0p0b0pEV0LrN60RmYPv2oLb0gOZU38ZEr4YEz7o497o49/p4j7o49/pYt7oY55oo59pop8Z4j7YU72Opfs0pXk0JnvWxbrXRLjVRztXhjlVhDmVeZiWeJoWu6HxX40J3k2JPs1JvC5jCZm0lRX1NDRN9PStDQ2teGBlZGRhYgNDRMdHUROnqotFoa309E00NAyVFTSVFTTVVXQ11fTVVbWUlja1bVJUU1bduUZGVUZCSlOON9JaTkZcRlxYREkXAkXB+QTi/oAAfXIAPzscnwM8P5+eH8/EJbNzEv2Ej34aNfBs38cOFkICwCBFhuBASmBt8gl+pzY8QFBQWQogII0SEBYWFBIWFePgWQCLAz4JXRSTEESLCSFERcWkpMSnJb8dy38ME07cVUCmskRFiZGS4hKTI9z/8p+i8cePGb3QGjSBonz9//vTp08LCwuLiIsDo58+f19bWGAwGjUZbWVlbXFz+/Gnpw/vPIKFeXl5eXV1mMumgKgxUa6ytrb148eLcuXMPHjz48uXL9evXL168eP369StXrly6dOnKlSvXrl07e/bs0NBQW1sbDofr7+/v7u7u6urq6enp6+vr6ek5efJkz+/V+03g697f39/f3z8wMMDjwvC/KNzfwuFwONy/+rkNrROPyAMDA/39X0nc19fHu1k9PT1dXV1dXV3d3d3gJvatU39///DwMIlEIpPJQ0ND7e3tNbWN+w7U7tx7dE9VY1sPfmD83OjlG8QLVytbj++qbbx4d2bozOWG7qHyI02l+4+WVzcebe6qbelqbO873HR8V1VNSdXhAy0tNd0n67s7H32YW+EwaGw6h82E2Jxnt+7W7SrP9PXfH+RXHxF4NMT3cKhXTYRXVahLRZDDbl+bQnezHEd0ho3BNiv9dGt0FtYyxx6b42Sb42qZ72mZZquf74zuy4m7dKiUVJDaHOld5WN3wAe72wNT4GKW42qZ7Wm93ROT5Gqe6G4V4WgaaW8SZGPoZqRmr7vVRlPBeKsUaos0Vk/dWktFRUxQagNsM5JfUVRIju87s83iASbanvqqNopSFvKi1lsk3LUUPXQUo60N05zNSwLsD8Z41Sf5NqX4NiV518d7tKT4tqb6HUsLPJ4R3L49uC09sCnFpz7RsyXFtzMrtDc/ojs37GRmUEeG34l037Y075Ztfs2pvo3J3vWJnnVx7rWxbjUxrjUxro2JXv+AdYxrfaxbc6JXa6pfe3pga6pfQ4JnTYzroQjHylDs3kBMub/VLl+LUi/TAjd0ngsqzwWV72pc4IaGKSsZKCsZaGgYGxhYGRpaa2ubamqidXXNjY0xKJQ1CmVtaGgJdpSAuX+GBmZamobf6KytrqajpKguJ7tVXk5xs7wSSJnFxaTFxaRFRSSFhcQlxaXERMSRgkI8LgMib9rEz88PB74zv4AgHz8cONFguU9QWAigmedsfLdxA/A3ALuRoiLgGt71IGUGmTJSVERITBQhIiwsLiYpKyMhIw1eEpeW+w4GT0vNp1JYBAIpKiriP01nGAxWVVXF5XLB/pHXr18/ffp0dnZ2enr6/v3709PTv/zyy8OHD9++fTs/P//hw8c3b+aeP3v9aPbZnTv37ty5d+/evcePZ+fn39Poq0wWhUZfBT2AlpeX5+bmwPrhysrK69evAfE/fvz4+PHja9eukcnkgYGB3t7eEydOdHR0dHZ2njhxor29/fjx4x0dHV1dXeA8UGdnZ2dn58mTJ0+ePAm+6kB/pvbf+u+o9/fq6ekBd6RrncD9On78+PHjx098E++etre3t7e3nzhxorOzE9zKrq6uzpPd3QMjw+SzuPHzl369e//luzsv3p7/7W77MHFo6vxnFjTzdv6Xh89uPXrxy/3HP96aufPwxZ2Hz27NPLl+e/rcTz+fvX7j0q1bPz98ePvJoxfzH1bZDC7EYTJoEJsDUenn8MQUL+/dfn7VQX6HQ/yqg7yqglwrg5x3+2JLPa1zHNG5TiY5Lma5Lta5LjZ5LnYFbs6Fnk4lvvZZzugdTugj0Z6ksozTFTn92yNrgp0qvawrPDFlblaFrub5Hph8X2yuj12GJybdxy7e1SLe2TLa0SzAXM/LRMvNSAOrvdV4q5S+vISurLi2rJiGpKiiEFxeYKM8//fGMsJeRuquOio2SrKWCpJm8iLWWyTMZZAeOlsCjVWT7YwKfW33hTodjHCujnI+HO1cE+N6NNrlSJRzbaxbQ4JnQ4Ln0VjXqgiHo7GubekBXdnhHVlBLaneTcmeLanebWm+TSk+TSm+DUne9YledQmedQmedXEedXEeDQlejYneDQledXEetbHu9fGeTUk+LSl+bdv8G5O9wXtWBNuW+1uVepkWuhsXe5oVupvkOhtlOxpkORnscDbc4YSCaWuZqamitLRMjI1tUSgbTU20ujpKT88CjbYxMbE1NcWi0TZgN7aBgZmxsZWBvqm2lpG6mp6aqq6Guq66mo7iVjU52a2yMltkpBWAxSwiLAFCWEhcTERcGCkiKIAAaAZ0BiEoiEQghZFCIrzSOgE4Yv1uFMDldcVzgiA75rGblzUDOgM08wCNEBEWEhMVk5IUk5IUEhMVFhcDdN6WkkdZYxKJZLAb5T9N54MHD3LWGRZcLpdKpYLEmUKhLC0tUalU3gVMJntlmfr509LCwtKnT1/m5+e/fPlEpa7xBmMzGDQGg7G0tASMESaTCbJyJpO5tLT05MmT8+fPd3d3NzU1tbS0dHZ2Ahx3dHQcP368tbW1paWlra3t+PHjbW1tbW1tx44dO3bsGPgm/+F7/gd8n/hb/8/o+Dq1fVPr78W7pydOnOjo6Oju7u7v7x8cwt289+D9wtoSgws2TK5AEAWCFrnQBwqLAkGvFykrHIi+vjIaguhgFDkErXE5K2zWCptFhbgUFoPOZkEQh06jsFZWITbn7ezjmoLiEl+/MneXygCfykCvvb4ue/wcCl0ssh2Msx2M89wsSrztSn0ci70c890dCjycCj2din3sUjHaBW6mHVkRpyqyx0rTOpICq/2wB31s9ntZl3tZ7/TClPrZlQQ5FQY45fo7ZPo5pHpgUt1tk9wwUXamIdZGAeYGLgZqtpqKqC2SBvISJsqbjRU3q4oJbRbYuEVgA0pWzN1A3VlLyUZFDqMsa7ZZ3FRWVEd4g5msEEZBxE1TNtxELclGL9PJqNjHojLMfm8gZq+/1R4/y30B1pXBtgdCsBXBNvuCMIeinBqSvFpT/RoTvWpj3WrjXZuSvFu2+TUm+zQkeQM6gwBcBkSuj/esjXWvi/NoTPRuTvZtSvGtjXc/HO18MNx+XxCm3N9qp495kQe6wA2V42S4w0E/0043w153u4NepqN+poMhzNDQWkfHTE/PwsTEDo3G6uiYaWujUShrIyMrExNbc3OsqelXOuvqovX0TNRUddVUddVUtVVVtIChsVleSU52q5SknLiYtIiwBBIhKiiIhMMRYMK3iJCoEEIY0PmrsyEgKCAgCIbMCiKEAJpB+ryJTwBYFiAp3gQX4EcIghQY+BXrHec/x3pM8/JoEQlxYXExYXExUUkJSdnN38Hgqcm5a6sMEmkUzEb57vv/FJ3BTO4DBw6AOYFMJhPUMq+3lXnn2Wz2V3xzIBZz/QUsFotBZ6zRGatMFhX4zouLixQKZXl5eWlpCTx9+fLl9evX+/v7m5ubm5ubjx8/fuzYsebmZkDk5ubmpqamxsbGhoaG+vr6+vr6pqam5m9qWac/nwFq+lv/FTX/3+mf3pfGdQJvBS4AN72hoaGxueloY2Nt67FTFy/fmn08fv7K9bszq1zoyYeF5/OLj+c+Xb87M/Pi1dVfb04/frzGZC5R1yhc1jKbTuGyGF83W3JoHBaTy+FC0NraGofF5jJZawtLEBuCGOzpy1fLQyJysHZlHu7lPu47PRxLPe0zscbbbPSznU0LPa3L/Bx3+jsXeTlmu9ntcLHLdbXNckTnOhvXxfuOV+yY2pfdlxneEO5S7YM5HIA96Gtb4YfdG+CwJ9h5V4hzabBzQZBjrr9Dhidmuxc209su2dkqxs40xMrQ3UDVSVsJo6pgriRvoiRntFlaQ0JoK3yjAv8PBlLCDtoqNiqbzbfKmG+VQcmKGUkJqwt+r4XYoA6H6SC/N5Pis5UXdFcTT8BolwViizzQJZ7fwsNop5dxua9FRSDmUJTTkRiXw9HO1ZGOh6Od65I8m1P9mlP96hI8a+M9auM9auLca+LcwXFtvMfRWLe6BM/6RK/aeI/6RK+Wbf4t2/wbk30OR7scjHCsCMHuCcTs8rMs9TYr8jDNc0dvd9BLt9PZZqOTaquzDasLAoZC2QBPA43GotFYAwMrIyMrMzM7fX1zY2OMqakNCmWpo2OsqWmorq6vpqa3RUFNSVFTRVlTWUlji4IKyJplZbZIScqJiUoJC4kLIcUQCCGAYEFBpDBSBCkoJCiAAGgGS4LgJQRCaH3izC8gyC8gCGCKEBEGhRkCSAQwkXlONKjZgAshgZUMzoOEGiTLIhLiYlKSIhLivABolpCRlpbfAoMJpCTlrK0yyOSxuLiY/wKdKysrAXm/fPny/PnzN2/erK6uMhiM5eXl9+/fMxiMlZWVL1++LCwsrKysra1RKWsMGpX18ePn5eVVNpv9rWE/iwsxIIjFZNLZbPbz589v3rx569atly9fzs/PX7lyZXBwsL29/ciRI4cPH25sbGxra2tqajp69Gh9fX1tbe3Ro0dramrq6urq6urA09q/0NG/9f+Matbpr87/4fbxzldXVx85cqSurg6QGsC6qaW5rbO9tq258cTxY929B2sbDjW2tXYNluyrvvDTrYs3bo6evTRIGi0pL+8dHqQwqQyIQYWYy2zqEmNtmUlZY1LXGBQqnUan0yEOl7qyCjG5EBeir1HYdAbEhaDlteNFO3McXfKcXQvdXXKd7fLdsKnWRum2qHw362Jvm1I/hxJfx1wPuywX2yxnbI6LTY6jSWOS39TBvCs1JeSS5OYo90O+NkcD7OpCnY4E21cFO1SFux6M8twb4b4rzKU0xKU4yCnHG5vrY5fj65jhbpPkZBlpY+yN0nDRVnbWUbZV32q6VRYlL6kvK6ElIayC2KQvLYrVUrJQlDXdKm26VdpQVlRfWlRdmE8NsVFxI2zrDzCVjTD1TTAjke+CjJRKguzz3NFF7qhCN6N8F4N8Z91id8M9fpYHQ+0ORTlVRThUhmIrw+1q4j1a0wPbMoKaUv0ak31A+szLnUEcjXUDOXVdgmdDkndLWkBrWkBdoteRWLcDUU77Q+12B2HKfC2KvE3z3NHZrqjtDnppdjqptjqJNlrJGK0EjGaCpTps/UqgoaGlsTHGzMzOysoJDDEBc0zU1PRUVHSUVTSVlDW+9cv/uj8bdJuTkJSVkJQVEZUEFXJIIRFgUyCRwkIIYQQcCZJlwOWviTPYH4gUFkQI/b5UGfkH4wKAeP1KIAAxyJF5hgao0xCVlBCTkhSXluJVboAAdJaU3QyDCSQnZq+u0EdHx+PjY//tcwX/KZ1ZLBaFQnnx4sXNmzfv3Lnz/PnzV69ezczM3Lhxg0qlLi0tffz48e3bt0+ePLt3b/r2rfv37j64ffvuzMzDN2/eLC8v0unUP+TOnz59evr06bNnz54+fXrjxo2enh7wVQQJVG1t7eHDhw8fPnz06NFDhw5VV1dXV1cfOnTo8OHDAN/gZFVVVVVV1cGDBw8ePHjgmyq/af/vVfkvav/f2r9//7/+uVVUVPz5Zw8cOPCHk7z7Vf0XOvxNR77p8OHD1YerKg/tr2+rr6iurKo50j0wTJo6e+HHXy/fuPP20+qHRcr0k1c/37rb0dt98dolNsRiQUw6xKJDLCpEX2NSqSwai8NmMzlsGgu0tgVNTJh0Fo1CZzBYEINzh3zqQHRigadvrpt7pr1ttjM2ydJoh7NlsRe2xNuu2MeuwBOb447NdrPN9XAo9LKrjfO7cKjo19b94+XpXalBDWFORwOxjeHOrTEeDZGudVGuDQk+DckBhxP8KmO9KmK89kV7lwQ5FQU4FPg7Znlg0lytE+3Ng011fIw0vAw1nbSVrJTlLRRlLVUU0ArSWmIIAxkxG20VSxUFU2V5U2V5fTlxPRlxDXGElhhCWfAHRT6Y0ibYZhhMhQ/mrre1KMQ539M0380w20k3014r20GryN1wb6DlwXAs2Fp9MMLxcIxrS1rQidyo4zmRzRnBbRlBbemBrWkBzal+TSm+TSm+jSm+Dck+R2Ld6pO865O8j8a518R71Kf61iV6HYhyOhDlsi/csTwYW+JnVeRtnuuO3uFinO5kmG6vn2Knm2SrG4/RTsBox1ppxliow3R1zQ0MrPT1LXV0zPT0zNBoG0tLR2trZxTK0tTUxtjYSkvLSElJS0lJS1lFU1lFU05eUUZ2i5T0ZinpzdIyClLSm0XFpJBCYsIiYCsgQhAhBPoZbeITgAsiEQghQQEEz2vm1WmACg1wGWgv922mCd8muADwKNZnxCBN/oOtLCgstH5VkPcSUlSEZ4nw6CwqKSEiIQ2DCSQl7FhdoY+NTfyn6fzDDz/w6Ay6Ea2urtJoNFBRt7a2trCwQKVSgXcMpnssLCwtLqxSKUwGg0Wl0ul0Oi935nDpXIgJivOAT02n03/77bfjx49XV1fX1NQcOXIEMBfQFiCyoqICfJl5T4F4x/v27du7d++ePXvK/6Td/z+062/t2rVr165/9XMr+6Z/+g7gvuz5pr179/4P/w/ALd6/f//BgwfBv+fqw1XVNVWVR/ZX1VYdbaytrq0dGZ14/3nlyzKTyoSoLOjdp2UWBNHZHDqbxYY4C/SlL8zlJc7aMpu6xKDSWKD8E2LSOfRVJsSB2DTu6jKVyeCy2FwqjQExudw3HzuK9+wOicnz8k2zt9/uiE2yNM53B3YzttDDJs/dOs/dpsATW+LjvMvfZWxv9mxvzY26svZEn8Zw52Oxnq0Rrsei3DuT/NrivVoTfY6lBbZnhjWlhRxNDTqSEng4KbA8zL000KkowCHbwybT3Xqbk0WUlVGIma6PkYaTpqKtqjxWbYuN2hZTBRltcaS2lLC1ppKZyma0kpyxopyWjKiWlIiKCFxdHKmI3KSI2Kgo8J00DCb3PcxBUyE32DnfxzLbRX+brfo2jGqWg3axh9HeQMvKUJv9IbZVEQ6HY1wbkn3asyO6i+I7C+LbMiPaMkLa0gNbtvk3pfg2JvvUJ3nXJXrVJXodjnGtS/SqTfA8GO1cFeNyJMHjYLTzrmBMeYhdaZBNsa9lrpdpjptxpqtRmqNBioNekq12gktPoOAAACAASURBVK1WnLVWLEYrHqMdi9GKtdKEYTAuxsYYY2OMqSnWyMgKhbI2N8daWNih0dbGxlaGRqa6eigwM1tZRXNdd+bNEpJyomJSQsLioHWGmLgksCmQQiJIYSFBJAKOEEQIIeFwBAIh9LWumU9g40a+TXwC/AKCGzbybeL72lMfzAMEHZlB4vwHcxk8BYYGb0MKADevio7naUjISEvKyoBSDXFpKcDlbzm1HKDzyjJtdHQ8ISFOUkr037sqCN4KLAl+//333333XUVFBW89kMlk8uqdORwOl8sFNjSVSmUwGGw2F/R9ZjLAih+gMIfFYjBZVA6XzubQuVw2lUqFIIjNZl++fLm2thZ8FdenwCAF+wN2/wDNnTt37ty5s7S0tKSkpLi4uKioqKioqPBPKvimP7/0hwv+1r+kv/o8/0pF61S8TiUlJaWlpTt37gRAXw/x9Uzfu3dvRUVFReW+iqp9ew+UVx7aX3W0et+BgwcP1xDIk4+fvf28SGVDEBOClqlM0PmPwmKtsFlf2IwliAM6E9LYEJUBMRgQhwUxaRCdAjFpEMSF2BxomUL/skJh0JjQ/Opd0unD23aUhUXlenrFWZhlOWMzHSx3+jrlOpkXuFqU+dvnulimWhtUhHqNVuQ/7mu4cCCnI8mvNti+LsShNcK5I86zO8m3K8WvPzMElxczVBA3UJTYVRjXmhVRmxJUHedzKM6vIty9yNsm290q28Mmzdk8ysog1FzPH63lYaDqpL3VTl3BSkXWfKsMWkEStUXSREnGVGWzibK8wRZpDRlxNXFhVTEhbRkJRWF+JSF+VVG4zAaYCAyGkhdPdMfsjfHIcjdMxWpkOupkO+nmuRrs9jOrDLXZ6Y2uinA4lhHUVxQ3uCu1f2fyycKEEzkxx7PCj28Pa0sLbkkNbEj2q0/ybUj2a0wLrEvxa9gWUJPkcyDa9WCMW02yb02y78EYt91hjqUhdkX+mFwfix3uJukuRin2BglY3URb3XhbnXhb3TisXqKdfrydfrytLkxbG62hYWRkZGVl5WRubo9G26BQlqBCw9DQXN8AraVtoK6hC3rny8hukZHdIi2jAPZngz5zgM4IpLAA/OsOQDhCkB8uwA8XgCMEwdqgoCBSQEBw0yb+jRv5Nm7i5+OHA6OZ1/YTOBsCyK+Vzn8IpKjI+lrm9eYGWPHj2Rri0lJ/oDOo2QB2x3o6k8lj8fGx/zU6s1is5eXl+fn5ubm5t2/fvnr16tWrV2/evPny5cv79+8fPHjw6NGj16/fzs29//xp6c3r93Nz79+9+/D+/ftPn+ZXV5fZHDqHS6cz1hgMGgRBc3NzJBKpurp67969lZWVhw4dAokSj8g8FoNEjMdigOOSkhIejgsKCvLz8/Pz8/Py8nJzc/Py8sABTzk5OTk5Obl/oZy/9b/SX32ef6W8dcpfJx7oAbUBrAGvS79p586dANx79uzeW7F7d8WufQf37q+uLN+7p2TX7qojtSd7Buc+fKEyoDUGtMaCaFxomQ4tMaAlFvSZC33iQJ9Z0GcGtESHVugQjQkxWNDiMsSgQ2w2xGBDKxT252XKEp0FcSGIDn289bi74vCu6ITioJBUe9ska9M8V9sSD7sSd+tiN6tCV/M8J5PdvtiOHXGXa/ec2ZfVmxZ8JMC22su8McT+ZKLnYEbgSHbYSG7EWGni1N60yYrt5H0ZuF3bOvKiG9KCjyb4H03wr4xwL/GxzXO3zPGwTnc2jbXWj7DQCzTV8TZUc9VVctDcaqsqb6ksY7pV2mSLFKCzsbKcvoKUhoy4qqSIioSwpqzEFmH4ZiS/koiADB9MDAZTExN0M1IrCHHI8bFId9JPd9Au8ESXB1rt8jcr8USV+5sfiXE6kRUyWJIwXJbcU5xwIiemdXt4S1pQW1rwsfSQtrTg5m2BjSn+9an+DdsCjiR41ST7Hk7wqoxyORDteijJ+1C8574o57Iwh9IQu8IATI6PRZaHSZqLUbKDQQJWNxajFYXRjLLWisZox9rqRtvqRFlrwaytnU1MbM3M7CwtHUG+bGpqg0Zb6+ga6Rv8Y3K2whaVr4NZZeTFpGRFJKSRohJgJCugKmipzCuAA4VxgkgEKN4Q+LYhcMM3OoN2+KBfPr+QEFxEREBYmA+J5OF4vY8B1glBdiwiIc6zL5CiImDRDzAd/AjANI/OANDggEfn5SUqoLOEpMi/d1VwPZ3BmX379oHEmUKhfP78+cOHD2/fvn3x4sXTp0+fPHny7t27V69e3b179969ezMzD6enHzx98vLhgyevX799/37+zZs3b968WltbAauCDCaFTqdSqdTz58+XlZUVFhbu27cPZEaAyGVlZaWlpetzqz8kubxvNWBEdnZ2dnb2jh07srKysrKyMn+v7euU+Rfa/rf+V/qrz/P/U1m/F7iDPOLz2P2HPJ3H7pKdxaVlJbvKy/ZW7NmzZ8/OXWU7d5Xt2r1nEEf65fbMs7efl5nQJwr0dG7tIxX6xIDeM6A3VOjlCvR6BXq/Bs2vQR9WofeL0AIForGhhTXoxdzy208UYFsz6FyIArHeLF0eIFVuy9wdE1/o5xtnjspztS31sN3tjS11sShwQO33t+vZETNVUXD+YFFbjMdRP+t9zkbVniZtEY6DaX7k3PDxomhSYeRUecrFquwLh/NPV+UQ96afLIhtTAusT/KvTfA9GOFa4mOT52GR7W6R5mQShzGIstYLttDxM9b0MFBx1lHEam62VpWxUJExU5IyVZY1UZZHKcnqK0hpyoqpSouqSImoy0gqiMBlEZs2IzfJwn+Q2giTE/hOQ5w/xtG4ONy5JMQhy8OkKMBiT5htmZ9pqZdxVaRtY5JHd27Y8M7EwdLEzvyYloywhtSg5m2Bx9JD2jPDjm0PbU0Pbkzxr0nyOZLgtT/S+WCM24Fo1z0RjnsiHCtiXfdFOe8MxZaG2BUF2eX722T5WGa4mSQ7GyXYG8Tb6UdZa0VitCIxWlE22tG2ehE2uhHW2jBbWzcTE1tDQ0tdXVN1dX0tLSMUyhKFstTU0tfVQ+noGqmqaStsUZGV2yots1lSSg7MzEaIiAsgRfgEhfgEhb6Nu0ZugguCGjiwi2QTXAAuhIQLIuG/RzPYsc2bPrWBX2ATAsEvJMQvJMSHRK7f8ree0SBN/mYfi/OsZ1A5t97iAHn0Nxz/89x5eYlKIo3GxcX8p+kMg8H27dvHq6Lj1TWz2Ww6nQ62k6wXjcYAbYzAhQwGg0JZ5XLZEMRisalsDp3JpN+6dauurq6kpATky+CLt3PnzpKSksLCQpD58rKzP1AYKCsrCzAiIyMjIyMjPT09PT09bZ22rVNqampqauq2v1Dq3/pf6a8+z/9Z6+8RuGsZ38QjPqA2uNF/ZndBQVFhYXFRUUlxcfGuXTv37i0v37t7566ywtJd9S0nmjsH+0nnuvAXWnpO90/81o671oK72jx8pWnocgvu2jHcj61DVxt7L9SePNPWd7ETd7mhg9R4An/v8dwyHaJxIQ4Hon2iQQvMd3cfd+yrrkhOPZiUkOWM3W5nXupms8vdeqeLWaU3pjcj4uKBgqnyrJMpgYe8rQ55mdb6WLSG2vYkuOMzAsi54WOFUaS88KnypMuHsi/XFJw7nD9akdFTENOcEVyf5F8T71MZ5lzsbZXvbpHtYZ7ujE7EGsbYGIRa6QSYaXkZq7sYqDjobLVRl7NUlTZXlTVTkTFRkTVSlNHbLKEpK6YmI6YqLaooKbpZFCkvxC8vxC+P2Cgj8L3kJpjUBpilinhmALY80ac4zHFnKLYowKLQC30w0q4l1fP4dr+evPDB4pie/Khj24ObUgMaUwLbMkI6siJO7IhoywhpTPE/muhdHeu+P9J5dzAWcLkszG5nKLYszK40xDbf37ogwDY3wCbbz3q7l3mqq3Gio0G8nX6snV60rc7XsNeLtjOIwuqHY3RgBgYWenpmIGU2MrJAoSyNja309EzU1HU0tfQ1NPUUldRl5b4WZoiJSwuJSYKsmR8hzGvXCfxiXq3bejoLIoQE4IhNfAIbN/EDNPPm/m2CC24UFNwAh/8gILABDudDIgWEhXn+Mo/OvLI5Xl7MS5YRIsI8WIMUG9RmSMnJAqP5TyEL6Ly0SCESybGx0f/2iro/03nv3r3AYgZ9Nnh1zbzt3QwGY21tjcPhcLn/oPO6qmgOBHFYbBqdscrhMl6+fN7W1paTk1NaWlpWVgaypOLi4oKCgry8vJycnPUpMO/4zyz+A15Tfq/kdUpKSkpKSkr+CyX9rf+V/urz/L/R+ju1nvXr2b2e2utS9R25OUUFuSUFecW52Xn5eTklpQXFpQUFRfk78vJTd+Ri3QP1Ld31MYFG2ChT51QVkzAd21htuzgd+3gd+0QtuwRNbLwWNl7TNkbHJtLYMVrDzNvCOWR47MrrD2sLK6zlRebaPA1agaAVzrk+3MG0jObc7MMJUQUumHw7dJmTabWfTVdy4Jmy9At7snpTgg64m1W5ohsDMN2x7kMpPvg0f0JmADkvdLwocqI46vz+tOu1Bdcbii4dzR+vzOwvjm/PDGlOCaiN86oMcyz1syr0tMj1ssxyN09zQcfa6odj9ALNtX1M1N1Qqo56W2215K3UpC01ZM1VZdHKUkaKUvoKktryEuqy4moyYgpiQlvEhTeLCsoJC8gL8cshN0rDv5faCJP6AeZporYjxGF3gvfBVL9dYbalfuaNqV7duSEnswO6dwSdzA5pTw9sTPZpTPJrSQs6nhXZmRNzYkdUU2rQkXif6hjPA5Fue0IddwXZ7Q5zLA93AlZGUZBtQQAmx8dih69Vlq9Vpo/lNneTRCejWDu9GKxulJ1uFFY/0lYvCqsfaacfZW8QaacfZqMHQ6Nt0GgbKysHDMbJzMwW2Bra2iglZQ1lFU1FJXU5eUUJSVlxCRmwBgjojBARhwuJ8np1CgqLgPU60HgItMXYwM8ngEQAPxrQGWTNvHbM/AgkcDM2wOEb4HB+ISGEmBhvuQ/QFgTIjnlneIkzz9ng7TcRl5aSkpOV2Sy/biVQal0eLQuDCSTGZy0tUggEEm83yr+xvzOPzqCcDgaD7dmzh81ms9nslZUV4Du/efOG5zuvra3Nz88/fPjw5cuXHz58fPv23Yf3n1+/ejc7+/jx46cfP35kMGhMJp3NobPY1OWV/8PeeUa5Vd1r/0zXqLej3vuMeu9tNJJGGml67733sccV27hgbFoAEzqEEAgJxfRQkkAI5UJCqI5pBuOKPfb0PmPr/bBt3bkG0+6FNx8461laZ84cnaWlffTTo2f/995nf/Obe9atWzcwMLB58+aBgYGenh7A5YGBAUDhS1zwaiO8msLfQtiWVVvzxa3lMlvzL9uP2i73fn7L+3zJkW8E/eXAffEG6OruGOzvWTfUPzI0MDw02D+8pn94TV/fcO+GrVes37ajsrnX5CvTZ9Ubg93WyEhO7dWG8LAuNKTNGVLnDKrCQ5roWmPRRmvpxnDLrmjLDlO42RlpfO7VD89MxWYXYytLsVNfjs2PzsfmYx++9OrNIxvvXD/yxys33dHVsCVk31voua+l6JmRlmfXtT7YWnhzkeeasOm6XONdVdmPdBU90V/+RH/p00MVL25qeGl725+3tbx6Td9bN617/eb1f712+MkdnQ+ub7irv+LOnop9rYV7aoJbSlwbChwjBfbhPHtvxNrgVde4leUOeZElI2KUBjQCr5ztlNLtMoZFTDXyKToeWc0hy9lkKYMYpzOHhGHikUwsgoFJY2BSGOgkLARlUhF5ZvG6muCv1zfcMlj+q7bo3YMlD4xU3dNfeEdH9La23Jsbc66rDdzUFLmzpwLQ+a7+mptai/bWR/bWR3bXhbdX+rdU+LZV+bfVBK6o9G0o86wtcgwX2PrzLV25pu6IuTtibs/RN2apal2ZVa6MandmjVtZ5ZRXODMrnJmVLnmFM7PMnglZLB693g6GnAgEmSKRQiJVcHliIBabT6EySWQaoDMaQ0DhiCBujtP54jrZqPhMchcmLUKmonDY/14wMN4ZeLG6OR1zIc1Iw2BA9IwmElcXYABfHE+WL6Fz/M94zRwo2KAw6FQmA3AZ9BBSGPSL/YTMBAjZ0tQ/Pjbz6KP76+pqiCTsz0NnUJhx9uxZkDt//vnnn3766aeffnr27NmjR4++//77H3300SeffPbeex8c+PDj99/794cf/vuDDw6cOnVqbm5menryfGxpYnL0L399fmCgb2BgAMSL8bAi7oVXG+Gv83c1Ty/H1qb/uTVe3JouszX+sv2o7XLv53e+z5ccvxz3wU4c3xdav7mjtam3s3mwt31wuG/N0GD/wGDP4FBP/5re6sbajqE13et2lDSvr+q6pqL7ltKu22/+w6cVffeW9dxd1HtXcf89pWt+W77+gfL195et+83AjU937LrfVTZgzW388xsfn56MTc3ElhdjRw+dmh2di00unz746f5bbrt17fCTu6/86/U7H1nX+ehQwxNDDU8P1z/UWvTrEte+Qte9tcG7K7Mfasl/orfsqf6Kp4cqXtxQ/+rOjjf29r60o/21a/vfvHHklRvWPL+77/Er23+/ofG+4ep7Bip/3VG4pya4tdS9ocCxJs86GLH25Fqas3V1XnWVW1Vqz8y3yEIGoU/JdWYynVK6VUI1CWE9H9byKAoOLGUQRVQcl4zlkDBsIhrYZyo6lY5OZmKSGUiIlgplwsllzoydrQV3bmi4b0P9Axtq7hsqu70jfFN91vU13r0V7qvK3DfU59zRU3rPYM1v1zbdO1S/r73kmoboNQ3R3XXhbeW+K8qztlT4AJrXFNr7I6buXEN3rqEtqGsLG9vCxqaAtsYjr3BIK+wZVU55lVsBiFxqyyixZZTYMoqtMshgcGg0Fo3GkpmpEwgyxWKlVKbk8sR8gZTLEzNZPAqVCVMYFCqTSKJisESQNSPQOAQaBzh7Md9AxefBAMkGAo3CEgkYAjEdg01NS09KQ4C4GXAZhcMj0JhkJDIFhUJgsSgCAXQMfp3OX8dxfIg2yDHiCKYyGTQWk85m0dksgOb4QSqTQWHQaXQ2BKFbmvrHx+YuQ2eA5qSLaP4/oPO2bdviI7lXxxrLy8uLi4ug2Bnk0cvL586eHZ+fXzx3Lra0tDI9PQ2SjampieWV+X8ffP+KLRu6uztHRka6urqamppApNje3t7V1bXaTMVZfAl245/whoaG74Rsw6qtvr6+4TJb/S/bj9ou935++/u8+si30x+cEMc3aOKGhqb2lv7mhu62xo7ejp7+7q7urrbunrb+wZ6egf6Wnv7O4a3VXVvXXf3gyN79jSP3739t7up73tl199u77n13z0MHr3/s0DWPfnrl/e+uu+PVfc9+uumO593lw3p/9UtvfXZmJjY+eW5uJnb25PSFFXYn5/7xp+euH+q/f8vIm3ff9MUf73r7pu3Pr2/7Q1vxXRW+Wwod91YHHu0ufqyr+MmBiqcHKp/oL31muPKlrS1v7ul967qBv+3qfP26gTdvHHn1+jUv7u5/ZkfXY1va/7Cp+d7Bqn3tRVfVBK4odo5ErQNhY0/Q0BU0tAYMDT5tjVdT7lQU2jIjRrFfw71gn8U0i4Bq5FP0fKqaQ5HRiUIKVkjBs4loJh7JIqCYeCQFlUJCJFKRiSJSOh6CcBCkpiHqvOo9nSX3XdH6wBUtt/eW3NiUs6fKs7vCtbPUvr3Yem2t7/bu4vvX1v1+Y+vv1jXd2lV6bVPkmobozurg5mL3xhL3hlL3uhLXmkJnX665M6Br9WvaAtqmgLYlR9+So2/IVle5Msps4nKbrMKZWe1RVjgzS20ZRRZpkUVabJUVW2WQ3uTUGuxKjVmhNqm0FpXWIs1Uc/gSCp2DI1KxRJhEZZCoDBBlYIkwAaYg0Jh4eTISi0vHYAGjE1JSQQ0GlJySkJIK4gs0npCIQEAJiVByclIaIhGBSEpPB0RORaNTUKg0DOaCayYQEFgsnkwiU2AimYTF47B4HJ5IwBMJYIdCo9KZDAqNSiSTSDAZiMni0OhMOoNFozMpVDqHyxcIxUwWh83hsdhcJotDZ7CoNAaFSocpNDJMT0rCVVe3T0wsPLb/qeraKuL/HI2SCKUkQimJUFIilJCYACX+cEBfMjF/YmLixo0bz58/D+g8Ozs7MzMTH34SA8t6xmLnz1/YicVi8RmTFhcX43PwLyzM3XrrLf39vW0d7W0d7e2dHe2dHW0d7S1trc2tLU0tzXUN9d+o2vq6uC53zvd57i/6/6sf10bfcH5NY11dQ2N9U1tTY0dLc2drU1dbc2dHW2tre3Nbb0vXSHP3ltLGDcGy4VDlxqK2a/Jbr4+23RBpv6l44K5I9+3RvjuLhn9jrdpVMnh7Xsc12ZVrtFllT/zlH6NTK8srsfGx6fFT09Nn51fmz0+cPvPFwQM9tRUbG6t+v33DW7dd9/o1V+zvqbmjyHdXqe/B+twHWyIPtIYf7Sl4YrD02bWVL2ys//uOjn9cP/SPG4Zfvabvxe3tb9207t07tr12w9oXrur7066eJ7e1PzhSf+9Azb72kp2VgfVR21DIPBA2D+Ra+yPWjqCpOVtX71FVOeXlDnmhWZKr5QUUbG8G2yVjO8Rsq5hlEbH1PLqCSRbBWH7cO5PQTCKGTkTDWASMSmSjEwW4BFYqRIUgNYxo8Bl3t5XfMth4U0/l7rrw5iLH5nzLliLr9jL7Dc059wyU/X5D4yNb2h5Y17CvvWBPfRB0CW4qco0U2NfkOwbzbL1hc4df1+xRNjqVdU5FY7auzqep9ijLHRmlNmmJVVJilRTbJKUOWYldWmyTFNolBTYxEGSxZ2kN9gyFXihR8kVygVjBFUiZHCGFzsGTaIDORAodFGlgCGQskYRAY5IR6WDhPoBmgGnQ0ZeKREHJKUlpCFBmhyYSU1CohLS0RAQC5MuAyCmoC12CoGADiccDYfG4OHzJFJhKp1FoVDIFJpCIFBqVxqDDVAqZAlNoVCqdRqXTqDQGlcYAIKZQ6Sw2VyiScLh8vkAExOMLuTwBm8NjsjgMJi8pCVdd1RGnMwnGf43OSYlQEkDz/yGdQe58+vTpU6dOgXHbn3zyyYcffjg5OT01NXPixFcfffTJp58eOnLkGNiOHj16+PDhkyePHz9+dHz87CuvvDw8PNjQUNfc2tLc2tLS1gq43Njc1NDUWN/YUF1b852qqav9Qfo+1/xFP4/+r9qosrqqqqa6tra6ob62paG2vam+o6mpvbmlu7Ovpbm7rqm3tmVNSf1wsLjbGW235/XIvW3Osi2BxmsDzTfoi7bJQiOG0u3qgk3Wsi3W4hFP6YAzr+n51z44cXZ2fvn8+fOx8TOz0xOLS4uxiYmpAx++H/TYCl3mfcNd96/penSw7an+pj80FN5Tmv1wS97TQxV/7Mp7arj8xc21f7uy9e872l/Z1fnq1T2vXt3z8u6uv+zqev+OrYd+f92H9+z8+w3rXriq77HNzfcNVt3RXX5Ta9GemtDWEu/GQvfafMdQrq0nZOoKmFqz9SB9rnQpS20Z+QZhWMP3yfkeKc8p4TnEXKuYYxQwVUxYTMEJyTgeCcMmoplEFJ2IphFQJCyCjEqmpEAcJMRDJzBTIGYSpIGR5Vb1SFnursbibdW56wpda3KN6wtMu2o8N7dH7ugr/N1Izf1rqm7rKrq2Ibinxn91XWBHVfaGYsfafMdQ1NaXa+kM6Fs8mgaHos6mqLEraj2qKrei3JFRYpUUmUWFJmGBWVhgFuabBPkmQdR8QXkWYb5VBGkN9kylQShRcgUZHL6Ew5dwBVK+KIPK4BLIdByJQqTQCTANhSOmY/AoHBEkEgg05mLcfGEfQyCCnbizRuMJSCwOiccDFqei0alodDzKAEcuCZ1xMEwkkwCFL8CXToOpFAKJSKbANAadwWLSmQw6k8HisNlcDovDBjZZJJYKRRIGk83m8IQiCV8gYnN4HC6fyxNweQIOl89icxlMNp3BTUzEVlW2j4/PP7b/qZq6ajKF8PPQ+dy5c+Pj4ydOnDh16tSpU6e++OKLAwcOvPfee6dOjR4/fvLLL49+8slnH374748//vTjjz9+5513PvzwwwMHDnz55ReHD3/+5Zdf3HjjDY2N9a2tzfWNDfWNDQ1NjQDKtfV1NXW1VTXV5ZUVq1VRVblaldVVq1VVU/0tuuTkSy71i35SXfLmf2eTXe78S+6HuEoqKssqyisry6urKuqrKxpqKhtra5rq6mur6+pqm+ubumubBysah8pb1rWPXLdh74Prr3/qil+/1L/3mb5r/tR//Z/7rv/LyG2vr7/99eKB25zlGw2RDluk4aV/fHxyYn526dy587HTJ6fGz8wvzMdmZ+cPfPi+QsyV0wjbmipu7226p7Xqif7G5webHm0rerK79MUN9c+sqfj7jva39va9fd3gf13d89L2tr9c2fq3Xd2v7Ol797atn96/97MHr333jm2vXD/y4u7+J7Z2/G5NLegS3JxvGw7pB4L6gbB5TdSxptDVk2NpDxibsvR1Xm2NR1fhUBVZMqJ6iV8pzMoQuCVcp4Rjl/LMIraGTZVQ8SIYyyejWQQUHZ9OxSMpuHQYi4DRKTRkAhuVIMCnCrApFAgiQpCKmFaol60pCmwqD40UunsC2rVRw7Ut4buGy+8drvjtmprbuoqurQvsqvTsqvBur/BcUeIaKQDFJObOgL7Zo6x1yKusskpLRrlZVmGXl9kziyzSfKMoqhdE9YKIjh/R8YMaTlDDydFyQzpeyMDPNQkjZhGUqTRIMjQiqUqSoRHLlDyhjCuQCiXyOJ3xZCqORAEldEgsYTWOwYgSBBoD1vEDS6wisbhkRDoSiyPAFCyRBAqZgeJ0jqcZGBIJJM4oAgFPocB0BqAwnckAaKYx6BQalQSTaQw6m8vhCwU8AZ/L5/EEfJ6Az+ZyBEIxXyCSPjHt+AAAIABJREFUyjIl0gyQZnB5gnjcwWRxWGwuQDONzqRQWQkJmMqKtrGxucf2P1VbXwNTiT8PnUGN8/z8PFi8amlpCdQ7gyq6c+cuhBtLSyvLy8tnzpyZn5+fnZ1dXJw/e3b0L395sb29taiooKKibLWTAlaooqqyrKK8uLSkuLSkpKwUqLS8DKisovxbqP0tWv2ssoryX/Tz6HJU/T7NtFrxGyAucGMUlpYVlpaVlJWWlZVUlBdXl5fUVlbUVlZUV1bVVDdU17WWV7fllbbmVXU19G4b3nH3jtv/uu6mv5QN31u29r6+6/48eOPL/Te+1HfDn5t3/DHYcpW1sNea1/zS25+cml6ZWjo3u3DuqxOTE2PL8/OxufnlTz75RMxmECCoMdtxz3DXne1VD7RWPre25eXN7c+trX5uXfVrOzsO3LLhw33r37lh+LVdnS9uaXpxa/Pfd/e++au1B++96uP7rv7g7h1v3LjuL3sGn9vZ8/CGpru7S64q82yOWoezNQM+1YBfNxw2rc13bCjJ6g1Z23NMTX5jfba+1quvcKkvFG+oRIDObgnXLRNYxRwth5ZBI0ioeD4ZzcQjaZg0CgYBYxGAzjwSioFKZqGSBTgEOz2RCkGcVEgLI8ssyu6wfSDiaPOq+kO6G9rzfrux4b71NfcOV+1ry9tT7dtZ4d5a6tyQbx4OGwbCxqGItTfH2JqlrndkVFqk5SZxmVFSapSUmKVFZglAc66WF9ZwgQJqNlBQw8nRXwA0pNSYJRkakVQhk2tEUgWDLaAxeWyeGKazCDANS4SxRBiAGMQXoBIOhcNjiaQ4ncEJgM4oHD4VicISSRQGk0ihgg5AQO14DJKOwRJgChBYLRtLJJGoNBqLTSSTYCoFoJnOZHD5PEBkOpPBE/AlMqlIIuYLBVw+j8PjMtkskGMIhGKRWAo8MovNhSk04Km5PAGPL+TxhRftMw+C0BXlrWfPzj62/6m6hloqnfyzeed4+hzPnQG15+cXl5fPraycn5mZA8sM/vdcz+dXTpw4tmvXjpKSorKykqKigtWfVcDNkrLS4tKSwuIioKKS4tWkXo3p70TA11n89Q/5L/pJ9UOpfbnz49/T4GYoLi0pKikuKinOLy7JLy7JLy4qLC4oLskvLSmoLC2qKiutq60uKysrLCorKq0pqmyOljb5ItXmQG121dZg03Xmkm22yl3ZzTeZynbpS3dYKq+yVGy1VWz0Vo84Ctueff3AkfH56ZXY/EpsdHR+bi62uBibnVv+/PPDGUIhCoL0DHhrZcHdvY0PdNU81lPz6vael65ofn59zTvXD3x02+b3bxp5a2/fqzs7Xt7R/spVXW9cM/jWjSP/9at1792+7YO7d/3XTRuf3d714FDVLc2Rq8vcG0L6kRztpqhpe6lnR4V/c7EblDz3hW0dIXOT31jvM1Z7DaUuTb4lM1cvzdFI/Jl8QGdPBt8u5ei4tAwaXkojCGAMi4ACdAaApmAQdCyCkp4EpybQ0pPZqDQOKoWRCjESIC2MzNeJWnyG1iz1QMR0XXvBPSM1dw5W3Npd9KuW3KtrfDvKXZsKrcMhbX9A0x8yDOZaugP6JreixiIrN0lLjZISg7jQICowivIMQmCZQzpejpYbd805Wm5Qxw3quIDOYaMAylDo2TwpncXnCqQcvgSmsclUFosrIlLoOBIFjSeh8SSwyjUQqNBA4fAYAhGNJwDaYgjE1ZhGoDEEmEJnc0hUGrDVWCIpvlQ22CfT6CQqDdAZSyQRYAqFwWRwuAwmm83lsLkcJpvF4rD5QoFQLBKIhHQmQyASyjIzRBIxi8NmsJhMNovJZonEUjaHx+MLxRIZ8NF8gYjJ4oBYg8cXro6eWWwBBKHLy1rOnJl5bP9T9Y11NAa8ejTKT5o7g+3cqm1lZWVhYWlhYQmMPVlcXF5aWgEnz87OgoGCr7/+ak1NVUlJUW1tdWnp/yAv+MgVFBXmFxbkFeTnFxbkFxYUFBUCRl+C6a/b6m/RJU+Jf8J/0U+tS97572y1y50fv2BRSXH8mzuvqDBSVBQpKooU5EcKo3kF0YLCSHFRXllRfmlJUVFhfkFBUXFJRUllfWFFQ6io2h2plbkblTnDiuCQqXirofhKcWBYGd1srtihiAybSkac5UNqf9UfXnzzi7Nzs7HY7ErsxFczkxPnZ+Zi4+Pzhz770qjWIiGIlgTlKyS39TQ+s23okcH6Fza3/n1Hx8tbm/+xt+df1w+9uaf39au63tzT+4/rh966fuiNawZfvWbg5av7/3Hzxn/+essLO3vu7S6+odq3t8K7t8J7ZaH9iqh5S55lZ5l7Z3nWhgLHYI6pN8cIvHNjtqnWZ6j2Gsrc2nyrImKQRbSyoEKYJeV4ZXxfptCTwTfyGXIaIZNOFFNwXCKajkXQMOlUbDpgNCEthYpG0jAoCiKFkpbMTE9hpCXACRAdgiwsQok5o81vWF/qva6z+JaBspu7i/Y2BHfXZu+scG8qtKzN1Q+H9MNh02CuqT9k6vBp6+3yCrMEoLlYLyrQC1enGavpHNbzc/S81QoZ+BBflEGmsogwg8OXgLiZRGUwOHwciYIhkIEjBizGEkmgPC4NhU7HYAFtQfqMIRBT0pEINAaQF4HGEClUGouNJ8NYInzxUsR4HyOWCFOZHDKNCWITIoVOZXJYPCFHIAQuWCSWAqSCR+CIJdKMTLlSIBSDGgzQASgUSdgcnkAolsoyBUIxlycQCMU8vpDJ4sTFYLJBUQeNzoEgVFlp8+jo9GP7n2poqqczKatnQfpJk42xsbHjx4+Pj49PT0+Pjo6Ojo7Ozs6ePn1mdnZ+aWkFTBk6NjYxOjoKJuafmZkZGztz++23RiLhSCQcDufk5ATiCAZQjubnRfKiudFIJC8ayYtG8/MApsEJ8Y9l3Fb/IF3y9F/0M+iHttF3th24T8D3d6QgP1xQECzIz8mL5ERD4UgomhfKzwsVFuQWFkSKiwqKigpyo5Fsf8ibHfKHC/yF9XnN2wNNe0MtN1Sv/13VhgeKhu9p3L6/bffjFevvqVp3a0nfHkdR+6Mvv/P5+Pzk+djkUuzL4xNfnZ6fmomNjS18dPCQWWdKhyAiBCnxyKGI7+Er+p7e2vvEusaXtrf949re/9rd+fpVXa9sb3t1Z+c/rx38141r/3HD8Ot7B/52de9fr+p9cUfX/g2Nv+kq2tcQ3tcQvq0t/87Ool/VBbcX2TeGDRtyDevCxv6Arj9gGIxYu4Pm1oAB0LnWZ6rw6osc6nyzvMCYGVaL/JncbIUgqBb7FCKLiK1ikuUMkoSK55EwTDySgUPRcEgqBkVBI4mINDoOyyTgKUgkISUFTkulpacyEYnUJEiMSXLwyGXWjKFC11XN+dd1Fl/fUbijOuvKSveGfHOvX9HjUw6HDSNR62Cuqduva3ErayyyMqOoxCAuMooL9OKoVpirFYR0F5Sj5edo+QEtz6/hBrQ8IJ+Gm63lZWt5fh0fEogzYRqbyuBKM9WZSh2dxccQyICnaDwJxBEgx8CRyDgSGYnFAZsM8gowUBDQOR2DxZHIgM7AC2MIRDC2EIklgJIPMo1JojIwBDKdzQPhCQGmUZkcNl8kkGSIZHI2h8cXiEDPHl8gAsBlsjg8vjBTrlSqNAKhGKbQYAqNLxDJFSoOl89gsnl8IegVhCk0BpPNYnMv4pgJUA4q6mAKE4JQpSVNcTozWNSfh85nz5595ZVXHn744eeff/6vf/3r448//uSTT77xxhv79z/xwgt/fuqpZ/7wh4cfeuiPv/3t7x544IHnnnvuhRde+OCDDz744L2enq7c3FA0muv3+4qKCuIUBlwOR3JDueGccCgcyQ1HcgGm44y+RADZ319fv8Iv+qn1Q9vo+7RgXkE+uGHCedGcvDx/XjQQCQfCoZxwMJQbiERz8qI5+XnhvGgoNzcUiYTz8vKieQWBcNQRKGhae3PDxnsH9z559e/+uem2V3r2PLX+tr+tv+2lkX3P7bznpat/80LHlptfOXDs0zNzo0uxmVjs1NmF0bNL84uxqamVD97/RKvQpUEQGoLoCZCFgb+qvuCZq9Y8uq7+ua1NB3697p/X9b22q/NvV7a+sr39zT19b103+MY1/a/t6X/1moGnNjXd3110c61/X13gt30Vj21s+eP6xnt7y66v8V9ZaNuUa9ycZ94YtQwE9X1+fX/Y3Ok3tvj1DT5jvc9Yl22uzjaVu/XFdnWJRRnVSnIU/BylIFcjDarFTglHy6Yo6CQZFS8gYTkEFBuHZuBQNAyKgkbCaAyMxsAoNCkdSUhLJaamUhBpDBSCg0qhJELcNMgloDR6devKfDsb865pL9xW7d1S5hgMaZrtgjandDhsWJdn6w0aOryaBmdmpVFcbBBcCDR0orCGD4gcF0BztprjU7G9F5Wl5gBGQ0KJHKaxSRQmncVncPgMDp/CYKNwRJBR4MkwAaaA0dUXl08lpaHQGAKRRKWBGBpLJMF0BpFCjftoNJ5AgCkwnYEnw0gUDgXWniLTqDQWjc4GsynxBRKBUMrmCGAKg0ii0uhsFpvP5lyIiYUiiVSWKZbIQDQhkWbQ6EwuTyAUSXh8IQiUBUIxCJ1BYUa8bA4UPsf7A8ERmEIjw1QyzAB0nppaeviRx2vqqtlcxv9t7hwHdFJSUlJSUkJCwvr160FYceTIkQMHDhw6dOjo0aMnTpw4duzYZ5999vHHn546NXrs2IkPPjjwwQcHDh364osvvjh06BAY8/38838KhYKBQLbX6w6Fgj6fNxjKCYZycsIhIPBnICcIDoZyw3FAA+UV5Mf1feiw+vxf9J+jH0r5+BPjX+SRvGg4LxqIRLLDYV8w4AsGAjn+YCg7FPbnhLIjuYHcsD+Ukx0M+gOBbL/f7/Nnu/zRUOVQYcfeujW3D+55tHPHQxVDt5YM3FK59o7K4X2Dex9qHLnRW9b91KsfHp05f3oxNh+LnRxbGD27uLgcm5mJfXzwiFSQkQ6lpEMQBoLYyVCtU7N/z8gzu/uf3tJ08K7N79449Nquzr9uaf77jo639va/fnX/q1f3vbyz55lNzb/pKPzjUPWzW7v+vGvghasG9m9qvauz5JoK3/Yix5Y8y6Zc46aoaX2uqT+g687SdPg0bVm6Fr++JWhtDlobg7Yav7kyy1Du0RWb5QUGWUQjCmuEeXpZrj7Dk8HXsimZVIIExgrJODGNKKKQWAQMoDMVi6NgsGQUmpiOJCDSiYg0IiKNnJ5GSUukp0LMZIifDjl45Dqvdm1pYGNlYDjf3OHL6AkqW9ziJqtwTa5xY6GzN2hoc6sanJk1FlmpUQJcc1jDD6i5ATU/oBEENIKgVhjQCPxqvk/J9Sg5XhUXyKPmetRcr4bn1fAgBltAprLoLD6LK6Iw2GQak8rkwHQWyCgIMIVIoYI5iYgUmACTUTg8qJYjUqigVxBLJJFpdJBygFgZhcODZINEpRFJVAKRgsOTcXgygUghw3Q6g8Ni87k8EYPJpTM4TBaPyeLRGRw2RyAUyThcPoCvUCQBxhmAWCAUZ2QqFEq1SCxlMNkU0GnIZAMEc7h8oIuVcywgQGoyTCWRKWSYGvfOk5OLPzOdwSxI8WEmYNqjC5PSxWIX59r/79mRpqenjx8/fu+9d3u9bp/P6/G4srOzXC5HdsDvDwZWKzvgBwcBo0O5YWCigcDHcrXj/natPv8X/efo+7TdN7YjuA3AT6twJNcfCmfnhLICfq8/Ozvg8wezA8GsQDArlJOdE8wKBrL82R6fz5uV5cnK8rh8QWtOtSGnWedvtUR7LJFeQ263MdKjzmnXhTochX26QJ3CWfjgs68dnVwZXYiNL8VOjs6cPrOwtBSbmYp9/O8vpXw5IiEdASWSU1MwEGTiEq7uLH32+rWv/Xr9h3dveeuG/le2t72xu+e9G0fev2ndm9cMvb534O+7+5/d3PJgX/ljI/VPX9Hx5Ka2P4403N9feUd70c0NuVdEzRtyDetDxvW5pjUhU59f2+nTdGbr2n361oChNcfSGrK3huxNOdZ6v6Uu21xhU5eaFflaSUQjytfL8vQyn5xv4lKVdKIMxolJOBGMF5IJHDyGiUEzcBgaFkPFYOGLdAaAJqWnkVISqYgkWgpET4Sk6AQnH87TCktNomqLoExHq7Vw6m28dpdsfb59U5GnN2hodGTWWjPKTdJivShfJ4rohDlavl/D9av5cWWreFlqnlfF9Sg5HiXHreK4VRxAZyAIprPwZCpMZ9FYXDBxM0xnwHQG8M5g8gowPhtMdgFKMoB3Bh2AoE8PdAmSqDRQWkdhMDkCIYXBpFCZYCw4mKyDQmWy2Hy+QCIUyegMDp3BEQilQpGMweSy2HyJVM7lidgcAZsjAOaaL5Dw+GK+QMLhCqUyhVyhAU+EKQxgt4FHZnN4oJzuYuUcyDFoJDKFQCTjCSQ8gUQiUyhUFgShSoobJyYWHn7k8dr6mp+NznNzcydPngSuGTyOjY1NTEycPHlqfHxybGxidPTs5OT0zMzczMwMGOH9+eefj4yssVrNXq/b5XJ4PC6n0+7J8np9WV5fVla2LyvbB/Y9WV6fP3s1o+PmOpQbBrxerTi7v65LzowLXOcX/dS63Pv/LU32Le0Irrn6Z5Y/GPD5sy/eQl6fPys7O8uX7c72e3zZ7iyfy+N1uD12t8fuctvs7iyp3it3FNjCzbZIiyPa7i0dCFStdRR0G/yNuuwac7AuK7/p4T+9dnx8eWolNnMuduLU1OnTM0sLsZnJlY8+PCLhKdISUGlQGhWLQ0AQnAJVehQP7xn48KFr3r5j0z9vXvvmtQPv/mrtwVu3fHDzxtd29728s+u5zS0P9pTc3hh+aKDyqc3tj29oua+3Yl9D7u4S99Z868Zc80jIMBIyrQmZhoKG7ixNm1vV6lG1Zena/Ib2HFN72NaWa2sJWZoClka/udqlKbPKC/RiQOd8Q0ZAJXKI2RoWnEkliEk4IRknIOE5eAwbh+US8AwsloZGU1EoMjKdlI4gItKISAQpPY2cnsLEItjoFGoyREuABEhITU430hBmKhQUIyuN7I5sxUiBfUuFb32RuytbW2eVVpkkpQZxvk4A4uagVujT8H0aQZaa71XxvCqeR8kFciu5LgUHyKnkuFRcIIjO5oFR2ngyFaTAeDIMyjCQWByY+A3MbYQh4NMxaNAxiCfDZBodnAMiaeCXKQwmqJBj8fgCiRSmM4BZ5nCFPL6YwxWyOQIeXywUyWQZSh5fzOWJxJJMsSSTyxNxuEKROEMglILjAqFUIpXLMpRSmUIsyaTSWByuUCiSAdPNYHIvXvOCawaxBpXGIMNUIgkmEMlAeAIJhycSiOSLdEYXFdaPjc39zHSOxWKnTp06dOjQsWPHxsfHQbHzmTNnDh8+8sUXXx48+PGBAwc//fTQZ599/vnnn3/11VcLCwtvv/12UVGByWQAXHa5HG630+l2uTxul8ft9nqAwJ+A14DRgZxgXKtJHYf1t2j1yasFPtu/6KfW5d7/H0r5S4KvQE4w/ksrK9vn9XrdXo8ny+3Jcnu9F+TxOtxup8ttc7qsDqfF4bRYnS5/Xnnvht2Pv/j2869//OwrH/3p9UMvv3PiuTc+f/Oj8b+9ffS1d489+8r7//5i7Ojo3MmxhVNn506cmjgzOr2yGJubWPn4gy9FHEUKhEqB0lBpiGQIQkKQkoXY3V38xm93/X3fyHt3bP7k7isP3LLxvRvXv7V38E8bGh4ZKLu/PX9fVdadzZHf91c8tq7pocGaW5vzdhe7NgS0/W75pjz7SK5lbdg6HLb0+fWtbkWDPaPRkdnu07f5DR1BU0fI3BYyt4RMTX5jY7ahxqGssMjzdaJcFS+qFefrZWG1xCPj6FkUBY0gJeMlZLwIJvIIWA4exyMS2BgMC42mo5AwEkFGIEjpCCISQUSmkZEIJh7NxaOYyCR6CsRFQGJMkhyXIEmDygz0NUXWq5rC13cUb68Jrsmzt3vUddaMKpOkRC/K1wkiGkGOlh/QCHwaPkCzR8l1KzguOdslZ7sUHLeS65SznXK2Q8F2KjlxQSyeEEyoT6IyCDAFT4axRFIqEoUjEVE4LJhpCKwUBZZSBUTGk2GYzgD9hCQqjUihkml0CoNJYTAJMIVEpQkkUpEsg0ihEklUGp3D40uEogvrxorEmRKpQiTOFIoy+AIpXyAViTNlGapMuUaWoRKKZMAyA4LLFRq5QpORqQJhSNxZg30miwdy6nhpB53BApYZhyfiCSQiCSaRKUQSDHbIMAOC0AX5tWfOzDz8yON1DbU/Z+48PT0NJtlYWloCsQaoa15ePjc1NTM5OT0/vzgzMzc1NQXWh3322WfdbqfVanY67Var2W63ut1Ou9PhcDkdrv/GtNPtcrpdwFPHAR3PPVZj+jsR8C0UXk38X/TT6YdS+9vb8RIuZwf82dlZWVker8fldjvdbrfH4/F4PG632+12u1wOp9PpcNjsdiuQzWHXGK0dg+s//Ozk6ZnYyYnY8bHY2Fzsq4nY0dHY5ycWx2ZjR04tHvlq7tjpufHp8/NLsVOnx8fOTsWWYwsTyx+/97mQmZkAoSAoDYKSk5Og1EQIkwjVBjVP/mrt325Z/96dWw/dt/vDfZv+df3av+/oeqir+NZq31314d+0FTyzuePxdc33dZX9qtJ/ZdRyRciwOWTaGDZtjDjW5FqHQ9b+HHOXT9fskDfYM5pdiq6goTPH2BUydeWaO8Om1pChxa9v8mlrnaoqm7xYL8pV8XLVwohGHJALnGKmgU1V0omZVFImjSylwQISnovD8fB4LgbFRSFZSAQtPZWcnkZKTyMi00goBCEtBUam0lEIOjKFjUzmY1JFmDQpOsHCSt3VGvnd9s4Hruy8a6Rxa2X2QNjc5dPV2zKrzVLgnXO1gqCO79PwPWpulprvVQpcCp5TznVkcpxyrlPOdSl4DgU3LpuCa1fy7EoeRGfzKAw2iydk80UEmBIvzyBSYDB7MtgB+yjchbnlcCQymUbHk2ESlUZnc6hMFp3NoTCYMJ1BotIoDKZQKhNIpHgyTKGyaHQOk8VnsQVsjpDHl0ikCrlCy2TxOVwRhytic4QicaZKbdDqzEqVHgQdcUBLZQpZhhKYa+CvQeghlmQKhFIWm3+ZEdssgGYyTAX9gSQyhUSmkMh0CELn59WcPj318COP1zfWATrH56j7Sb0zmAVpfHz8q6++AqMBFxcXp6dnZ2fnZ2bmlpfPrV4/ZWxs7K677rJazQ6HzWo1G416s9los1msdpvNYY8zOi7gpgGjff7suL6eU387HS45+ZJ0+xf91Lrc+/9DKb+61cCdkJXt8/l82T5vltftdjlcTrvL4XS5XC6Xy+l0Op1Oh8Nht9ttFzYLuNm0RlNZdd2b/3r/1NjM+FxsdPLc9GLs7HRseiE2OhGbPxebmo2Nji+PT56fnI7NzcXOjE5MjE3GVmLLkyufvvu5gJGRAKEgKB2CUlJRaSkpUBoEuZXUu7e2vnHP9n/dueW9Wza9+6t1/7p+7V+3tN7TELq53P37rtLnt3Y+van9of7qm6qDW4L6tV7FBr/mirB5c65tKGjuDRh7/KbubH27R93klLe4lZ3Zur5cS3/E2he19UVtvRFrZ9jUHtC3+LVNPm29W1NhySjUCqJqUUjJ90rYZi5s5tA1LFhJg5UMSiaNIiQTuDgcH4cRYJA8VCoHlcZMT6Gmp5LT08hIBAmFICJSiYhUEiKZhkzjoBECXLoAgxAgoUqn7Jlbr3jlt3se2Tt463DtukJHX9DU4zdcQueAlpel5nnUXK9S4FHwXQoeAHRcq+kM0GxX8iACTMOTqXQ2j8UTAjrjSGQ8GSbA5PiE98A442ECChdPPMhEChUYZ8Bl0AcIHDSVyeIIhByBkEihgmW8qTQ2lcZmMHmAzplyDYcrYrL4TBafL5BKZcqMTDVYikUglIolmSJxBrDJXJ4IBB1MFg+4Zhabz+OLReIMoUjG4QrpDFa8bzCeO1NpjIvdgDQQdMS9c0ICJi9a/dVXEw8/8nhDU/3PRufl5eWTJ08ePHjw3Xfffeeddw4ePHjo0KGDBw9+9NEnhw8fOXr0+OjoWdAxODs7Ozk5efr06W3btgEi6/Vag0FnsZhMJoPZajFbLzB6tQCvVzN6dTwNtJraP1Srr/OLfjr9b9roG9sr3jPhyfJ6vd5sj9vrdLjtNofd6rDZHTa73e602RxWm8Nqc1isdrPFZrbYwG1mtlqysr35hQWv/P21r86ML5+PzS7Els7HZhdj80ux8anY3GJsaiY2Pnl+fi42OXluemrpzOmzU2PjseXYucnlQ+99IWZkJkKYxER0QioyBZWelAolJ0BiMrSh1v/q3dveuGXj63sH/uvq/r9d2fFIT/Ht1dm/aYk8sab+yfVNt9Xn3lTp313g2OzXrs9WbwxoNwYNa/z6Xp++w6dv9xravNomp7LBLm/1qLpzjL1hc1+uZSBqHcyzDUStPRFzT8jYkaNv8emas7R1LnW5WVZkyIhqxT4Z18KjOIQcPZemolMUdDiDCouIeC4OJ8BjBRiEEJ3KRaaw0lNo6ckwMpWMRJCRCDI6nYxEwEgEHYXgoJFcNIKTnspDQA3Z6lcfvPbl3+y+c0PDNe2Fg1Fzj9/Q5lbVmKUVBlGhFsQaQp+G79Xw3GquW8mPCzDaoeDa5RyHguu8CGW7kudQ8R0qPgRKlZFYHJFCjScbaSg0jkSML/GXhkLGc2cihYolkggwjQBT0HgSngzDdBYBpsB0Fo5EJlEZVCYLprPobA6TK4DpLDZHwGDy6AwuncFlc4QCoUwskUtlSqlMyeYIWWyBVKaUZajAgt9MFh/4ZdA9CPJlJosHHoF9ZrH54E8miwfq80Bdc7w8g0Ak4wh4UOMM0IwnkAgEEokEU2BmQgImGq386quJPz68v6Gpkc1lQQkQlLhqfufhT+rAAAAgAElEQVSEpEQoKSEhIY5mKPF7QTnxIsYv550XFhZAprGysnL+/PmlpaWxsbEzZ8amp2fBTHXxeZ9nZqaOHz/a29ttMOhMJoNarTSZDA6HzWQyGc0mk8VstlosNqvVblstm8MeTzziqTT4WF74cF5E9o/Q6uv8op9O/5s2+sb2Wt054Xa7PW6nx2G32yw2q9lmsYLNYrFYrHaz1WIyW00Ws9FkAbeZyWI0mPRWu+XJp586dvzk8kpsbHJuanZlavb8zFxscjY2txCbmDp/ZmxpZi42NrYwObl4+tTY1NnJ2Ers3PTKofcPi1jyVAibnIyFElKh5MSEZCgtGUJBUL6J9/j1a5+7dviVvYMvXdnxaH/ZLeWuWyq9jw1V7V9bv6/Gv7vAvrvAsS1i3hDQrwvqN4WtmyK2kVxbj9/U4dO3efTNLlW9LbPGImt0yTsD+q6goStk6ss190Yt/RFLT8TcFTZ25OibvKrmLG2DR1vjUJbbFCUmeVgl9IhZHinPzGOoGXAmlSQlEYUEHA+PFxHxAgyCj0nloFKYF+icTEalklGpZCSChEwhp6dR01OpiBRaajItJYGVAhWZRS/evWP/DSN72vN21gWHw6Yen7beKK7Si0q1wny1IKziBdRcv4abpeZ41Gy3kutW8j0qgUclAIAGdHYqec5VaL7QKwh6/MCc92BJQLCyHxhgHZ9A4+JwQRjMxE+GGQQihUiiUahMKo0df2QweQKhVCyR8wUSBpNHo7PJMB24XQ5XCPyvQCgViTNAJQaPLwadhBmZqky5WpahFIpkmXJ1plwtFMn4AolEKpdI5XyBBPyLzRHQGRwanQ3qPcDOxRpqGpFCvbCQFflCFANTKWSYSiSSCTgyHksiYOEECBEOF506NfnoY0/W1TdzuHwoMQFKgKCEpLgSVj1CcRd9UZcQOa5kKCERSoAgKCkpAcy7n5ycCEHQmjVD58+vxGLnwDTNi4vz4M/l5cXZ2dmVpXNgIcHYebCE4PLyyvzc/NThLz+rras0Ww16o85g0mv1OqPZBGSyGIHMVhMwOhab2Wq3AAPkcNmdbofL43R7XZ4sN3iMy+vzAK0+eDm5va7/WLk8zm8U4JHT7Yqn8+ArCqTzX9dP/Xr+N9f8Pm30fVow/mKcbgeILGw2i9VqtlrN8fvHZDEbzQaj2WQw6fVGg96o0xm0OoNWZ9DrzaY77/3NqbNjEzOzM4sr0wsr0wsrk3NLEwvLU/PnxudWzs4snZ1ZGptdnpo/d/TE2emppdhKbGnm/CfvH+LRhGkJqAQoJTUVkZAAJSVBRDSEgiAJKXl3T/Uzv7riD+vq7u+K3t7g+21n5JnNjU9sqLu9ObSr0LqzyL4mW9XrUqwJmNaGbX3Zpp5sy1DE3eJWt2drW73aWpu0xipp9Cjb/LoWn6bNr2sL6jtzjJ1hE0ife6LWvnx7Z9jUETI2Z+tAAF1hkRfqZWGFIEcu9oh4RjZdRSdnUkkyClFIJvCJOD4Oxceh2Nh0BiqVikwmpyfB6BQqNo2MSiWnJ5EQyXBaMqAzJTmRkgh5JPADu/v3X7dmb0v02vqcoWzlkE9br+XXaIQlKn5UyQureBGdMNcgyNGxfSq6T8UG/YHOTJZTznUr+S6l0KUUOlR8p1rgVvNcKq5TyXEp2W4VB8IQsVgSDqw2AgANYA2GAoJ8mcbiUhhsPJmKwhFJZDqFyqLS2DCFCVOYdAYXBBQMJo/J4nN5YrFELpbIeXwJiy1gsQVUGgskxSCg4AskInGGSJwBvDBImSVSebz3TypTxDENOgYlUjmo1uDxxSw2n8nisdh84KDpDA6NzqHROavpjCXjsWQ8loTDwwQyBSbBZAIeJuDIJCx8gc65Bae+Gnv0sScb6lu4PAGUkHSBzokJP47OyReVCCUkXIbO58+vTE9PHj9+9PDhz48dOzI6emps7MzY2JmjXx47duT4kcNfHv7i0NEjh0dPnxifOD0xOfrpZ/+urCoxmLQ6g1pvNGh0Wr3BpDcajGaT0Wwwmg1xQANGg0fAaLvTFmc0ePw6LC5Hk9Vyuh3/sXK47N8o8APC7fUAC+n2ehwuJzj4jfqpX8//5prfp42+TwvGX4zdaQM3TFzxb3pwUxlMeoNJD9Cs1Wu0eo1ab9AaTbfddfeJ06NnpqamFxen5pemF5bH5xcnFpYmFpbG5xfPzi+emVs4O784sbB85OTZqamVc8ux+ZnYx+99xqMJ0xLTk6DklKTU1JSkJAhCp0DYBIieDlX7Lb/bufaBdfW3NvrvbA09MlL1h8Gy25tD11W5dxXb1gU1Qz71cEA/ErWvibp6cmxdAVtP2NUbsrb5NLU2aYVRUG2Ttvg0nTnGzhxjR8jYGTZ15ZpBr2Bn2NQRMXflWQGdW/z6eo+q1qmqtitKjZkRlShXKc7OEDiEHCObrmZQ5TSyhEwUkPA8ApaNRdGQadT0VAoqhYpOpWBSYXQKjEwmpydR0pMo6Um09FRaeio9LYWWAilJibs6i/941cAN7XnX1QbXZikHnJktelGtVlSuFucrhRGVMKoVRg28iJ6dq2MFNbxsFS9LwXUrOMBEu1WiOJ09Gr5bzXOrOC4l26NkQaBmLr6yNVjoGo3HgQQDWGYSlQEGqhBgGp5AodLYLLYAEBl09PEFUtDpxxdI43TmcEVcnhiU0/EFEtDLB7wwcMEAvsA1K5RaQGdZhlKWoQTmGqQcoMAZEBkIBNBgDAudxqFR2RQqkwyDZIaEgwkA0DiYgCeTCCQiHkfGYUkELEzEURKh1HAo/9SJs/sfe6q5sYXH4yUkJEAXwmVodUYBHn+od74cnc+dW56fn52ampiamlhYmFtZWVpZWVpaWjg7OjZ66syJY8e/PPz5saNfnhk9OTE5Ojl15sMD7xSX5Gl0SrVWodXr1FqNTm/U6nUGkxF8hC5hNNi/hNGrdTl8fF2XPPFiJvmfJavd8o2yOx12p8PmsMfTnviRy+infT0/7mo/uu2+3o6XvLzVLF5N5DiX42jW6NQanVqp1an1hn233X7kxMnTExOT8/OTc4tT80sAzXE6n51fHFtYmlhYPvrV2NTU0rmV2Nz0ykfvfsqlCgCdkxKSEalpCRCUDEEkZAIagqQk5M72yvtHGm+o9t3aEnpobdUdLeGdBZYro8YtEf2gN3NtQLc+1zIStQ+G7T05tp4cW3fYPhC1NTgzijWsMj230ZXZnWPojVr68qw9EXNv1NITtXTlmjrDxo6QoTNs7Mo1AWq35xias3XNWfpGj7bKpi7UZ+RpZGG1zJcpdoi5eg5dQSdJYVD+TODg0NT0VGp6Kg2TTsciYXQaAZFEQqYQ05NJiGQKIoWOTGOgEAxEKiMNEiGh1pD+gSu7b+4uuroia9gj7zKLOsyyWq2kWp9RaVaWW1WlVnmxRVpo4ucZuTlarl/D9V0oc+a7lXyXiu9U8hwKrkvF92j4Hg3fo+a6VRyPkgVhiQQw5AQMNgFrXaNwWAJMARPqp6HQSCwBR6IQYBqRQsfiyKBCDvCXx5eIxJliiZzNETJZfJAsi8SZYD1vHl/CYvNBYTIotABemC+QgErneDkz6AkEoQeox+BwhcBrg9HeIMqIJ84gjKbR2XQah0ZlwRQGGaZeWCIWJsR1YUFCHAGPIxPwFBKemgSlhYKRr06MPrH/ydbmFgGfm5QIQZcQ+CJwfwSdL5dsnD+/AnB87txyLHYOBB2Li/PLiysrS+dWlpaXFueXlxbOrSwsLE5PTZ/91ztv5heEVRq5SiPX6nUqjVqrM2h0WvCrE8QdcUaDz1ic13FGXw4T34e5q58b//37ny8AYovNCjq1LDYrAPQlGX1c/99f8Nf1v4f7JY0ILgvM8teJHIfyasus0anVWpVaq1JotEqt7qZf33r42PFT4+NTCwvAO08sLE0uLk8uLk8sLK2m87FT41NTSyvLsdmp5YPvfMKh8NMS0xOglKTEtMTExIQEKAGCcIhEBARhIKjcob2lp+qW1vyb6sM31Ab2VnivzLes9auGsuQjOdqNUcuGfOtAUN/l0/UEzb0ha2eOucWrKtNzC1WMGqu4M6C7EDTn2/ryrH151t6opTtijtO5O2IGhhoAuiNoag+YGzz6CouyQCfL02aEVFKvTGgWsFVMWAYTRESshEoWkPAsLIqBTqdjkVRsOhmVik9LjNOZnJ5CTU+lpadSESn0VEiCg4pMvN9t67q1r2JXqXvEp2o38HsdyhajvMWh68y2d4XdrUFHbZa21CYuNPFztbyghpet5HrlbJec7ZRz7XKOLZMdp7NXK/BqeB4116NkQWAODAJMxhDwYMQ2Gk9Ix2BBVyGYQA6MIQR0JhCpTBZfJM4ECBaKMsQSuUSq4HBFoOsPVGVIpApQ4MzjiwVCKcAuqF+WyhR8gQSE0WAQIJsjAI9MFg+cD3IMUKHBYHLBBB1xUWmsuOg0NpXCJMN0IgkGa8LiYBKWSsZSyWiYiCbiUTgsGk/A4Yl4AkwkUJISUnMCuaeOnX56/1OdrW0SAT8lAQJf6Zfoh9I58bvoPD09eezYkU8++ejjjw9+9tknhw9/fuTI4ZPHvzo7OjY9ObW4MBc7vxKLLS8sTk9Mjv7z7TeieTkKVcYldNbqdVq9BmSCqzF9iaGOJx6X+9h/i1Y/5ZIfwv85iv8kv0QGk9FkMVvtNmCZrXabyWI2mIzxIoSv6ad9PT/6gj+i4b6xHb+eYHwjmi/hskqjVGmUSrVCodEqNNobb/n14WPHT09MzCwtzSyuzCyurKbz2MISoPPk4grwzivLsZnJpX//62MOhQ9y5+SUdAhKTEpJhiAoCYLSEyAEBGXA2KGI++6B2htbCocD+o255ivybIM+xaBPsSFi3lLo2JBv7Q/ourK1PUFjZ0Df6JIXq5hFSkaVUdDl1w3m2fojlt6wqT9i6Y9YLtA519QVNnaFjT0Rc1+etTti7olaeiPW7rC5J9fWHba3ZVtqnboiQ2a+LjNXk5EtFznEXB2HmkHBi4hYIZkgIOF5RAIHj6Nj0RQ0koJGwhgkGZ1OQiFA2QaMRFDTEXBaMiUF4iOhHAX1wSv77llbf21NYFvU0meVDnl1/V5Df9A5nOcfKgr25PlaguZaj6rckZFnEIb1woCa7wMDUhQcQGe7nAPonKUTZmn5HjXXq2JDSCwGRyKCWmZQmAFGA4IpkGA6C2QaFAabyRXwxTIanQNq4KQyJQgxxBK5SJwJKuRYbIFQlAFq4y7+KwOkGWDgn1yhkWUoQakyhysEUAYBNLDJIAYBJc+gQgM4ZQBo0AcIhoaD/kkalUWlMGGYegmdMRQSikxAEXBIPBbMK00gUghESmJCaiA7dPzoV888/nR3e4dUKEhNhJIgKDkBSk74H2hOjNdg/F/Q+dy55cnJ8SNHDh88eODAgQ8++eSjw4c/P3bs2JdfHDlx7OToqdNTk+OLC3PnVhbmF6bGJ07/8+03ItGgQpWhVGdqdFqlWqXR6tVajUanBT8544yOY/oSQ/0tmPhO7F7y3NU/hP/jZdIbDSALUms1Wr3uYlh/Of1/f8GX6v+K7/F2vFyCEeeyznDhpgJ+GXBZqVYoVHK5WiNXa36175bDx46fmZqaW1mZXTo3s7gC0Byn89jC0vji8uTiypGTZycnF+PemU3lp0JICEpLTEJACcmJqWlg8BciOQmdnIiDoCwB9erGops7qwcCpj6fbk3IMhjQr8+zrAkbNuRbNxTYhiLG3qCuM1tbb5OWaNn5mVSA5pFC10ihqy/X3BMy9uWaB6LWgeh/07k719SXZx0osPfmWfvyLxRB90UdfVFHV8jW7DVWWJTFRnlUI8tRSrIyBDYhW80kS8lYHhbJI2ABnRk4DBWDouLQdAIWABpU11FQ6TDyAp1hCMpVMx6+aviBTa37WvL2lHk3ZOs2Biyb87wbC7LXFeYMFwb787M6I46WoLExW1dqyyg0y6J6UY5W6FcLvCpefCjKau/s1fCy1BwIicWAZANDwKPxBDApHRpPYHIFDA4fzMJMojBpTB5flCGTawRCmSxDJVdowdA+WYZKLJELhDIQa/AFUolUAY4IhDKJVBGnM+gMBDughzD+CCIOoUgWL2oGmQYIQACgyTCdSmPFp0yi0lhgBg8ajUGh0MhkCoFIBuNo8BQygQpjKCQkCY8g4BEEPJpIxJLJWCIJhycnJKZl+0JHj3z11BPPdnd2ScTC1EQo+SKdV5U5JyQkJCUkJH1XHd2lGwRBSUlJF+mcDEHQmjVr4quizM/Pz83NLSwsLC4uLi4uLiwszM3Mz88uzM/OLS7MnVtZip1fml+YGhs/BegsV8rkSplSrZIrFUqVRqlWqbUatVYVBzRQ3PhcYqsvcdaXJCHfqdWf4f80xb+ZLpHeaNAZ9Fq9Li6dQQ8OfqN++tfz46/5fdroezYieDGrv9HjN8yF3r+LXL5gmVVyhUouV2ZmKFUZStUNN+87fOz42enp+XPnZpfOTS8sTy4uTy2tTC2tTC4ur6bzlyfOTEwsADp/9O6ncTpDUEpCajqUnAYlJ0MJiQkJCcjUNCQE8VOhSrNyV2PpjtqCgZCtN2Bcn+/cVOTqD+iGw6aRqHkw19DpU9TZRGU6VpGK1miX9YdMm8t8G0uzhvPsfSFTX8jUHzYP5tlApTPgdW/Y1Jdn/X/UnXdck+f6/+8sNmTvvTd7JiGEvSEJYSOiCIqK7L3ce4/aoa3avVu71+lpq9ZaR7Vqa90KIipDRtjk98eNKUdrT/v9fs+vPc/reuX1JATIk+e537nyuVaFSVdm1JabdGWpmtLk4CXJmvJU/eJEXXFUcL7eJyNYneonS/KRxftII5TCYD5dTScIcG5cnDsb68bycIV0Jru7El2d8c6OOCcHvCMG74ghOqGJTmgiBklCAQYKFMb6frxj6UvNxdvmJK5JC12eErI8Vb/cHNWSFtuUntSQmVyflVhtiS5N0c2PC8wKVVg08tQASYKfMMZbEOHFmy7jVvPsujOkc6Q3F7hiPYhUColGxRKnx0eRaHQskcTiCZlcwbRxhEyOkM7i05g8ucJL7enn6eWvUvtCRkukKh5fQqWx2RyhRKqSyT35AikMGIolSqhpzCQylCxg4R+UpMUShUSqZHMEBCKVxeZDiRnm3kENhEZn4wkU2EEJVqlA0ZlKY9GpDCqZRiJRCLClxgM6u5EJkM4uOJw7kQgTBLE4EgLhHBmZePPG7fcOfrSoZPFv0hmBgMkbGIDA/FlAP47OcJuc0YYOlnfbJmem003abOND1r47dzsgnRUqqVwpUapVMoVcpfZSqlWe3tMOzkOAnvngQ+D+TVg8jiYz7aEF/Lcy+5E+ZDKF3C/APyIqErZqi4iK9Avwlynk0JV+1P7Tr+d/8zf/yDn6gyfR7ho/9PLgZWO3h9CsVCukSpVUqdq8fYedzoOjE/3DY4+j87WOu5DOMCrIofAxwBnS2QVLBEg0QDsgHJwBQKKRjq4IJBEANc5liTFuR2VJrSVhSYKuJSuuOlW3OMavLN6/ItF/cYxXgUaY7kVL86Jm+DKqkoOX5catLkhuzogsTwgqjQsoTwwuTwyuTtVVpmorUjR2OpclBZcbtRXm0ApzaLlR+4DOutIk7fyYoHkRgXk6L7O/3OgvNwYoEnxlYVK2L4cso+L4BCzbw5Xh5sx0d6O6ueAcMC5I4IpCuCCBKwK4IQEWDbBogEMCAgIoiKilc5IP79v0QuO8ddkRrQn+K42atekRbUZDqzl6WXbq6rkZq+dlteWnVpoMxbEB2TpFukZqDBAl+ghivLhQ39ApWHpPftiDnA3YQTTKhwfccHgqkwVnAFKZLBqLTaazqEwOnc3ji2VsnpjDlyjUvkKJkkRlkWlsJovv5R3g6eUPQ4IKpbdC6S2VqZksPpFEpzO4AqGMwxUxmDwuTywQyqD/a0+eg1nPTBYP3uXyRFCpgBE/KCvDNA+obEAfmcHkwqZ0dt+ZTGGQyHQSmU7Ek/BYHB5PJJEoMG0DT6US6XQ8lYqnUt2JRCc3dwcXV3cPHBaP88ASEQhnQ2RSb+/wRx9+1trcJhTwUGBa2UABgADAAYNydHQEAAkAGoF0QCLR4F83BAKBRD62QMVOZwQCAelcVVUFhwoODw8PDAx0dXXBwSjXrl27c+fOvTvdd7vudXbcghl1gwO9Q9a+6zcuffGPj8MjdEq1TCoXyZUKtZenTK6UKxUqTzVcPPC7J3R2fsceXZB/hCaPruF/+4/+Q/YQNTy91fBFBgT5e3qrFSo5fETlqZQrZTKF1BARnl8wu6WtdfPWLTuf2LVpy+bK6qqMrEwfP1+pXKZQKaHo4ent5entpVApA4L8FSq5XCnzC/ANDA7w9FYr1QpvX6+/9njt9rjT9G/P1x+xmf93JpQVKjl8T+RKmVztKVWqNm3bfr3jVvfAwND4+ODohHV8yo7mvpGx3tFxaH0j49dv3evtH7cO2sZHbOdPXhAwxCiAQQAMQDkBtBPAOAGME0A7AbQjCunkiMAQAKABoBWwS82Jy+bl1WWnlBvDK5JDiwzqkkjPsnjfeXppsswjUeI2W8NbEuezYW7KmvyEZVlRjZawOpOu1qitTgmpSg2pSwutNmoqkoPKkwIrkoMqU0OqjJpKs7bcrCkzhZQbQypMmmpTaJUxtCI5tDRJuzBeUxgZOCvUOzPE0xKsMgYoYr2E4UqeH48uJeNZLg5kBxTFyZHk7OiOQjoC4IZEOAPgDIA7CoFFA3ckcAcAD0CUmv100/xTr+/6cGP1trlxm3MidsyKXmsJW58dt31e+hOLC7Ytyl9XlLk839iQHr0kWTM30itTJ0/15yf68GK8uOFKdpiKE+7FD/PihXnxoO8c4cOP9BVE+vKAO55AYTChvwzLBeFsFAaHzxGISVQWnkRncUVsnpjO4vNFciaLL1d4wUo/Lk8sFMm5PDGLLaBQWSQyg8MVSWVqgVDG5Yl5fAmbI4Q5cDy+WCJVSmUqHl9MZ3AoVCZsVgdTmGEmBmQugUglkmg0OhuGBCGvWWw+7D4K78J+pAQilUiiUMk0EoFIJJLJZOp0ZSCJTKDRGBwunkxx8cC6uWNxOAIeT8RjcR4eOEcHD40m4tLF6+8f/KCtqZnPoqMBwLqgHQBwc0S4OiAhowEAaIwzCu2ARjug0WgUCoV8sNkZ/afoPD4+Pjg42N/f39nZ2d7efv369fPnz1+7du3KpavXrly/fvXa1SuX2m9eHxrsGxzqvXb94j+/+iwiMlSplklkQplCrvJUQzor1SqlWvHHAf24pf64Ffu45/xVtIKH6TnjYwa+GIlM7OmtDgjy9/HzFktFEplYp9emZ1qaW1u27dj+wksvvvn2Wx989OGnn3928P33XnjpxW07ts8pnOsfGCAUi0QSsbevT2BwkJePN+Q7dDPVXiqlWuHprfYL8P2rjvdxmP6z5+tPcfkhfxmiWaaQyhRSqVIllis2bt12veNWz+Dg8OTk8IRtdMpmF51n0rl3ZPJaZy+k89iw7dyJn/l0ERpgEACDQDoClCNAOwK0I0A5AqQjAumIAWg3ADwAYLs4JAR4187ObMhPK0kOX5SoWxwfWKCVzdaKZ4cIkqW4BLFrcbh0VUHMlmLz8uzoRlNoc1pYc1pYVXJwRWJgrVFbb56mc0VyUGVKcLVRU2PW1Zh1VWm6ijRtpVlblaarMetrzHoI6CUJmvkxQXMMPnk6ryytOi1InuQrjlbzdTKuJ5PMccUQEQCHAHgUEodBuaOQHmiUGxK4IQEOg8CigTsK4NGA6gii1MzNZTlHX9j87TPLX63Le3p+wt75yXtLTPvK816sm/9iU+ne2vk7SgvWzrO05MRWm/SFUd45erk5QJjix0vw5kZ6siNUnAgvfrjXA9HZRxDpK4jyE0b58QGBQmVwuFQmi0ChkuksIpUB8zRoTB6HL2GwBXQWn8OXsLgiGlPA5klhSFAkVsDUZqg4M5g8WIcNs+tgpjOXJ6bSYAtmHpcngvoGmyOg0liwrei/VmNPz0yBdIb+8nTOHIMD6QydZRKZDjv64wkUApFMo9DJRBKBQCASiXgCCYsjYHEkHInq7kGgUJlEItkR4+Ti4EgnU7h0JpVAwQCHCEP0lQuX//npp6taGmVcmhMATgC4gOkvYA4AoAFwdUQ7YhwQACAAQCGQaCTKvg8BPc3iRzI6AECiUBgAkAgECo12AABZVVUzOWmbmrIND49OTtrgCMGxsYmhoeGpKdvo8NjYyPj46NiwdXDYOmizjY+ND7V3XD185J9R0WFKtUwsFUCnTypTKFRKhUqpUMnhKprJ6MfZ49b8v4XCQ4///n/5z9nMIBXcUaoVMoXU01utVCukcgnEdExc9KLShWvXr3lm7553Dr57+NsjJ384de6n8xcvX/rpws8nTp386puv33jrzS3bts4rLvIL8OfwuBKZ1NvXBx6yUq2AiPf0Vnv7ev1VB/v75+7/5Hw9+tOHuGxHs1QukcolYrlCJJNv2LIVKht233lgfBK6z/1jE/fHJ++PT/ZPTPWP267f7usdmBoaso1abT9+f55HE6IBBgIaIDEAhQEoDEBiABIDEA5IgHEAwBUAFwBY7k6ZUaH1czPLLPFFcZriaP+sAH6aF93sSUmR4XMDOG2Z+qcrs7cWmVvMYTUJQU1mfXNaWGV8QGV8QFO6oc6kq0nVVCUHVyUHVxs1tWZdvUVfZ9HXpOuqLdqqNF21JbTOoq+zGGpN+ipjaEWKdlFCSFGUX4HBJ1fvma6RG/0lCd7CaC9RkJAhJboxHBFkFCCiESQHDNHJgeCIwTugCY4okiMCjwY4FKA6AwEOqRNiy0whb6wtP7F/9eGdte82z3qjOvtg89z3li56b2Xl2yurn29e9ETFnHXzzC1ZMdWpuvmxvnkGRYZGbAoUJvsJor25UZ68SG9+pI8w0kcY4SuM9BNF+Qmj/UXR/iIA27zZIN8AACAASURBVBjRWGwKg8ng8OlsHhzAymALeEKZUKIUy9QSuadQouQJFTyhQqX2VSi9xRKlTO7p6eUvlamhgiEQyqQytVLlIxDKaHQOhysSCGV0BvdRxRkW+3G4QugaQ+BSaSzYgB9WAEKh40E1INv+NOgyP0AzlUiiUEhkAg6PxWJxOJwHFu/mjnVzx2NxJBKRhvUguji5ezi704lkDpmGd3CB8E1LSLxx/vz5o4c/fHnfltbqNTXz25bk18yz5CZotEqOgOSMRwNHABwBcEYjUACgkSgHNAbSGQkQ0I/+s3S22WyDg9aJiSnbQ9uMMu7JiTGbbdxmG7vX3Xns+8MxseEKlVQk4UtkUplCLpbI5EqFXKmAXznhQpqJ6X9rf5YOf/DP/kfNy8cTEtl+pPCFKdUKiUwslUuCNUHZuVmtS1v2PPvMG2+9/slnn546/UNH563e+339gwMDQ4P3erpvtN+8fPXKj+fOHj323dvvvrN85YrM7Cz/wAAGizn9/V0pkytlUDmB0P+rjnfmkf7ZE/e/+XczuQzRLJGJJTKxWK4QSmXrN2+5cuNmV29vn9XaM2DtHRy2V6NA37kPMnrsVzqPDNlOf3eWR+GiARoz7fMgAQINkEiAmM6NQgA0CgA3BwdHAJwAkNKIRWnxzcXZi0wRaYGiNF+uyZORJCNk+rAaLaG7l2Q9WZa9ZlZss0lfmxjckKKtT9VWJQTWpWiWZUXVGrWQztUpITUmbb1F35Ae1phhqHuYzvo6c1itSV9t0pcnaxbFBs2L9J1t8MzWqSxB0lQ/cZyPMFzJCxEw1HSCCO/KdnWkOTuQHR0oTo4UJwzVBU12Ang0IGIAG4tUMV2Duc7pQdxVBTFvryj+fMOiD5YWfNA6+x/rFn68uvT91WVvLi97vnHBrrK8dYXG1qzoWpN+YULA3EjPXJ3MEiIyBgnjfXkx3oJoX2GUryjKVxTlL47yF0f7i2ICxDEBYoAlUqDLTKIx6WwejcWlMrhwPjdPKBOIFQKxgi9SimVeSs8AtXeQn3+ISu0rEiukMrWnlz+sQxGK5EKRXKH09vTyF4rkMOtZLFGy2AKYjGEfdAKDgRDW9qYZNDqbweRCrcMe9IOMhukZJDLdPmCFQKRC/5pEppPIVCKegMO6e3h44HA4HI7g4U7AepAIeCoBS8G54ukEupDBJTm7OwFAd3HXe3uvqq169ekd96/81HH6yKUjH189+mH/hW96zn5x4+i7Zz55/qP9G7e3LJybavAXUelOwAUANACOKLSTg6MDGoNCIJH/Kmn8Kd+5s7Pr7t3u7u7erq67XV13r1+/efXq9a7OO7dvdXV13r7d2XH3zu3RkcHxCWtPb9eJk0djYsNlCrFQzBNLJVK5TCiSyBRyqXx6/cxk9B8x+zqEK3/m3d/50R//+/8hg8f46ItkcZh+Ab6WjLSqmsqNmze88NLzn37+ybffHbl243p3b8/w6Mjo+Njo+NjE1OSkbWpsYnzQOnSj/ebPv1z48dzZQ0cOv/TKyzV1tbHxcRKZWCgWyBRSqN5K5RKxVPSXH+9vnrX/k/P1uGc+xGWxVCSWikQSIWwFvG7T5is3bt7p67PT+d6g1W53h4ZhJXe3dfxaV3/PkM1qtY0M2U59e4ZDYjsAtANAIwASAPAg6RQJHiwYFAKNBAg3J0cHAJwA0HtLm+bnLS3JNQaITL68dF9OTiBvcYzPhrkpT5Rmr50d35IWujTD0GrRN6SG1CYFNho1bRmGFTlR9akhtclB1SlBNanBdSZNoyW0KV3fmKGvtWir0jTV5pBqc0hdWii0WrOu1qSvTNUuSQyeH+M3N9IrV6/K1MjSgqUpvqJEH1GMUhAqYvsyKFICluvqwnBygNXbNGc01QlBxACaE5BQHILE+GgVJd8gWZYX/ky58cXqtNdq0j5om/X1hsUfr1p4cPmi11tLDjQUPVWet6XYvHpWfFt2VHlyUFGsV36YIksnNQeJEvz4cb6iWH9xtJ842k8cHSCJDpBANMcEiIG9SptMZ8EUOgqdwxVIRVIVTygTSVUSuSdPqOCLlCKpJ4cv8/IOkMk9oawM+UumMOEtmyOEojONzmGxBVDZgClxdvIymFzIWXgLXWZYb0KhMmHOHBSm7Q41hcqECRtQ05iBZjqJTCUQCHicBx6PJ5FIJCKNgKcQ8FQKkeHhjKPiaBQ3kiNAugG0wStg58o1Px86bOu9ffvM4RtHP/vp89ePv/PMt69uO/POru9f3XT0pfVnP3jyl0/3n/5g7+HXdr20paU0I86XT8ViUGiAQACAQaEdMQ5oJGqm6PynfOebNzu6uu52d/d2dHTevn2nvf3WjRvtXZ13OjtuQzp33b41ONBrHb5/996tk6e+i44xSGRCgYgrkojFUglfIJLKZRKZFPqMUrlkJqb/oM1cjf+zJ/x/NqlcolDJVZ5KuVImkggFIr5IIpTKJRFR4bPn5K9YtXzvc3vefvetr77559nzP16/ea2nr3do2Do2MW6n85TNBgE9NGwdtA7d6+m+ePnSsePff/DRh8/t35dfMEsbquHw2GwuC3qLEplYqVb8VccLz+kfP7N/9nw9+mQ7lH/1l6UikUQokgiFYgFfLOGLJes3b4HKhnViYnB0YmhsEtZwQ+t5ID33jU5d6+rvGfyVzmwi0wEgHcCDcA5iOqqDAAC2sHFydgUA6YhxIHi4OgBAc0XlJYWtrZy3IEmfq1MUGtT1aYblefGr8uKWZ0c3p4U1mbQrc6JW5kQ1m3UNqSFLMwwrcqKWZUXUpQTb6Vxv1jZaQhstoQ3pobUWbaU5pMoUXGUKrjXr7HSuM4fVGEMrUrSL4wOLo33nRHjO0qtyQpXpwTJTgDTRSxQp4wZzGZ4UghjnznNzZbk40V0wdBcUzQVBdwYcD6DmuOpVlNQgbkNu2EvL5n2yefFHawrfX5r9UVveJyvmHGwreK1p9gt1Bc/VzH6yLHvrfNPa2fEr82OrTdqSeN/ZBiWkc6K/IMFPGB8ojfWXxPhLHqYzlcmBUKaxuGy+iM7m0Vl8gVghkXtyBVKJ3Fuh9hdK1AKxii9SEilssUQpFMnZHCHULiCXmSw+icxgMHlw3AmFyqJQWQwmj0Jl2R1hKEBTqExIWByejMWRCEQqLPkjkmg4PBlPoEBME0k0SGQYKnT3IMBHsDgSDk+GgCYQqXgCiUgkEgg4IpFIpVKpFCaJSCPhaRQig0vjYTEejgBNccaV5Ref+fKw7W6frbPz6tefHn7lyc+eXnfs5R3fPLfqsyca/rm77r0NC15uy3t1xexXls19bU3JP59ddfytJz7cvWJDzfyokAAmlQbzOhzQGEhnNBr9P6BzR0cnHIBy9253X1+/1ToyNjYxPjoxNjI+NTE5OTEGq1FGxwbv3O04cfJoZJReJOHzhRyRRCySiLk8gVgqEUslUCF9iNGPs0ef8ygFfv+nf+S//OdMKpfAlySWioRigVKtCA3TJaUkrly9Yseu7S+98uLHn350/OT3129e673fM2gdGBkbnbRNTc1QjKZsNjujR8fHhkdH7g/03+vpvnz1yrffHX3n4NvLVy5LTE5Qe6ngkUJI/YXHO9P+7fMfd74eZ497vp3L0y6zWCAUCwQiPqTzhi1bb9zq7B0aGpmaso5PjUzaBiemBiemBsYnB6DiDG3cdrWzv2fQNjxsG7XaTn97hk1gOAKkI0BggL1bOoDrBg0QSIBCOToBJBIggKuLgyMSOAHgxSHNt8SsXJhbmx3bnBu3aUH6+nmmtoyoFnNYa5phTU70mpzo1dlRq7IiV2RHrsqNXp4V0WrRQzrXJgfVpQQ3GDVNZl1Dmq4uTVtrCalMC3pAZ01dmrbeHFpvDm1IM9SZw6pNoeXJISVxAfOifeZGes2J8M7VqjJClKl+0ji1IEzCDeTSlRSiCO/OdXNiuTgwXZAsVwTHDUjImAARIdqPbdbwWgoi3lq/8Pt9LT8+3/LDnupvtyz8bNWcd1pnvVyfs686d29V7u4lWZuLUtfMil2ZG11v0S9K9C8IV9npnOgvSgyWz6QzFJ2j/UWAwmDTWFyYRWens0iqUnr6sbgiNk/KFynZPKlU4ePtp5EpvWHbIy5PDMODQpEcYhrWdsvkniKxAvbah6NPZHI1LAKEdIaCMovNh0SGAUCIYyKJZg8PzqQzkURzcXXH4YlQVnb3wOHw0wFADyyeQCAQCAQSiUSjMagUJpFAI2ApZByV6Ix3AkgxibGtdfnI1Ru2Ieu9kye/e2X/F0+uPfrculMvbmn/+Lnzr2w+8/yqn15afWhH5Sdr57+7Yu5LDTl7ytN2l1qeqc17bWXpu9uXbmutTwoPIzg4OALgDBDQBUAjYaHKbzWxewydJydtN2609/T09fbev3Dh4sWLl9vbb9292919t6evp3d8dMye7zwxOXKvu/P4iaOGiFChmMcTcEUSoVAs4vCgEy2CNhPQv7OMH7fUH7d6/8jv/v80eKSQF0q1IjY+pqxiyaYtG5/dt/fg++8eO/7dL5cu3L7TOWgdGJ8cm5gatxN5fHICQhnuj02Mj09OwLvQie7rv99+q+P8z+eOHf/uxZdfKC1brA3VCER8noArlor+quO1+++/D9k/dU7/yPNnes12NPPEfIFEKpBI7XSGvvPg6MRvZtT1jkxevdXXN2gbGbGNWm2nvj3DIjAdAHK6/nYGmn/tS4NAOmPdARIABHB3wTgA4AaATsHb3ly2rWb+rpriHWWz185OXpEVvTY3ZnV2xLZ5qWtyolemh6+fFbdlbvKaWbGtFn2TSfsQnevN2nqzttasqUvXVaVp7L5zvUUPrdES3mAJr00Lq0zVLk4MXhDrXxztWxTjm6tTZGoU6UEqc6Ay0VsaJuF600gSDxeBuxPXBcN2Bhw3IMQhlTRnrYyaGMTNMYiXpHpvKok9uGbemQPN199cffH51pNPVH24bM6bjbNerM07UD1rT1nOlqLUdXmxK3OjGzMMi5MCCsJVmVoJDAwm+otSghWQzjH+kmmJw18U4ycCODwFDiiBMIVJF3yBVKX2FYrkkLlsjhBWmihVPiq1L5SMYYEfJC/sCwplZZlcjcOToaBMpjBg+R9MeYZPEwilbI4AKhWQv3QGB6oWRBINJo244wk4EhmOWSFQqHDCIezd7EHAexCx7gQPN7y7G96dTKW4uLoTSTQsjkymMKkUFgo44l3wOJQLFe20o6mp/9xp281fLr3/2nd7t54+sPXCy5t/3LvsxO6m00+1ntuz7MxTrSe2NRzdWP1+49yDjYVv1OY/X5b5TIlxZ3HS9nlJW4rNT9aXLi3Kt2gDBe4urgA4AeCERKMAEoVwQCIcEPBL2wNGIx6MKIS3GAwGAFBRUQFno1it1v7+/t7e3nv37t2+ffvOnTs9PT137969f793cLB/cLB/YmLMZpscGxu5fafj5A8n9IZQoVjAFfE4Qi5fIuCJ+XyJgC8RCKRCaEKZSCQXQxPKRP/VpvRWCaRCjpArlIlkarlEKeVLBHwhTyKTcrlcgUCg1WoLCgqWLVv29NNPv/LKK4cOHTp9+vSNGzf6+vpGRkbGx8dhUvnDQdfHbLB0c3R0tLu7++LFi8ePH//yyy+ffvrp2bNne3l5sVgsgUAgEonkcrlSqZRIJHw+XywWqzzVEplYKBPZT8HMc/FfYfYL5qFrBh4FvMB4Yj5PzOeKeFwRjysUccXiDdu23bh9u3doaHhycnBiamjSBh3nvrHx3tHpSu6ekbG+4cn2zr6+vonRYdvYiO27I6coRAYCYBAAjUKgkUj0zEKB6T428GspEiBQAI1COKKQrigEDomYm5r44sZVB1Y2tuYkrZ2dvHlOwqp0/fbC+A25UetyozbNit1WmLS1MGltblRLmrbRGNxg1NSlBFenBNUaQxrS9A3pYTADujYttDZtOh5YmxZWZzHUp4c3ZkY2Z0Y1ZkbWWQzVptDKVO10kWFicHFsQH64T0aw2ugrTfIWx8j5oQJmEJPqRcSK3TAcDOA5ASkW5cNwC5VQ4r0ZlkBGhdHryQrjp1sW//zy6jsf7Lj9zpbLB5Z/v6Xq8LqyT5cveq95wau1RXsW5W3KT1maHlWWGDA/1hsqG5YQiSlIkhwoifcTJwTJ4wNlsX6yGF9ptI8kxk8c5ysGFCoLVmDDwaxyhZdc4SUQymARoFLlo/b0g1IGlyfmcKdjemKJQqH0gm2aGUyuvZkRTMaAHrG9URFM0oD6BkySg7Uk9uQ5SGooQ1MYbDh/Fs4nJNMZWCLBxcOdQCUSqEQ8hYAj47EkDw+iuzvBzZ3gQSSTCEQqmc7ywJLc3EhOju5kHNUF4eACwLLFi4Z/OW89+/2lgy/8sH/L2f0bL7+86dye1pM7qr7bWHZsU8XJzTXH1lV9s3zJ560lH9YVvVNV8HJp9nML0p4uTtlVmLB1TuyG/NhlOYlri/OaZqWn+HryXJ3gAMt/pTMG0hn6BY+jMyTCxMQEzH0eHh4eHh4eGxuDRJ5pg9aB23c6T5w6rjeE8iXTdIYLBi6emYy2L7m/fNn/L43BZSq9Vd4BPkKZiMVnC2UiiVLKFfHYbLa3t7fJZKqqqtq0adOBAwc++eSTY8eOXb169fbt24ODg3By7r/dHgI3/LwcGxuz2Wz9/f03btz4+eefjx079tprr7W2ts6aNQsSmcfjicViuVwukUiEQiFfKBBLRUKZSKyQQLNz7S9/A/+g/T6XH0aziMcVi3kSycbt2292dd0fHh612axTthGbDfrOkM7TovPYRP/Y5M2b3b3dIyNW29iI7ei3p8gkFgAYADBIuF6muyPYeyQAJBoAzPTcCyQSjUZiHBEoVwQyWCZrLJp7YFXbjoqi5dmxbWbtqjTNukzdtrlx2+cmbpuTuLkgfv2smNXZEa0WnZ3OMCTYkB7WlBkOAV1jnoZyncUwk86NmZENGRF1FkONWQ+LDMuSgkuTQhbEBxVE+uXpvDKC1WkBilQfabxSGCHm+pKxCndHoRMQOQO5B8qX5mqQ0JN8OEtS/XaUGz/ZXnF8f9vPL69pf3vL3Xe2d7626eIzS0/vaDyyrvrzZWXvNiw8sKRg62zT0vToJfGBxTFekM4ZIVJzsNQYKE8OlCUF/krnWB9JnK80zlcM7PlwdjrL5J4CoQxmX4glSli3rfb0gwWBLDZfJJar1D5qT1+xRAHzLugMjr0zBp3B4fHF0GXmCySw+z6MDdo7zMGoINSOYT8jux8NJ3zjyRQ4RssdT3B2d3NwcZ7ucETCYUk4LMnjgeFcsTgilYHFkdw9CO5uBBRwZJKYTgBkRsWc//yzics/t//jvctv77v2zp7Te9cc297w3dbKr9fM/2zp3M+XzvvH0vmfNM17tyr/jdLcN5fkvbAw45m5KbsLEp+Ym7SrMGFLQcza3KiqJG3bLNP6koKanLRITzkJg3SE7jMCPU1nxB+iM+wfakeJvaobZjuPj4+Ojg5brYMDA/d77/f09HVDOvPEfI6QyxZw4FKBK2cmqe1oeNSb++8ysULC4DJpbLpAKpSp5QKpkMVnswWc2NjYOXPmrF69+vnnn3/vvfe+/vrrCxcudHd3Dw4Ojo6OzqTt7/vOsJL+oedPTEyMj4/DD86enp729vYLFy589dVXL7/8cktLi8lkEggERCKRx+OpVCq5XM7l83gCLlfEmwmymd9m/v42k8iCR/xlO5c5Qi40JpfH4vFXb9x4+ebNu/fv94+MwP7O9lKUmRl1A+NTkM7DQ7bRYdu3R07a6YyA9gid0Q4ItAMCiUYgUAAOjUMDhBMAHgDE+HjurKt4bW3zurmmpRmG7XMTtxfG755vfKrEvLM4dV1u1DJL6DJLaKtF15Aa1GjS1qeG1BpD6s3apszw5qyIpszweov+ITrXpoXVp4c3ZEQ0ZETUp4dDOlebQquMsBBcuzA+eF5UQEGY96xQ7zydT5bGOy1AneIti5JytRyKJ9FF6oYSugI5AR3MJ8Z7Mhcn+b20ouiX93be+uyZa29vufHm5ltvbrn1+qYbL6678Mzy77fUfbm68oOWxS9WztkxN215Zky1UbM4KWBetPescFWWVm7RyE1BipQgeVKgPDFgms5xvuI4X3G8nwRIpCq7fMzhiiCRYZ85OAMQSskwl1km94RNPoUiGWyOAQFNJNHggwKhlEiiiSUKmCEnEsthWSB0rmfOCYSJGXYXG+ZgUKjM6U5GJDJEsysW5+zu5uTmOj20BecGh7lgSR44MhZPIbjh8HgyDYV2IhFpbCYP54zDYZxZbu7v79kz9PPZG1988Ms7L1x8Y88vL207vrPl++11X68p+bhl9sHanIO1eR/UFbxTOeuVkswDRebn5qY+NTtxR17c1ryY7QXx2+cmbp2bsGFOfFtObHmqoTYjfllRzgJTvDeX5oYATkgkBoFEItFIJHqmrPH7ygYcyH337t329vaLFy+eO3fu7Nmzt261X7t25dKlXy5evHDx4oVffvn58tVLNztunDh1PDRMxxXx2AIOi8+2rxa7U/OoN/1fbSK5mMFlsvhssULCFnBIdLKnn1dmXtaKFSt27Njx2muvffnllydPnrx06dK9e/dGRkbgbMY/iGbI30fd56mpKavVCu9ardZ79+51dXVduXLl1KlTn3/++fPPP19fXx8XFycUCikUCofDUaiUIsk01Owg+68+C78JZbaAA43FZ9PZHAaHu2LdugtXr3bcvXv3/v2unvt3evs7uns7unvb7/W03+tp7+mD1tHd19U1MHB/YsRqG7HaDh86TiQwHkdnWHiLdkChMACJRiBQSDudHQFwAYDv4VJqTnxpddOBlkU7F2XuKct6riJ793zjnsXpu+YbV2UamlKCWk2aZrOmJtGv2axrMGrqU0PqzdqmdAP0nWvNumpTaI1ZP5PO0H2Gj9gfhIyuNoWWJgSVRAfMM3jPMfjMNfgXGAJyNT7pQV4ZIT6JnhINl6ImOAtdgdgd4cfyiJTT5kapXl65oOOL5/uPvNrx4ZPtb2/teGNL+6sbbr60/sLeFd9va/h6fdWnK8pery96uiRr4+yk1qzIOot+SUrIvGifXL0qXSM3BkqTAqSQznH+8lg/2a90lspUcP4I1CX4AolUppIrPCFbPb38pDIVLAMRimSeXn5kCgOSFzYwgm3yqTQW1DSYLJ6rG84ubsDecgwmF/7InjYHd6CaMTMMSCTR4LgsAoUKnWgciQzbT7tiPeDwQ3eCxwNA47BEAp5KJdGYSJQji8EVsvkUV6wrAHOSEq99/c+hM8fPv37g3Iu7Tz299vzedad3tx1au/iLZUXv1+e9WZH+dlX2O9V5b5TlvDDfsneucWd27I6c2C05cZtyojfkRm/Mj91cEL+pMHFdUWqFMbQkIbg2J6m2ID0tQiOiEB0AcHhQN2jP3LBXcv+OsgHnbff09Ny5cwdKz319PV1dne3tNzo6bt661d7efuP6zWs32q8fP/m9Tq/lingsPpvJY8GlYl82M0n98FfR/06DPh1HyKVzGEKZKCo+uqy6fPOOLfv27XvnnXeOHj165cqVe/fuDQ0NwQ5//1bK+H3f+aFtbGwMqhxTU1P9/f0dHR1nzpw5c+bMoUOH9u3bV15eHhkZKRaLaQw6jJXNdJn5EsFf/u79cXsIx3Z7CMrwqmPyWCwenyMQrt246erNdjgbpXdw+L519F/ynQesd/qHugaGuu4P9vWNQVnDOmj75utjeBwNAAwS4ThdfvIrmtGQzigUAgZuABIB6YwBaCeAdAWAAECIgLW8OPfgtuWvLC/budDy5CLLrvmpTy+27JpvXJ0V3mIMWZqmazVpquJ9IJ3rUoJrjSH15tCGNH2NSVuVGlJl1NSYddN1KBb9DA16eqc+Paw+PQw+UpsWWpEUUhoXUBLlOz/Sb0FUYFFk0Oww/2ytT4bGK9VPFq3ga3lUNdlZgkMpSI4BTLdcneypuvwzb+xq/3T/zQ+eufXek7ff3XHztU2X96/66Zm24zvqD22s+mxV6ZtN855dkrW9yLg0J7IxM7zcqC2O9csLU1tCZMZAaXKgLDlIkRQojwuQxvpLIJrj/SQAhulgkQjshqFUeXt6+cH+93C4H6zDlis8RWI5hyuEorNEqmSyeBCvcAwVFDQIRCpMg4NNiyCjYV6dvaIE5sZ5YIkwMcOeQkcgUuGsLByJTKBQH0gcJAKFDKOC04FB4jSj3XBYHJlGprNcnD1oRCrZxcMdAJajw7s7tw6dOX71/de/e2rDTwe2X9i38cLeVae21X/SXPBZW+HB2rzXy9LfKM96qyLv5dLsfUVpT88xbsuK3ZoVuyknfm1W1KqMiJWZhjU5kWvy45bNim6ZFVOZFlaSElqRk7Q4J8Xgo3ACwAEBMAiAQv5a0v1v6TwyMtLX19fX1zc4ODgyMgK5MDo6PHNgis02OTQ82N177/sTx3R6LUfIZfJY0KmcXi18NjQ7oyGm7fv/vUaik6ksWoAmcE7x3NUb1jyzb88LLz3/xRdf/PDDD7du3RoYGIAu829i94/HAx/doMRhvwsDjIODgx0dHefOnTt+/PhXX321b9++BQsWhISEsLksGptOZlCoLBqLz4aYm3ku/uZmZ7HdZhLZfpkxuExokM7rNm2GfTZgf+fhCduIbdqGbTbrlG1o0jYwaRsYnxoYmBwbsY2P2qyDtq+/+g7SGYV0sjdOf4BmNBKJRKFQD3LsENN0fiA9uyERrgCQAcjU+b22vuWjHSueqirYuSj9qcXpTy+27CxOXZ8XvTLTsDLT0GbW1iX4NRo19SnBMGejzqSrM+lg243K1JBqk3YmnSGX4W19elhDhgFanUVfb9HXmXRVycFl8YGlcYFL4kMWx2mKIoMKDAHZWu9MrbclxDPJXxEqpitIjhwnwESDQLpjSYzv/qbiQ0+v/OnVbdfffuLqq5t+enbZyV3132+vObKp8h+rX4iuDgAAIABJREFUF73XUvhCedbuopRNs+Na08PqLbqKlODiGJ9ZekW6RmoOlhtD5MlBcjudIZoT/KUAes3QvZXKVLA7vkgsV6q8OVwhJK9MrvYPCPH2CYAONSS4QunF5YlgGpxAKIX5GzDuRyBS7QrGQ02ZoegMU5vhLdSdoQZNItPdcHh3PMGub2CJJHc8ATrUWCJpOmeDgIdDttzxODc8iUChk0gUgpsHHoUiADAvLqrryD/vfPnx6f27fjqw/cqL268e2HRsY9XXy+cf31jxSUvhm9XZLy22vLQ44+XS7P0L0p8qSN2ek7ghI2ZtetQKc+Qys2FpmqHVom9LD2vLMDRm6JvzIivMoXNj/UvMEeX5RnOUVkgjOAE7nf+lfPBxdB4bG7t3797ly5fPnz9/9uzZs2fPnj9//pdffrl9+9bAwP2JiTE4qHtqasI6MnS3+873J45pQzVsAYfJY9E5DPuCmcnoma60ff9vblz+bxuDRVeqFWnp5rZlrbt279z73J73Pjh48ocT7e3tvb290F+eSWd7R1YoWdh15D+L5pl/c3Jycnh4GN6FSR3379/v6Oi4cOHCsWPHDh48+Nxzz2VmZ0RGRyhUcgaLTmNQWRwml8/h8NiPO66//A1/yGYS+VFP2X6Z0TmMaWNzGBzuqnXrL127fqen9/6QFfrOd/sG7t0fvNMPbajr/uDtvoGunv7e3tHhIdvYiG14yHbom+8JePpM33kmnVEoFAqFQtrpDAB0q1EItAMS5QCAOwDuACjJLs0Flre3LH1lTfUzdXP2VOc+uThta2HShvzYtblRKzMNrSZNXYJfQ1JQbVJgdWJAbXJQnUlXbw6FvnNlSnCNSVuXFtqQHlZv0dvLBevSQust+sYMQ1NmODT4hCazri5FU5UQWJ4QVJEUUpYUUhIXNC8qoCAyID8iMC88MDPML95H6scmcF0BHQE4CKChOMzWyNYVJL3RtuCrbY2Ht9d9vaH0H2tKvlxb8uXahR8vLXq9JvuZBclb8yPX5Ua2ZoQ2pIdWGTUL4vxmG1SZOrlFo0zTqZKD5EmBsvhA2Qw6SwDMu6BQmRyuUKH0Unv6CoRSCpUplalEYjns+Qkje7BjBkxAplCZcIIJlDjgMCoKlemBJVKoTDTGmUiikSkM6A5D/k6PMqGzIZ2h7mwvGrTnPttDgngyBSob7niCiwfW2d3DxQM7LW7gcR4EPJZIwBJJHkQKgULnsLgkVzc+1l2Oc3t742rbpR/bD77803PbL+7b/N2G2psHNl7Zs/LbVYuOrC79qGnO6xXZz5ekHShJP1CS8UyheXtO4vr02NXmqLaUsMYEXUOitskY1mIxNKeF1Zu1LdlhZamBhZGq2ZGe8436hZlxOQmh4UFq5wfuM0ze/Ld0ttlsw8PDXV1dN2/evHHjxs2bNzs7O+/evXvv3p3x8VH7mMGJibGRseG+/l47neFSsd8+DtD/LfY4ioVHGooXFG3YtP6ZvU+/9sarh458c/HyL7dud0ApY3x8fCZ5rVbr/9Jffmib+dfgRymEPowW9PX1dXZ2nj9//siRIx9+/MGWbZuzcjLVXioWh8lkMzg8Nk/A/W+h86NcftRlhlymsek0Np3B4TK5vJVr1124fKWj687d3r7Oe723u/s67nR33Onu6O691dN3q+f+rZ77Hd19t+723rkzOHB/YnTYNmK1HTl8gkRkQt35cXRGIQEK+WBKHPhVekYDgHfEuALgAUCsl/CJxsVvbVv2dGPRs/Vzdi0yry+IWz8rZm1u1PJ0fVNKUG28b11CQG28f3WCf21yEFQ26tJCa0za36EzbMTRnBUBQ4gN6WENabpGk7YuOagq3q8yPqAyKagiKaQ0IWh+TEBhpH9+uF9umF9WqG9qkNKg4PpziF5UVx+ik6cbCMCBZCmpNj5wd4np7eY5n6yY/9Hywi9Wz/9y7cJPVha9Vpe1d2HyzsLoLQUxq3Ij27Ij6i36xUlBcyI8s3WKTJ0yQ6dOeUDnuADpr3SGziyDyYXjVmFzIr5AwmBy7TMApTIVhyskUxgCoRTWksD8ZagmwxAf7EwEa6zxBIq7BwGLI8F9GO6D+jJ8BIcnQxZDh5pApGJxJPhM2P6fRKMTqTS74wwdarjvisXZzQ1HdMWRnNywVDKFgcN6AJDipej66pO7n739w5MbLu/bfGP/lotPrfj5idYLu9tObar5sq34g4Y5r1fkHihJf6447ZlC8/ZZyRsy41enx7amGBqTQmsTQmuTdI1GQ6MlvCk9oiE9rNocUm4MWpjgNzfGuzAhsNhkKEgxWOJ0VDcHFxTM5JwuT4WNQ2EHO3gLSwpLS0thzsZDgumDTvzTgsbExNjw8NDk5Lh1ZOhG+/UTp46HaIPt6wTezvzKOZPUf0NjP/DoH0KAQMRncZjQ5WSw6CwOMygkMCsnc8Wq5U88ueuNt17/8qt/nDp98tqNqz193YPWgf8r/v7PNnteh9Vq7e7uvnXr1o/nzhw7/t0HH72/eeumrJxMuVJGY1CZbAaby5rGMZcF9/lCHk/Ahe8D90F01w7Bv/wEPWT2K2ommqksmkgs9cDit2zd3nHr9t3evqHRsQmbrXfA2jc0Yh2fso5PDY5OWMdtg6OT90cnxmy2wcEp26Rt4P5Eb/fI1199h/WgIBGOKKTTQ1HBB7ozEoNCY1BoNBLzICEajUSi0UgUCgC8syNM3mA5gSyD/ztPrHt2WdnmheanKjK3FqdsKUreODuuxRjSnBLUlBzYkqJpTtU0mbSNpulqwFqzrsakrUubtnqLriE9tN6iqzVrqo3BValBNaaQujRtY4a+KTOsKTOsMUPfaAltMmkbjcH1KYHViQHlCX6L43xLYnyLo30Lo3wLIv1mhftlh/laQr2SgxRhcpYvw0PLJgZT3HzcgY8b0OJAPAtTHSF/ocJysCX/w2VzPl5R+NHyue8tK3irKe9AhWlXccLqvMilOZEN6WFlScGFEV7ZOkW6Rp4WokgNViQHyeMDpbH+4hg/Uay/OMFfAqDTymTx4NA/6Czb57FCyUKu8IQqsweWCBMzoMQMaQv/AoPJhSnM02nLD/xiyGiIZkhhWI1t75UBq7pxeDJsrAHjgdDs0jOORPYgECGgoe7hQSBiiRQcieoOPxJweCwaSQVg3fz88eNf/3Rg56HVdWe3Lf3liRU/bW3+cUvjuW3NJzbUfNm64P26ua+W5e6bb3mm0PzEHNOW3OQ1GXEr0qKbU8Lrk8KqE3RVSaG1qYb6tPA6s6HWpK9IDSxL9p8f650foSqI9SsyhhUaIzLj9VIGAetg9wcACvlv6AzHVg0NDVmt1sHBwZ6enu7u7t7e3lu32vv6eiYnx6HvbLNNTkyN3+u5a6czXCdwx754/v6AJtHJdA4D+mh2x5/JYzFYdFiPR6GR+UJeXEJsdW3Vxs0bnn/xwPsfvvfd90cvXPz51u2O/sH7YxOjk7Y/rVT8H24zU0GmpqZGRkYGBgbu3Ou6fPXSqdMnD3976J2Db69aszLFmCyVS+hMGjRIauhWM9kMKotGZdEoTCqVRYOfrw8pCX8T+000U1k0CpVOozO3bttxq7Or/XbX0OhY74B1aHRiZNJ23zraM2CFdO4ZGO7s7b/TO3DvntU2aRsfnVY23FyJAGAQ098zH6YzCoF0QmMcH9B5hluNQSNRzhgk7C+KAyBASF9VUbx3ReWuyrwnKjI2FCZsKkxcPyumxRjSkhpcG+fTlBTcmBjUkBRUlxxUl6KpNWofOMjTRIZl3BDTdWlaeLchPbQpM6w5y9CcZWjKDGtK1zeZQppTg+tTAmuS/Svj/ZbE+SyK9bEDOj/cJzfMJzvM26RRRSjZAQxsCBOvZeA1NDctxUFLADoCyFOR12aGvFqb+XZjzsGWWe+15r/blv9Wc+7zlebdCxK2FyevmxPXnBFWnhxUHONTEO6Vq/fM0nuZNKrUECUENLSkQBlgc3gsNlcgFKvUXl7evnKFClaSKpRqIolCptBYbC6VxhCKJCq1F4PJtqPZ3jED4pjF5uMJFBdXLBZHggXZUNnwwBJhN30KlYnDk909CDg8GSY4w0ggVJ/tPY9INDqBQobjDSGjIZrdcNPmjid5EMhYIgVHpOFJdBcsgUiiuGIw7gCoCa6H9uycOvbl0U0th5aVn93UdGnH0p82N51eX3tifd3hlZWfNC44WDP3pUXZewrNu2cbt81KXZeVsNwS3WqOrk+JqEoMq4gPrUjUV6eE15jCq42GylTdksSARXG+c8JVOVrprAivohR9sTFyVlKEVi0iu6AdAMAA4IRGoVGImVx+lM59fX2wRPDGjRu//PLL+fPnL1y4cO3atXPnfrx58/rgYP/o6PDQ0MDo6PDI2PCde10nTh0P1gTZ1wm8/VUNfGAPudJ/H2PyWPZ1Pv0dmctk8dlcPodEIlCp5KCggKKiwvXr1+7f/9zrr796+PA3Z8+euXWr/f793pERK1ThbbbJf8vQ/yidHxJPJiYmbLbJ4eGhzs6OS5d++fHH01999eX+/c+tWrUiIsKgUikYDBqdTuXzuXw+l8mkk6kkyGKOkAvjhyw+m8qikejkv/wEPWT2K8rOZfihQqMzqTTG8hWrvjl05PiJUxcvXfnh7E83bnVduHzt5JlzZ3765YdzP586+/NPl679+POl02cvnDlzqb9vHCob33x9zMUZD6OCj6Ozi4OjExqDRmIezF7GIJBoFArj4OCAgJ3WkcAJADwKmAyBu5dW7ltasrsyc21B7IY58WtyItvM2mVpuuooz8aEwIaEwLqEgJrEgJqk4FrjdBPR5oywRktonUlTkxpsb18HH2xK1zdnhLVkGlqzwlsyDc0ZYc0ZYc1mXZNJ25AaUpscVJXoWxbvuzjOe2Gsz4I4n3nR3vkR6rxwz/xI3+ww73gvQTCbEEjDhbLIETxKNJ8YwXTRk0GWgtBm9H+jadZ7S+d8vLro49VFH64sfLct/5WajD2lqTsXpK6bE9eSaag2asqSghfEB82J8s8x+KTpPI0aVWqIMiVYkRgsTwyWJ4XIgFLlKZHKxRKZTK6UK1Sw6l4mVwYGhYglMhabSyJTnV3c8AQSh8tnc3iwwydsuAylDHufOQ8s0cHR1cUVO60gE6keWCIWR4J3YWd9SHOY1AHpbEczncGhM1hkOoNAIcOoIPSa3XB4R1c3Fw+83VyxBDcc0R1H9sBTnNxxODzRAQFoDsgkT0nnZwet/3j35Mbmr5tKflxbc3Fry7mNDcfX1hxdVf2PtiXv185/q6rwQEnW7tnGbXkpm7KTVqXHt5iimkzRNcnhlUlh5Qlh5Un6yhRDVWp4ZYqhPElXmhBYEuObH6rICBLnhKqLEnXFxsjZyZExwV40D4wjAI5I4OKAgskb9uEpj9IZrvbR0dH+/n44uWpgYGBiYqK7++7AwH0II5i5MT45dude1/GT30M6w0VCYVLJDMpM2Nl96r+ncUU8BpdJYVLpHAaLz4b7RBqJTqeqVAqLxdzW1vLEEzv373/uww/f/+GHk1euXLpz57bVOjg+Pgrfh6mpifHxP50593+7PVrAAgvuJyfHBwbud3Z2XLly6fTpU4cOff3SSy80NNRFRobzeBw8HovDeTCZdKlcQqaSiDQSmUGZKVKx+Oy//AQ9ZPYrys5leMkxmGwCkbx9x65z538eGLQOWUd6+ofu9vaPTtr6raPjNtvt7r5rHV1jNlvPwPCd7v5Dh07e7RocHrKNWG2Hvvne1YUAo4K/Q2dnFMYBMU1ngMAgkGgkCoN2wAAAHFHACQWmuz8zCK2LZr2yvnJPw6x18xLWz41fmROxPF2/NiuiLtanOSm4KSm4KSm4PiW4PlVbbw6FdG5K1zdaQhvSdHUmzXStSrrezuKWTIPdmjPCmtL1LRZ9S1oobNxRmexXnuhTGu+zOM57Ubz3vCh1fpgiz6CcE+WbH+lr9JeECakhTKKOQwnnUaOF1FgBLobtnO9LX54e/MHqBV9tLf9ud+0328o/XFn4al3Gc4uTn5wfv7EgdkV2eJNZV2PSVhl1i5ND5kT5ZoWq0rUqs1YNAZ0UokgKUSRr5EAqU4glMqFIIhRJ+AIRlyfg8YVCkYTD5YvEUjaHR2ew+AIRm8Oj0hgc7q9d82FXOdhnjkSmM1k8PIHi6obzwBKh0GwXOuxNmWGCM7SZTfTtj5PIVDKdgSeToHYBczZcsQRHVw9XLMEVS3BxJzi74Z3d8C7uBBd3kos7wRVHJJGpbmgk38Op1pJoO3N08JPXT29s/rg052hj8ZlVVadW1xxdUfXV8qqPW8reqV346pKCZ+dl7MxL3pSduDYzfllaTKMxqjYlqjIpvCwxbEm8oTQxrCw5vDzVsCRZvzhRszgueEGUf55WYfEXZ2nVRfGh81MjC5Iik7R+bJyTEwCuKODqgJoedoV+LJ3t815hMgAsUYMPTE1NQINUGpsY7ey69f2JY0EhgXCdkBkUMoNCopPhF+SZ9iiv/yYGlzd0mWlsOnzxLD7bYNAvWlSyY8e2/fufe+ON1w4d+vry5YtdXZ39/X1Q2Jlpk5PjjwDzL9vgSbS/SPjhMTQ00NnZcf782fPnz/7zn//Yu/eZioqyiAgDh8MiEHAUGpkn4MJ3ALrMBCqRyqJxRby//AQ9ZDP9ZXi9wUuOyeIQCKR16ze2d3T2DwyNjU9O2WwTk7ah0Ynu+4MTNlu/dfS+dWzcZuvut97rHTx58ueB+xMTY7bxUduRwyfc3Ui/WY3yK53RTs4oR0hnBMAABAaBdABoDIznODigkQjggAAOALihgNHgt3fZogNthdtL0zYUJqzKjVyVFb4xL6Y1JbgtVdtm1C0z69vSw1rTw5vSDTAGWG/WNqZrmzJ0TRm6xnRtg0XTlKFrzgx91JoydE3p+tb0sBaLocmsazBqqlMDKpJ8lyR4l8Z7LU7wmhelnBUqyQuVFUZ5F8b4Z+sUiZ68cCEzjE8P45CjBJQEMTFO4J7jTW1M8XmjZfbnGxYd2Vn1xYaFr9dn7ylJeKIwZntB9OaCuOVZhrqU4IrEwPLE4IXxgXMivDN1SotGadIoHtBZBg1wuHyBUAybVgmEYhhp5vGFJDKVw+WTyFQqjeHt4+fp5cNic/kCkb2QxN7P0z5oikiiwRRmu6BMIFKhlw2VZahQQ7kD/i6UNWYYiUCh4khEu++MJ1OwRIobjuhBILvjSW5YkqsH8YGR3bAkVxyRSqViMSi+m+OzDRW2iz/0v//i4dbFny7K+ba28NTSshMrqw4vr/y8teKd2kUvLyk8sCDvyXzjlsyEdelxq9LiWlOjaxMjKpPCl8QbFsbpS2JDF8WHlSYbSpMNixP0C+M1JdFBxRH+eVpVeoAsT+dTnBC2wBgzJznCZAgWUbEuALhhgDMaAQODGAzqcXS2Wq0jIyOw6gF22xgbGxsaGoJtj6CNjFhhzgbMqAsKCYRLhUQnw4VNZlAg9ez2EKz/PmZ/5VgSzhXnRmZQAjSB6TkZq1ev3Llz+8svv/jppx+fPn0KJhQODvbDxBX7Z5V9/69m8qPb9MfGyIh1ZMQ6Pj46NjZitQ5evXr54sULZ878ALWOsrJSjSaYTCXRGFQClUikkZg8FlvAgYyG6dJ/K7NfUXYuk+hkIo1EIlE4HF59Q1NvX393T19vX//I6OSUzTZhs03YbPf6BiZstnGbbWBkYnTKNjZpO3ny5/6+cXtGHdaD8vt0dkI6OCIwjgjMr60R4OxBNAYgANoBZfegHQAQkl0aC+Kfa5nzVE3uxnmJa2ZFr8mJ3JgXs9KiX27Wr7QYVmVErMqKXJ4Z1ZwRXm8OrTGF1KQGN1g0LVn61uyw5sxQSOrmzNCWLP1vMDojrC0jojU9vDktrNGkrTEGVqX4lyf5liX6LE7wKo6S5+uEuVpRYaRnSUJgcbRvnk4dr+RHSjgRfFqchGHyZJqUlDkh3La0wF0L4l+oTX+nLf/Nppzny03PLkraV2rcX2Z5YoFxbW5UXXLQ4hivkiif4mjfORHeOWGeaSEKk0aRGqK00zkxWAo4XL5EKld7eiuUaoFQzGJz2RweXyBSqb2kMgX0ndkcHpPFIZGpeALJngBnD+XRGRyodeAJFDg1CjrLsPeFXV+ebkFHotmbO8MHZ1KeTKHB4sAHhSckLJEEuexBIHsQyO44aFR3HNUDT8MSqK44IhaLxTmgPan4I/t2T373efuLOw81LfxiyaxvawtPtJYeW1b5TVvlh/WlL5XOe3peztMFlu1ZCevN0atMUUuNUfVJ4ZWx+iVxoSVR2uIoTVFkyPxY3cKEsEWJ+pJ43fzokKLwgHkG/zyNZ2aQanaYf0lyxGJTXFFq1KyESC8e3QMFnJHAAQEQAKBRiN/xneHKHhsbs1qt9uSw8fHx+/d7h4eH4JofGbFarYOj4yNDw4PfnzgWGBxAYVLhIiHSSHgKAS5suz1E6r+VsfhsEp2MI+OpLJpUJYO1f9t373jxxeffe+/dU6dO3L596969O5DOMGXFDr6Z+38Vgx+Xrjc8PDQ2NjLTu4e56hMTY319PVevXv7xx9MnTnz/+eef7ty5fUl5qVQuIdJITu7OHkQsjBNAAv7lJ+ghm+kv2y85Io3k6urO5wsLC4tOnvyhf2Do/Q8+evfgh2+9/d433x4bt9n27n/hw0+/+MdXR5546tnB0cnhMduRIz/03BseHrINDUx9/dV3Hu5k6Ps+js4YgHIAaEfgiEE5oVFOKLTTAzqjAQqJRCMAAGgUcMIANAAeSJDow9hVlflsY8H6ufFr82NWZ0esyQxfkxm+yhy2Ii1shcWwIiN8aXrE/6PurOPaPPf+f4ckBIjf8SB1oxR3twhJiAHB3S24aylQqFF393Vbt3U97Vbv6rqVuntLizshQH5/XG0O7eTZc852zvO7X99XXkkIlObmet+ffL5ylQZ6jKdzZajHeDoDWFeEuI+PylCPyhCvyhCfimDvsiDPkgDXQplDvsQuR2yd7W+lFFokc0yj3aZGOk9N9DZTip1yJa6ZIrdgJwux1Sy/mRNEpiYBlsahNibZfPNVqaLtBYrdxcG7C4K2Zkk2pQm3ZPjvVMp3ZActi/erD/UuFjtmcS3TONZJHOs4H6sIL0tAZ6mLqdTF1N95lr/zLJHTTGjylGmms+fMMbecNn0mi21EpTHYhsbAyqDRmcDoIBDJZJhqbDKRzmCBWg5Q9Qx8Z9CxAroEcXgyiUwDBCeSqAZYIoFIGV+hAVKIoAIPPAlgDebuG5tMhCk0Mo1KplGJFBhHIhsQiPp4kj6epM0K4ohU4DiTKEwShUmmMfX19elYfY7ZjLcn//H2wM77a+ubGwu/T5QdSQ87nZ9wuiT9eFnW9/np21NjVkUHrYyQLArk1Uq8asRelWLvQoFHNtc5zdcp0csuztM+ztshwdcphe+W6ueezHNO9HGIcbeOc7eOcLYMczSP83bIlHCyA/1SpNyUQKHjjIkwGvpQZ49EoNFIsOXgb9J5bGysvb397t27165du3Pnzps3b0CS8M6dW2/fvgaL/O3b10+fPn799tW71pbLVy/ZO9qB1UJhUsF8PgqT+n8T0Ez257csQyYeJtCZNHsXh4Sk+HkNtRs3b/jiy72nT58E/+WOjrahoQHAuM+6Jf8vOBu/HsoBOl+0wnl8KeTIyLDW8ejq6nj16sWjRw8uX774j398v3b9mviUBHPLOWQ6TKaQYAaFzqT95jsGbv+7dB6PZjAVkslm6evrk8lkMzOziqpKCAGh0BgI0sGT4foFCyGEDkxnTJ4+i8o0fPj0xau3bZcvN/f3jmlGNcMqzU+nL+GwZFDs/FtDNnSQCB0kpIOGkLoINBqpi0bpo9AYCIWGkChIBwmhkJAOhEBAOkgIjYL00BBOB5pGgBpSAzeXJc+PFTVE+9WF+MwNcK1XeNbKXGvkrtVylyq5W5ncHVTUFcpdC6VOpUEu1SEelaEeFUGupUEu5cFuVWGeVWGeANkgwDPVYT5Vob6VIT7lCi9gVedL7HL8bbL9rbJF1mlcsxj3aZEukxO9zXIlTiUK7yIFJ0XoFulhKzaf5DeT5T+THmjOKhTZbisIu7C+7HiT8uvy8I3pgpWx3sujPZeFeywIdp0X5FIpdyoW2xeI7HP8HdIFDvG+1uGeFoHOs+Uus2WusyWus8Uuph/oPG3ajEmTpkyePBXcYbEMjYxMpk2bQaMxGAzWhAmTwC5jEyZMMjaeMHHiZBbLcOLEyRMmTKJQaDgcAYapbLaRiclEJpNNJlPweCKFQjM0NDYxmchiGdJoDDKZQqMxWCxDBoNFIsE4HIFAIJHJFCKRTCKBufl0Go1BozGoVDqFSqczWDCFph20TyCS8QQSFkfQN8Dh8EQCkQxq8ghECrBHqDQ2hUAlQlCoq33Lse/efL2xZdfy6/XZu0J8v4r2P5ITd6os42B+yhfpMZvjQpYFi5qCBYDO5UK3Qr5TFschzcc22cs20ml2hLN5pItFjLt1nKdtvJddoo9Too9DlKtlpOucUIfZoQ6zk3wdCxXCgmBRhpST5M8VO9sw9JD6EGSA1kFAEBKNQoC5SJAOuEWhdBEIZGZmFljp585dWLJkaVPTskOHfmhuvnXr1p0rV648evQAJAafPHl05szp48eP3rj5C5ggaudgS6KRSTQy8DS0ckYbYC39tUH5/SDRYTKDQjdi0o2YZAaFRIepLBqdyTA0NmIwGDCVwmAwGCwmlUqlMxkEAsHS2ioyMrK8smLlypV7931x/Pjxy5cvv3r1qq2tDXyA+DMdJeNf8GdGHWnvfNY3CIx+MExj/O1fe4B/d2hoqKOj4/nz53fv3r148eKPR4+sXr06MjrK1NSUBJOJRCKNQafT6TQG3dDQkGXIplAoVDqNzWbTGHSGEZNIJeFhAo1NB0IbXJj/jnP9yXkfR2RtkOkwy5CpZ4BJTE6AEFB1TZWzq5ObMLo9AAAgAElEQVSp2WwbO1sqnfbqzevde/egdNEsttGXX+3v6e0fVmuuXW3u7RlWD2uGBjU/nb6Ex8G/ovMnrbUfdlJG6KBQKDQag0ajkWgUEo0CXV46OpAOEkKiICQKQiEhAyQEQ5DAYvrGyrztc3ProvwbIgW1wZ7zgtwaQj0WhHstiPCtDfMuV3gUBbiBqUYVge6lcqcSiUOJzLEy0LUq2L1S4VYe6FId4lEd4lEd7jUvyrcuhlsbzamJ9KkK86wM864K96kM8y4L9gCleAUypwKZQ6afVSpnTrzHjDj36ek8i6IAl4pQn/JQn6IQ3ySejdxqomgm0386LcCUmc+z3pYXempZ3oMvGm5sqzi2IHlPrnxVtM+aWN6KaN7CcN/6MK95oV41oT4lQR7pAocEjk0s1ybYzSzI3SzAfY7UzUzsYipymSV0ng5NmjRl2rQZ06fPnDJl2sSJkydOBGPHp0+YMOlD0SbbiE5nwjCVRmMYGhpjsXgAXBimkkgwhUJjMtlsthGZTMHhCFgsnkSCqVQ6hUIjEEgGBjgajcFkslksQyaTTaXSYZhKodAAi0FQKDQQ4CGDyQYWChmmwhQahUqnUOmA10QSTCJTSGQK2BUFkJpAoBMNSHQUKsOf33P28Juv1z/ftOBiddq+aMHOUO6X8YH/yEk4kJu0LyN2Y4xikZzXFCxoDOTWiD3LBC4FPMcsjl2aj22St3Wsm0WUm3mEszlgdJSrZZybbYKnbYy7dZSbeajjrDAn0xSuc7FCUBIqzpLx0iTcQE+nSUQsDgHpISEEBKHQGAih83t0Hhoa7uzsBru+tra2v3377v37tp6enr6+PqC5Bgf7379veffubVtHK5ggau9oBxYMWDkkGhnI578V0L+HZpohg8KikRkUwGUyg0IzZBhNMibBZDqdTqPR6HQ6m81mMplUKpXNZguFwqSkpPr6+i1bthw4cODChQsPHz5saWnp7u4eHBwc35j3x8D9ddWEtgAGDGUdP5dVo9G0tbVpGa09wOgM7UNtT5B22slfcoBfCUhslUrV3d3d2tr67Nmzu3fvnj17du/evXV1deHh4WZmZlgs1tjYmEQiEQgftsRksViGhoYUGpVtxAJKFpxxIpVEYVLZEwz/bjr/mssgmGyaAQ4TGq5AICFldrqp2QyULnLCJBMEEnr5+sWYZpRCg40nmLS2t41pND29/Z/S+QIeB386/+hTNH+c6QhmbqA+HDoolI6ODqSj84HLSBSEQkMoNKSHhIgQNIdGLooI2liWuyApZF4YvyGc2xju0xjmCehcF+5TEexZEuRRFOhVHOBZpfCsVrhXBblVBblVK9znBnvUhHnNC/eujfCpi/Sti+HOj+M3Jgga4v3qYrjzonyrwn0AnctDPMfR2SlP4pAtsk3jmid5m6bzLArlzhWhXpVh3kXBnhWRXKXQQWbGFkwkhVtOqJS4bFIGHl2Qdm9v7YO9dbe2V11dU3SiIeOHmrSvS+I3ZSqWJ/k3RnBqQn2KA93Thfax3pbhnnOC3cwCPT7S2W22v6upyGUGxGIZTp48dcqUaYaGxgwGy9h4ApC9EydONjIyAfqXRIKJRDKFQmOxDAFPqVQ6nc6k05lAYhsaGpNIMB5PJBLJ4EtAR+NwBCaTzWSyGQwWeD2dzmQwWFpe02gMCoUGw1RAbSCfyTAVUBim0Kg0BghAaphCA1tY4QkkPIFEIFIIeAoWhWVhMHPjwwcuHn2+d9XDNbWX5qbvjxdvDvLeFir4Jj3qm6z4vWmRW+JDVoVLVkfJlob7Nwbx58p8ysUehSLXHIFLpp9Tiq99go9tjLt1hLN5uJNFuJNFpItVtJtVtJtVpOucUMdZES5m6QKX0hBRaZgkW85Pl/LCeZ5zDBl4HQjsmfbHdP7sGB3VjIyMfaTP6NjYyOBgP8iMqdRDr9++On/xnI2dtVbRkOkwgUIEOlobv1bT/37AvxNEGlnLaPAMmUEh0chUOo3FYlGpVCKRSCKRWCyWra1tcHBwXV3dunXrvvvuu7Nnz968efPVq1dgUv5nkvbPzGX+9H375/HZK9VqNcCuWq3u7e0FL9D+iyMjI/39/YODg+N/yL/K4d/9VQGdxz/s7+9vb29/+fLlw4cPr1+//vXXX5eWlkqlUhaLRSKRqFSqsbExm80GVzgimUQg4WEGBQBae5bHG8F/U3wGZbDNBYlGJlMIeKIBy5A+x8K0rKKYBOMnTDLhC3iQDrRy9Yrbd+9ACAiB1Llw6WJPX29HZ/e/QGfgBH5GZyQSgULpACij0BBaF4HWReihIZIORIEg39lTFyjjV+Un1kT4NUTxF0ZyFoR7LQj3agz3qQ/1nhviXRHsXabwrQj2nRvsVRvsWRPiOTfYo1rhXhPiWR/huyCGvyDOb2G8YFGCcEmS/+IU8aJk/8YEwfw4/rwo35pIn+pwr4oQ99Igl+IAp0KZQ4HUvlDmUChzyBFZZ/DmKP0siuSOcyO8a2O4FeHei1IDaqKFcW6mspn0cEvjMn/79emy/RWRl9bkX1tbeG1t4bW1xWebsk80KPeXxu0ujF6TLm+M4FQpPIsC3DJEDnE+VmEeZlo6y9znSNzNxG6zxW6zICMjk0mTpkyaNMXQ0BhAk8Uy1GIXPAR4BabH5MlTmUw2hUKj05ngeUND4ylTpgEpTaXS2WwjAHEqla5FMAxTyWQKADcgNfgSnc4cL58pFJpWHYPNAwGUqTSGVkSTyJSPaCYTSVSYzNBHYth6usvzM7rPHLq/dfG9lVU3FxZ8myjdFOi1WcH7KjX0a2X0ntSI3emRuzNiNsQrVsbIF4X71yv4cwN8y2ReRVKvfIlHltAtXeCSzHGK97KLdrOJcrWOdLGKdLEIdZwFhHOsp1W2xLM8XAS0c4q/b7TQ12nGFAISAXxnJEr3j+n89u27W7fu3Lv34N271q6unpaW948fP25paWlpefP48cNbt5qfPn3c1dXx6s3Ly1cvHT95bPYcUyKVBAQUkUoiUIjjFw+ZDn+md/6SIP9OEKgkmEkFaKawaHQjJsyk4sh4JptFo9EIBAKFQpk+fbqPj49SqdywYcOuXbsOHz587dq1p0+fAitDrVZ/pmF/Dd8/f4AGa9CBCXaZAc8D/n72w8fVL37yGu1w57/q+Az64NoDZhO2tLQ8f/78zp07P/3007fffltVVSUSiYyNjbFYrIGBAQzDLBaLwWKSYKL2zIIKdyqLhiPj/45z/WuxDIgMAvzVGeAwRiYsDy/Xwz8efPn62dx5lRs3b/jmu/0rVi0/efrE85cvFi5eVFtfd/P2rf7BgcGh4X+Nzlr5jEQiAZ3RaCQajQRQ1oYeGiKhEUQIMsRAmXLelqrcxSmK+ki/+WE+jeE+C8K9GsK860K85gZ7VQf7VIZw5oZwKwPdq+Qu5XLnigCXqiC32jDvhijuwli/JUn+S5L8m5LFy1KlS9NlTWlSAOj6WF5tNGdeuHdlqEelwq0k0LlY6pAvscsX2RRI7QvFdko/ixw/y+IAp4YY3pJUSUOCoCFBVBcrrAj2Tve0CJlNT3Oeuiqef2hewpXV+WeXpp9YkHi8IelwTfzByoS9+RFAO9eHepcHuOVLnTP9HZN4dlE+loDOgR7mMvc5Uo85EnczibspNH36zMmTpwI3Y/LkqcbGE4yNJ0yePJVEgoFfzGYbAf2rFbxEIlnrbzAYLCMjk6lTp8MwlUgkwzCVwWBRqXSgtY2MTADKiUQy+CqNxgDo10ppEIDRMEyFKbTPAtAZUPtT4UwmkWkwmaEPoSfisHvnV7af/PbWhobby8rvLS09nBG8Xua+TOS6PUb6VWbU11kxX2bHfJEVuypGvjRCMl8BtLNXkb9HvsgzR+ieJXTLErplCNzT+K6JHOdYL/tIN+sw5zkB1lMUdlOj3MxSePb5Ab5lYcKiYJFSyo3ne0QLfb2tTMm6OigI0kUjdZDoP6DzyMhYR0fX8+cvX7x49e5d67t3rS9evHr48OG7d+/a2t6/fPn83r07z58/7erqaHn/9ubtZkBnMMaaQCGCoanjFw8wOv5jAaQc2M6RRCPTDRkMIyaFScUTCSQSic1mOzs7p6SkNDQ0bN68+cCBA2fPnm1ubn716lVPT48Wjp9R8s9PMvozBohWOwNkj/8SuDM0NDTeVNGM86n/8uPXM/MGBwc7OjrevHnz+PHj27dv//LLL7t27crLy/P29mYymXp6esCPZrI/qGZw0oGX9Zmq/TtiPJG1aoBAIeKJBjQGvLhpQXdvx8iYekwzOjDUP6gaGNWMDaqGwPbnre1twyPqMY2mq/tfcTYAncf5GzoolI6uLkpXF6WL0fmMzjgkxNBDEiCIYzF1TVnm+pKkxnhxXbjPggjfhjDv+hDPWoVHTZDnXIXPXAVnrsKnUuZa6m9fJLApEzvUBnsuiuYvihMsjPVbmiRemiRemiJZniZbkS5fniZrShYvShAuShA0xvLqI3xqwjznBrtXBLmUSh0KxbZ5fpaFYttisV2On0UOz7xE5tAQxVmaIm5KkzTE+zXGi1akBdaHcuNsjeMsWTUS629Kwy4sy/xpUdLRuuhD1VH7i0K+yg/dnhG4KlHcFC9oCPetCHTPkzilCewSubbRvla/TefJk6cCtQtMZ0NDY0BbIG+BCiaRYBIJJpMpZDIFUFiLWsBZ4CmDRB+VSieTKQYGOCKRDH4yyA2OzwGOt0eAlAYWB5lMIZJgYDqDXbdBAChrH340nWEYphLxsB6kY8qgnNy8qu3EN83r6q8vKry1qPBMcfzGAM8GH5s1QZwvMyIPFiZ/lRO7MV6+LEK8KEQ4T+5bLnIvFrjl811y+a5ZPJd0jmMG3zlT6JEp9EgTeCT4OkW524Q5z5FbTQ5zmpnoa5MtcS9S8IqD+XkB3EyJbwzHNUrgI3CyZuD0AJ0hBAQhfzcrODb2wc1Qq0dVKrVKpVarR8H8jc/qFsCcjQuXzlvbWoFlA9YJjowfv3iArP6PBbBWiFQSWMw4Mt6AiDUgYkkkkrm5uVwuLywsXLt27ddff33s2LGrV6++fv26vb19YGBgeHj43x8m92s6A8kMxtf9Zn3Fb84UBe2aGo2mr6/vr80K/vo3/M3B08PDw11dXW/evGlubr5x48aVK1f27duXnZ3t4uLCZrPRGF09A4wBEUuikSlMKigVJ1CINDb97z6/44msVQN4mABTiQY4zPzG2ucvn9x/eA8AenhEBaDc2983ptF0dneNaTTqkbExjeZfo/N4Bf0HdEajID0IomMxWAiaCusVRki2VCvX5EY3RPstiuYviPCtD/GcF+Q2L8i9JshznsJnnsKnOuADnSukTo0RnOWJ4hVJkiUJomXJkmXJkhWpspUZAasyA1dmBCxLlS5JEi1LFi+OFzRGc+sjfGrDvKoVbuVyp2KxXYHQulTqUCp1yPOzzOKYFYpsakI8GqO5S1PEy9OkKzMC1ipDVibKyoR2GY4Tc1yNl0c4f18RfGx+9MnG+GP1cd+WhH2Ro9iYJFqTLF2ZIlkc41el8MwVO6bwbeJ8rMb7zp84GyYmE9lsIwaDBQKk+IyMTNhsI2PjCUZGJgC7gLxEIvkzyxjQGfgYBAKJRIIZDBaNxsDjiSQSDLQznc7UmstaixmQXZse1L7gY2EGTCTBeAIJVG4AIgOvA7jS4AVkMoWMI+GRKNsJRj/v3/Xu6FfXV9Vcmp9zvSHraq1yX7xkpcx9fShvb2rIgYL4L5QRa6L8l4b7L1Dw50q9y4RuRX7OeXzHXL5zFt8p2cs2leOQ7uemFHlmiLySea5x3g5R7lahjrPivCyV/q4FgT6FQdw8uU+21CdT4hvLdYsWess8nUwoRPRHOiPQv0tnlUrd1zfQ0dHV1tbR1dUzNDSsXa7a6jHQhTEw1P++7d3PN67bO9oBJoK9YMCtNv7DpAaqGbS6kemwHl6fSCVNmDqRw+EolcoVK1bs3Lnz+++/P3fu3IMHDzo6OoCVoUWkNpX374NvZGREpVKNf6alpeXEiROLFy/OyMiIiIg4cuSIRqNRq9VtbW1Arff19YHXP3z48ODBg2/evAHf2Nv7l83A+73/mjZPOP4Fw8PDvb29L168ANP9T5w4sWPHDqVSae/oYDzBiEgl4ch40P8NrsqfeQ5/R3wGZW2QKSQKDa6tn9fb3zOoGujt71Gph/sG+geGBt+0vB1UDY1pNP0DQ0MqdXtH17+snT/1NxCAzlpn45/uMwrSR+sY6EBkXYiMhDxmGTXlx++qzWmM/zCybn6oV12Qe22ge22QV22Q17xAz3lB7lUyp0qpY63CfUkMf2WKZFWq9MNtmmxVunytMmhdlmJdlmJ1RsDKNNmadPmKZNHiWO6CKJ+GCK+6UPeqAMdSsU2Jv3WFzL5CZl8osMjhmBYKLCrlDjWhbgsTeCsyJCvTZKtT5RsyFctiBZVCy3yPiYuD7b4pCThWF/XTgsSzi1KPzI0/UBq9KytobYpsRbJ4QSS3PMAtV+yYLrSP97UOdZ/921nBGTNmzZxpOmXKNMDcCRMmAQUNMoTa+0DhggoNkC3UwtrEZKKJyUQCgaSvj8XjiQDxQCkbG08A3wiqNcC3ACWuNZ2BJa0V5ngCCeQDYQoNgJgMUylUOniSMi5tCOhMJ9MoGIzzZJNbB/a+PLjzyvLKi/XK6w1ZvzTkHiuI/TIlaGdiwK6koH2Z4V8oIzYlyJaE+jUEciv93Uv4zgUchzyOfbavQxbHIcXTNtXHPtPPTSnyVIo80wQeSVyXeB/7WE+rVL5DfoB3cTA3P8A3S+yhFHtlybjxfLcYkY+C4z6VRdNDQrpoBISAdHTRf6Cdh4dHenv7Ozq6Oju7+/sHh4e1KbJRsPErAHT/YF9r+/ufb1y3tbfBwwQDIhaoZpAV/ANA/60BSIGHCUQqyYCIJVJJ1g42kdERoCpj//79P/74Y3Nz8/v373t7e0Fj5GeFGeMl7f9YG6c9PnNywYD87u7uy5cv7927t7CwkMfjTZs2jUwmo1AosMiNjIzy8/Pv378PONjX16fRaHp7e+fNm2dhYRETE9Pa2qrRaLq6uv7CCdHa47Pc4Ge/PLhWDQ8Pg80E+vv737x5Axj9ww8/rNuwPiYu2sreGkvCYXB64GMKkUqCGZS/+/z+mss4Mh5HxuMIWDwRt3L1irv373T3do1pRoFS7ujqHNWMqUdHOro6VcMjA4OqMY2mvaPn36Hzx/Qg4oPpjEZq0awt3iDg9ZEQxKZg8RBEQUBlCYH7myrmJ0iXpcgXxwsbw33rFR51QR71Cs+6IK+6II/aQLd5QW61CveGMO8lMfyVSeLVKdJVqdI16fK1GQHrlUEbckI25YVtzA1dnx28JjNwXaZ8ZYr/kjjewmjfxkjv+jCP6kCnMoktoHO51K5QYJHLnV0osKiQ2dcoXBpjvBfFcxbHclclS7blhG9MC1gQ7DpPbLEi0unrItm3JfLvSgL/URH2TXHo/sLwnUrFqkTx4lh+TZB7ob9Djr9DlsQ5VeAY6W0xns7+rh8r6szMzKdOnQ7M5YkTJ0+fPnPChElUKh1AeeLEySYmEwFqWSxDIKJB+g5YzCYmE42MTIDdQSCQgN2hdTlAPhA4y8DcAKqZQqGBEmkgn4ExDVwRIgkGs/EoVDqoeiaRKTQ6k0iCQfEGUNZUGoMGKkMw+hQ9XR+z6Q9+2P/60O5rK6uvLMw9URZ7oij2aFHckaKEo+VpxyrSD5Uk7VWGbUqQNoXxG4J8q0QuBb522R6WSg+LTA/LdE/LRJc5ie4WKd52GXznND/nFK5zCt8lQ+SWK/MsDPIuDPLNkXpkCJ0zhK4ZIo9UoWc83y2c5x7k62o1fSIaghAQhNJFQwhoPJeRSDQE6WRkKMfbmyMjY0NDwyrVBwdWpfpnBzO4o1IPvWttuXr9io2dNR4m6BMM9AkGWBIOfMgdv35+/Tn03w8CCU+CicDk/+gkfQgag4ojYDH6upOnTpLIxKXlJavXrtqzZ8/hw4evXr36+PFjsB+rlqdj444/iTbQ4K59CLJ2KpXq3bt3N27c+PrrrysrK8Visbm5uYGBAWj20dXVhWF45syZXC43OjpaIpHgcDgIguzt7QsKCvbu3btnz56SkhJ7e3sIghwcHE6cOPH27du2traxsbHx9vR/+NBSe3BwEEz3v3v37oVLF388+sPaTeuiE2KmzpqGNtDVw+uDS/JfdX7/ZHxAMxkPU8kYfd2GBfP7B/vKKyuiY2O++/7A0LBqTKMBMTqmGRnVjGk0w+rR9o6e69du9nSrVEOawYGxc2cvk4g0BKh3/nPaWfu81tkA5oYW0Gg0EgFBMB5DQEMkHch2Evztqto1hfHL0hXzI3kLIjgLwzlzZS7zAz0WhfpWSZxqA92qpU7VUqfGUO8V8aK1afK1afI1qbKNSsWGLMXW/PBtBRGbc0O3F0ZuL4xcky5fnSZZmeK/LFGwOJbbGOldG+JWHehUIbOvlDtUyOzLJLZFQssCP/NCgUW51K460GluiPP8KM+meP7KJPG6VPmmdPn6ZNHqWO9l4U7bM7jflQcerAw5UB72bUn4l3lh2zKDVidJFkZza4Lcy+Su+VJn4DvHcm3CPC0UXuYB7nMkrrP9XU3FbrMl7qYQsDWA50unM0GBMyi9ANYzjcbQ18eSSDCbbQTyhICn2rqL8fqXSqWDrCAQyCBtCNBPodAA5cG/BeivTQ8CG5rJZIO+RFCeoTU0AKlhCo3OYNHoTFDCQSTBWCyWgsezcViZo82LUwffHN51eVnFhfnKE2WxJ4vjjpcknCxPPV2TfXZ+/k912T9WpR4ojd+RFbY1M2xTimJtYuDqePnSaPGiSP+GMEFDpH9NCL8skFMo88rxd0sXuGSJPQoCObkyz/wAzzy5l9LfNV3glCF0The6Jgtco3wcg32cA31cbGdN0UcBOiP/gM6jo5qBgaGurp6BgQ81tmr1aHd399DQUG9v9/v3LS0tbwYG+sC+gk+fPzlx6rip2SwsCYcj4wF/gc/7OUz/ajoDLhNIeH2sHhZvALhsgNPX1UNj9HVpDKqbh2uGMr2+oW7t+jVf7f/yp59+unfvXmdnJ6g71qrC36MSKHH7rGz5s3KO0dHRzs7O27dvnzx5srq6OjY21traGovFgjWMwWDIZLKtra23t3dUVFRFRcWqVR8uEmfPnj169GhISAiBQEAgEEgk0sDAAIfDIRAICIKmT59eX19/8+bNZ8+evX79GlxI/mYI/+6h/TAB3pChoaH29vbnL1/cuXf72Onj3/9wcPWGNTKFfOK0SSQaWQeD/K+gGUfG6xlgSDBRFiC9c++2n1DA4XGra+Z+8eW+fV99+Y/Dh06dPnP7zr3vDhzc/813A4Oq0TFN8427/X0j6mHN4MDYT6cvEPCU/5Wz8Rmdx5vOQERDCAiNQeH0UXoIiIyCJhKgqkTFtprstXkxi+IlS2JFTbGChhDvhSE+S8K5dQGujcGetYFudUHuiyI4KxP81yRL16bI1qUHbFQqNioV2/MjthdGbsoJAZhelxm4KlW8Ilm0LFHQFM9fGO07P9xzXrBrdaBTpdyhUu5QLrUrFlkVCiyKhJalYptKuUOVwrEuwn1JHG9Fov+6VPmWzMBNaZL1idxNyZxdWcIvCyT78sW7s8U7lJIdmQFbMxQr4kWNkb7VAa7FEqccf4dknnWcj1WUj2W4l2Wwt0WQpwXwnT9kBY2MTIC/DFipNTGA8wBQi8MRQAEGm20ElDVoETQyMgEZP22bCfgW8KS2qANoZG1BNAA3YDT4Xm1RHZ3O/Fgq96GiTltgB4JCpTOYbAaTTYapeAKJiCfQCThDnH4s36v1wtE3h3ddbCo7X5/5U1XikcLoI8VxR0uTjlWmHq9OP1Kddrgi8fuyuO/Lk7+vSjtcnfHDvJwf5uUcnKv8pjz9i+LkLdkxa1JDF8XKasMEpUE++VLPQrl3SQgvV+aeK3NX+jun8u1SePbpAqdUP+cEnlOou02Ah63cy8lxzgyiAQoBQWgM6jfpnJ6eCdD86tWbmzdv37x5++nT52/etDx9+vzWrVvv3r178eLZ7ds3m5t/efbsSUdH26s3L39p/vnYiaMzTWdgSTgtgoGI1i6bv2ll6hlg8EQceL8pNJjOpJEpJH2sHoNFn2NhJg+UVVZXbNqyce++PUeO/Xjn3u23b9+2t7f39vZqd+QDhwrkPT/uLTL+S4DI481otVo9NDT05MmTH374oampKSEhwcHBgUQiQR8m/6FoNJq5ublYLFYqlY2NjWvXrt2/f//BgwdPnDhx/vz5s2fPHjt27PDhw4cOHTp79ux3331XUVFhb2+Pw+GwWCwej0cgEIaGhjk5OYcOHbpy5cqDBw9aW1tB/fV/Acyfvg/ahyMjI4OqoRevnr/reH/30b1jp49/9d3XDYsbZQq5pZ3Vf57L4OMahQYTyQQmm7V77x4PL0++wC8pJVkWIJ8+Y5aVta27h5cyK8fN3duX43fv/uOe3sFbN+8PDWrGRjUD/aMnT5w10CdCEEoHofu/pTNwNj6rdwZLzICAR6MgNASRMRAegrxnG++cX7SlPHV5RvDSJOnKJElTNL8pkrs0grsw1Lspkrsw1HNhqOeyaO6aRNGaFPG6NOnGzICtOcFbc0N2F0ftLo7akhO8NTdkR0H4xuyg5Un+TYmixfGCRXF+C2J48yN9a0I8qoJcy+VO5XKnMpljsdiuUGRTILQu8rctlthUBNrPC3NdGO27PEG0LjVgS6ZiS3rA+mTBmjjvjSk+O7OFXxbJvyxUbM+Sb0yRrk+RNYZ6VwU4Fwlscv1sMvjWiRzLWG/LKB/LCG+rEB/LYG+rQC9Lmae51GOOxN0UmjJlmrZXGxRsgBZB4FFo3WGglIG4BizWGtCAyAC42vK4z1J/QDiDtCH4adoMoTYlCGCNwxNBEEkwcJ9BgTMZpoIMobbAjjBctKAAACAASURBVAxTWQwmEYNm6urkhcjaLx198f22S0vLLy/IudKg/Kky+WRF4rGy5H8Ux39TEP1lTujerMDdmfKtKbKtqYHb0oK2pyu2pQVtSJavjvNfGilYFMFvCOXVBvvOVXBKA73yJa65/i55UrdcmXu2xDXNzz6JY53EsU3zc0zmOcb62od52sjcrGWejs4Ws2A85oN21vlAZyQS/RmdNRqNSqVua+t486bl3bvW9vbOjo6u9vb2np6egYG+np6u9+9bWlvf9fZ2d3Z3vHrz8sKl81Y2lniYYEDE6hMMgHAmUIhATY+PX6+rfyeIZAKRTCDBRCKZYIDTx+jrEkh4JpvB4fkqszNXrFq+c/eOAwe/O3Pup/sP73X1dAL5/1tT6j8c2taP8UQGr3n16tXRo0ebmppycnKsra3ZbLbWfGSz2W5ubmFhYcXFxY2Njdu3bz98+PBPP/105syZU6dOHTt2DNw/d+7cxYsXr1y58ssvv9y9e/fx48c3bty4d+/e5cuX9+zZU1RU5Ovra25u7uTkVFpaumPHjh9//PHMmTPPnj0Dzvh/l86acf7GB1NeoxnTjL5ta2lpf/ey5dWNO80/3/pl177dMoX8rzq//2MAKGsDo69LJBOE/qIjx47OnVdTUFS4e++eZSuWl5ZVlJZVlJSWb9+xq6S0sqS0squ7f1itufHLvcGBsbFRzeDA2InjZ/QweAhCIXUw/1s6g4YUbaMgWhehi9HR1UPr6KL18TgdHUhfF0HUhbAQZKIHrSpN3VaduTY3cmVa4KoU2Yp40fIYvxXRfitjBGsSRUsifBaEeCyP4W1IlW5Kl2/IkG9SBm7OCtqSrdhZGLGzMGJ9hnx9hnxztmJDVuCSBOHCeL+FsfzGWF5jNLc2wrta4VYW4FQudyoLcCqTORZL7Yv8bQv8bQqE1gVC6zK5fXWwS0OEz6IY3opE8bpU+foUyZoE3vJIt6XhTmvjvfYWBnxXGf1VSdSOrNDN6YqF4b5zg1xLRHZ5AttMP5tEjmWMl0Wkt0W4l+V4OkvczfxdZ0JsthFwM0AxBqAzSOtptfP4kmRtwTIwIkxMJgJeg+kZWhYDpwLwHahpgGAKhab1OrStLuAHgrQhmKqBxRGAlQEcDByeCOiMwxO1T5LIFCadQUDpMDFQfXpc1+XjT77ZdH111c/LipuXFv68uODKwtyfarN+LE/+tjBqX3bI7kz5rgzZulj+qkhuU7Bng9SpRmBT7mNR6DYrx3l6nodptptplqdZHtcmh2+bybPO4Npk8u3ypG5ZYpdUvl2ir1Wir1UKzz6J6xDjYxfNcZS720jc7V0sTQGddVBg/1ckoLM2N5ienjkyMgZq6dTqUdAiqNFoRke1lbkfajbUatXY2IhKPdTR1X756iUbO2uQgsPg9PTw+qDQavzK+YNF9S8HnUnDEbAGOH08EWeA04epZGdXp+TUpOqaqvUb1339zVdHjx+5ffdWa/v7nr7unr7u8eYAKCgGyAOtIuO/Ojg42N7efuLEic2bN2dkZLi4uDAYDLAxLgRBM2bMcHR0DAsLq66uXr9+/Z49ew4ePHj69Olz585duHDh4sWL58+fP3PmzNmzZy9evHj16tVbt27dvXv3wYMHjx8/Bk7Fu3fvWltb29ra3rx5c+fOnRs3bly/fn3//v1r167duXPn3r17QUP5o0ePWltb/9oe7n/zAJ8eAJ2HR1RqzUj/8ED/8MC7jvdbdm718PUEV+X/ZAA1YEDE6mMNcAR83fz6d63vn798ce/BfeA19/UP9vUP9vQOjmk0nV19b962jmk0g0Mj167e6u8bGR3RDA6MnTxxVl+P8EdDNn6fzuM7ucfTGYPFIdC6CKQOXl9XH4IIEETXgfLDhBsr0jcVJ67LjliTFrA2RbY6SbI2yX9TunxLesDSCN/GILcV0bzNGQFblUGbMwI2ZwSsT5etTZVsUgZuUgauSBAsi+OvSvZfkSxakiRqTBA0xPDqYrj1UZzqcK/yQJcCqX2JzLFI7lgsdSiUORRJ7PPEtnlC6xw/iyKpTVmgw9xg9/pQ70WRfsvjRCvjhEujfNYmcheFOTQG265J4uwpDPmyJGZPfvSOvMg1qbJFMbyaIPcSqXO2yD6RYxntaR7mYRbqYa7wMtc6G/6upkLn6ZCWjGQyBYhfCoUGSi9ASzdo+QOdhADEWrtZ+xoCgYTHE7UpQW1bttaGBmgGNRvA4Aale8DdBi8Azd8gEwjq6kCvICitAzXOwHqmM1gkMgWHJxJweFhPdwJOd2NVUeelY/e+WHVrY93dddV3V5XdaCq6vCDn9LyMHysSDxTHfFMY/lWeYl9O4O5M+dYk8bpo3rJgj4Uyl3qRfQ3fupJjle82U+k8Lc15aobbrEyfOUqORTbPJsffIUfsnCV2SRc4JHGsE32tUni2SVyHWF/7eD9XubuN2M3OxdKUStRHQBACCUHI36BzWloGIPLgoKqzs7u7u1elUoPcYHd3d29v7+Bg/+Bg/8BAH0gMDqoGXr5+ceLUcTPz2UAUA/msh9fXVhkbELF/07Ikkgl6Bhgs3gA0AxmZGHL5nMLigl17dh7+8dCFS+fvPbjb3tk2qBoYGh4cGVNr90scv6EtqFQbGxtrbW29du3ajh07srKyXFxcDA0NEQgEGo0mkUjTpk3jcDhpaWmLFi3aunXr4cOHjx07dvbs2QsXLpw9e/bkyZNnzpy5dOnSuXPnLl26dP369Zs3b965c+fhw4fPnz9/8+bNy5cvW1pa2traurq6+vr6wI66Wjn8/v37O3fu3Lt3r7m5+dSpU0eOHDlz5szFixefPn3a2dnZ0dEBco//Re38m9XWQDsPa9QjmtGfLpwRSkVoA12Erg5CV+c/DGXwJ6dPMKAzGbp6mJraea3tbQNDg2MajWp4ZGRUM6RSgwJn9ciH9OCwWtPbN3T92u2+XvWIWjM4MHb61HmsAelfozMAtBbNH6xnXSQGi4MQOgikDtZAVxeCyCjIyABSeFgtyoreXJa8rThhfXbI5uyQrTnBW5VBO3NDd2aHrIjmLVC4r4zhb0qXb84I2Jgm25wRsDEzYE2KeH26bH26bFkcvymGuzxBsCxRtDRF0pggqI3mzI3wrg73qgz1KA5wyvW3yZfY5Ylt88S2+RI7cD9HZJ0lsMj3tyyS2pTJnCoCXGqDvRdEcBaG+y4IcVsR49UY4lAfZLssxmOLUrotN2RDetDKBGlTrKAu1LNC6lTo76AU2ALtHOFlHuxmFuA+W+5mJnGdLXKZJXSeKXCaBhkaGgPyApgCyxiHI4CCDUNDYzqdOWHCpAkTJrFYhsbGE8aPywB4pVLpoLpZm0UEdNaWMGuhrDU3wGuA0NY2qgA6a/tNtH0o4CEwN0DZhnYukoGePlUfM4Wk/8Ximtbzh5p3NN3ftuDJ1vkP1lY2Ly2+vCDn5Ny0I5VJhysSD1XEfV8a+W1R2B5lwO406fYk0eY4/voo7qpQr6WBrgukztV8q2IvsxyPmTles3M55jk8i1w/m3yxQ5bIMVvqAnznJI51MtcmiesQx3GI93OVulr5u1q7285mwDgEBEE6/6Tz+Lo6QOeBgaG3b9/dvXu/ufnW3bv3Hz9++vjx0/v379++ffvWreaff77288/XHj168Pr1y9t3b504dfzQD/+YPnMaloTDwwQsCadPMMDg9MYvns8Y/esv/WtBIOEJpA/+hj5WD41BEckEk4nGqekpe77Y/fjpo87uju7ert7+nuER1djHff+0lkV3d/fVq1f37duXnp4ukUimTZsG1DGZTLaysuLz+UVFRQ0NDdu2bQNOxfnz58+fP3/u3Lnz589fvnz56tWrV65cuXbt2q1btx4+fPjkyZMnT548f/4cSOO2trbOzk4wOkqlUmmbuT9L7qlUKm3T4NOnT+/cufP27dvXr18Di7ynp0dbqjH+ivIfPrR0Hn+F6O7tGdOMnjx7KjIuikyHIR0IbaBLpsNGk4z/qvP7ZwJwGQRGX0/PQL++Yf7Dx49u37n36vXb23fuvW15//TZi8dPnj16/PzmrXt37j588vTlw0fP7j94cvvWo6FBDdDOp0+dx+PgTyc7/1k6QxCEQEAoNDS+bAOBhJAYAwiFQaEx+nq6uhCEh6CJBJTIbkZhqN/aooRdVWlbCiJ3FUXvKYnekR+2Ky9kV07omnjh0gjf1XGCDcmSNfHCNYmizRkB27IUa5P8Vyf7r02VLIvjL4nmLI/3WxLntyhBOC+aVx7iWRL0YcfYXLG9UmCdLbLNEtpkCW2yRba5YnswFEkpsFT6meeILArFdiUSpyq5R32wT0OId53CtUZmUxdo0xjisDjafVWSYHWKtClGVB/MqVV4lEns83mWWVzLNK5lvI95tKd5hJe5wnW23O3DcGeB0wyB0wyB0zRI62aAvj7gcjAYLAMDHBj7SaczJ0+eamIyEXjEDAYLFCaDMaHAcdZO2ACVGP8cmkGCYTKdRKRSyHQ6ncmgMWk0BpPOMjaeAJMoVCqdTmWQyRQKmUqjMRg0JvwxDQh24MaRyNpNuLFEEolKgyk0PJFAIBCoVCqNQqUQsFQ0NI2I2r+89s3pb65sbry/a/GL3Uvub6h5tHFe88qyCwvzTs/POt2Qeaoh81hd8o/V8d8WRXybH7Y/N2SfMnBHsmR9FLcpyG2+xL6KZ1nkMzvPyzTPxyyXY57FmZPJMcvgWiiFdtlSlxyZa4bIIZlrk8y1SeLZxXPtY7hOEiczkYuVp/0cQyoBCUEIHUjrbHxGZ7V6VKP5UO8MtFvnx6O7u7O7u7O19R0YeTww0Nfe3nr/4b0fjhyeMWs6nogDaNbD62NweuC+1oYeD+i/bGVi9YDzD2o2iGQCnogD2ZisHOXtu7d6+3tU6qExzeiYZlSlHmppabl///7BgwerqqqEQuHMmTPpdDqJRKLRaGZmZhKJJDc3t6mpae/evcePH79y5cq5c+eATfzLL78AFv/88883b968efPmvXv3Hj58CNSx1qMAHy+ANtcWe4xvAhxfOg1G1oH7fX19YOdGlUrV2tra2dkJegu1KP+srfw/fIzvLwf/l4GBgSfPnsYkxppMmQDpQLpYDGhLweD0IDTiv4JmfYIB+Euomlt96crlZy+ed/V0t7a3tXW0t7xrffry1ctXb968b3368s3Tl69etbQ+ePj08aMXI2rN6IhmoH/09KmLBDxNB4H5mBX8RBp/ePDHdEbpYPSQGAwarYtAIhGQDoRE6erjSXp6enoYtB4S0oMgExJG6Gga7+e8PC92d03GlqKo3aWx+8rjdhaEbs8O2p0btj5JvCrWb12i/5p4YVOk74pY/sbMgA0Z8qWxvKZo/tI4AegCXxDhOz/cuzaKVx7mlS93ypHY50odciT2mULrVJ55ptA6Q2CV7meZKbTOFtvlSh2yxXZKkU0ab7ZSaJEjsi4Q2ZfJXGpCvOtCvGoVrmUiy5oAu3kKh+oA21qF6+Jo3vJ4ydJ46cIov2qFe6G/Q5afbaqvVYyHWZjLLIXLzGA3swBXU6mLKdgVReA0Q+g8EzI2nsBiGQIBCyxgkPEDtRbaQg4gsRkMFptlApPpBDxMo7KMjSaZGE9mMY1pVBaVwiQRqQy6IZlEIxIoMJmOw5JgMp1BNaSSmTCeSsTDMJ5CIdOZFAaDxmRQqEw6g01nUGEK6DmhkWEykYQj4HEkIg4mYclEfZisD5P1KbABBUbhcTCTSaFRcTgDOkw2YTJZZCJNT4eKgEzJ0Nldy7qv/3ByVdWbQ1uef73q+RdLn+9dfGtD9YUleacbMk/OVx6fn3l8fvqJhoxj81K+K47cniJdE8lZGuKxQO5UI7It5ZqX862L+VaFfKtCP+tCkX2ByL5AZJ8rsiuQueSIHbNE9lki+zSBXSLHMpFrnSR0jPC2kbua+7tZetqYmtAIKAhCgllICBQCQiERuggIhUbq6UBoZUaWZlSjGdMMDQx2tnd0dbYPDfZrxkY0mtGxUfXYqGp0ZEijUY+NqtTDQ2NjI8PDQ62t765fv25pbYUj4LF4HLjVxxrgiYTxK+fvWJw4Mh78cFClp70qQEhIGiS7ee/W4xdPugd6vjt0YEHTQmmQzMbOmmXIROkiYSrZzsE2IEheUJS/YdP6Qz/848Sp45evXrp15+btu7d+af758tVL5y+eu3r16vXr15ubm+/evfvo0aNnz569fPkSDH1ub28H0hgMk/t098X/Xw/QvT88olKPDoNLGhhVMaoZUY8Og88fY5rR+w/v5RXkUmiwDgYJypzBxybgZYGsw38Aynp4fW1gcHoYnB4Wb6CP1a1bUP+y5VV7T8fQqKpP1a8aGx5UDw+MDA8Mq/rVqn61ul+tGhgZGVSPDKlGhwZHh1Wa/t6xoz+ex2PpEIT5WFEHIXQ+xkc66/zOAWANxm7o6upiMGgMBqOrh8Ho60FIHT09PYwuCq0D6UIQA4/yczKLFbrVpYXumKfcUha/rShqT2nkrsKQXfmKbcqAHVnBO3JCNqXLV8WLFkdyF0dyl8Twm2L9lsT5NYT7zg10q5K71AS5Vyvcy+SuxQq3XLlLpr99utA2XWibIbJLF9qmCWzAfaXYIUvimC11ypY6ZUkcsyT2afw5afw5mX4WWUKrPLFtkdyxPNClUuFaJnOsDHSpCnAuk9iXSeznBrrVh3rXhvnWR/pVhXILZe5KP/tkX6sYD/NwV1OF0yyFs1mAk6nYYZbAdrqfzTSe7TQ/+xmQdoIzk8meNGnKhAmTwDT9KVOmmZhMpNEYwJQAPgaLZchmmVBgBplEY9ANjY0mGRlOZNANqRQmk2EEk+lMhhEFZsBkOp3GJhIoFJhBg1k0IgvGU2E8lUaiMyksQzrbiGFIJ9NYNDqbzqB/pDOVRCYRiEQyAQ8T8BQyjgYTmQyyIZtsyCaxWRQjQwMCXl8fY8SkTTcxomP18RBkbIDMC+V/vazs8fHdj37Y2rxv2fsTux7sbXry5dJbG+deX112aWnBucW5pxZkH61L/6Eu7Vh9xlf5oXuzAnekyralSremSNYnCBaHes2TOVaKHcrF9qX+9sVi+xKJU7HEqUjsmC92yJc6Z4nsMwW2SqFdutA2kWuVwLFK8LMP97KUu5qL3a28bGdPpOPBDiloBIRE6CIg9K/pPDYy2tfT2/q+pb3tfX9f14h6UD08MDjQ8xmdNePobGVlhcXj/klnAxyOgP+76QyqRLRLFGCayqLpYjGeHK9T504/ffVs665tMIOC0NWBGZTQ8JC6+bW79uw8cPC7s+fP3L576/bdWz/fuN5868atOzdv3m7++cb1y1cvXfv56v2H9169efn06dPnz5+/evUKuMadnZ3d3d09PT3AOAZE/vOdhP/3DzBeBSBYPTrcP9gHRlVo48Wr5/PqagyN2RACIpIJKH20LhYD6AySvQbjinb+G3TW08fq1i2ofdnyor2nbWh0ENB5YGRoYGSoX63qV6t6R1S9I6q+0eGBkeFP6XwBj2VCkD4EoREIxD/R/IHO/9wk5fforKMDpvKjdXV1P6Wzri5GB42AUBBEx6O4zuYxYs+KJMWygpivFuSsyQramh+8tyR8d0Hw7ryQHVnBmzMC1qdIVib4L4sVLI7mLYzkNIT71oX7VAa6Fors8wW2hf4Ohf4O2SL7bKlThtg+RWCd7GeV7GcF7iTxLZP4luBhmsg23d8u3d8uTWSbJrJN4Vuk+M1J8ZuT7meeKbTM8bfJl9oXyhyKA5zKA13KApwLRbYFQpsysUOlzLlM5lKu8CmSe2b7O6fxbOO9rSLdzYKdTQMdZkhspvnbTBXYTPOznsq3nupnM83P/mPNhnY6qKGhMSjMAE2AQDuDfCCdziQSyYDFVAqTxTQ2ZE8AwpkCM1hMY5hMZ9ANYTIdwJpEpMJkOkykkwk0MoEGE+l0KovFMDJkmRixjSlkKoPGZNJZNAqdQqbCMBUmUQgEAoVCJpDwBjh9fYIBDibhaDCWSsbBJBqLyWDRTdiMCQwqXgfCQhDX1nJLQ/XDU99oXv/y6Mcd9w5seHVk+/0vV/y8qfbxvqaf15T/vKb8l7UVN9ZVXllVdmZx3slFOaeX5B2uSjhUEfePsvjvy+K+K4nZmxuyLtG/KdK3IcSrLtgDXEKrFZ6VQR4Vge4lAa55Eiel0C7Dz0YptMsQOSTzbeJ9LaN9rUK8LGTuFlJPG287s0kMgh7if6Az0M7dXR093Z2qob6xUdWIevAP6Hzt2rXP6Yw1+IzOf8ei1cViQGuiFgpg0eJhgifHa+/XXzx4+rBm/jwIjYB0ICwJFxsf88WXe2/ebr54+cJPZ0//0vzzzdvNl65cvPfg7t37d+49uPv0+ZN3rS3tnW0t798+f/msr68PSGNtQfT/qpnw/7ujf7BPS2dt9A30jmlGnz5/smjJQjPz2ZAOZIDTJ5IJCCQE6nPGn9y/70r8/wWdkUjkp3TWhVDQp3TW5TpZxst8imNlhWGcA00lq7IV67IDvyiP3lUY8kVRxPaswA3JkjWJotVJkpUJ/ouj+fNDvetCfKoVniUSpxy+rZJjlcmzzuRZp3Ktk/k28TyrWI5FLMcijmsJIpZjEeNrHsuxiOdZJfrZjAurZD+LJL5ZIm92Em92Mt8sjT8nQ2ChFFjmSewKpPb5ErscP8ssnnku3zJfYJ0nsM31d84SOaXzHJJ9bGI9LSLcZgc5zpTbTRNZThZYTuJbTeFbTeFZTeVbT+PaTIO0Rc0sliHwkbXDjLRtKaBjhUZjYLF4MA6WRmWxWSaG7AlaWAMcU2AGsDUYdEM8jkzAwwDNZAKNQmIwaGwWw4jNNGYzjakwjcFgsZmGoErkY1EHiQKT8DgDfX0MHo8lU0hg/g6BhIdhEhaD0oUgqj7Sx3p2aXLMiT3bhp/e0ry8oXly8eY3a14c2fbwm9W/bJt/b/fCW5trb26ovrGusnl9VfPG6utrK8+vKD7dlH9macGZhdk/NSpP1GYcqkz8qjBimzJgQ7JkVZJoRbxoaZxgUTS/MZpXH8mri+DWhPpUhngVyl1zxI5KoV2WyD7T3zFVYBfjaxHmYabwsJB7WMq97Xzs50xiEPR1IBQEoSAIiUB9SmekMiNLMzqmGdOMjarVw0Pq4aHRkSEA5RH14B/Q2dLSEovHGeCwgNGAzlpJ+zcBWheL0S5X8OHagIhF6aMhHchfLv7y26+a796MjItC6aMpTCoeJkAIiEKDI6Mjfjz6w8vXL27ebr5x85euns4Xr563dbT29vf09HV39XT29veAj/bjGwV/79D20f0Xe/n+qkNLZJV6CLwDwyOqjq72latXuLg5QwgIQkBAjhjg9A2N2drTOv7jy/9NOverB/vVqr7hoR71EAD0wMjwkEo9NDgyztn4LTp/sDWQv5Uq/OTQTuVHo9EYDEZPTw+jr4tAfqSzzj/pnBjAK4qTBTnPWF8av7smbUNe6J6yqB2FoXsKwgCd1yb5r0uWrogXLYjgzA10qwx0L5W55QsdMnm2ab5Wyd4WiZ7mMR5mUR6mEZ6mEZ6mkV6zo7zNorzNon3mgNsYX/M4rmUC33pcWMbz58TxTOM5s0Akck0BptP9zDMEFpl+Fum8OelcswzenGy+RZaftdLPPp1vl8qxS/CxjvGyCHU1DXSYIbGdIrSaLLKeArQzz2oqx2Kyt8UkSDs3A8zZAHrZyMgEzK4DPdlgVxQGgwXDVDDSCtCZzTKh09hUCpNGZTHohoDLBDxMJtHoNDYoxCWTaCQilUyiAaaDPSbpNDaNymKyjNksEzrDUDtfH4ZhKokIE7A0MsGISTNk06kUIpFgQMRhdCEIqwNNZ1ESAoTHdm3qfXhj+PHt7htn+26c6Ll6+NnhbY+/33Bty/yX361t+cf65o3Vj3ctuL2p5tqasiurSi4uLzy1OPtIQ+aP8zOO1CQfrUk+VJn4dUHEtnTZ2kTB2gTR2lTJ+rSA1SnS5YnixfHCxhhBfSRvbrhvZYhXqcKzMMAtT+qcI3ZUip3ShPbRPuYKt1mBbnPkHlYBPvbedmYmtA/a+SOdtb6zrpbOatXw6MiwZmxkdGRINdQ3NNg7rOobUQ98SucBzdjwRzpfsbQ019LZAIfVM9DH4nHj189nOvovCVBaq4vFIPVQGJwe6FTEknAQGiFTyHd+sevS9cs+fF9IBwJlJAwWnQQTUbpIIxPDrBzl+Yvn2jvbOrs7+gf7AIzUo8Mq9RAwXlXqod+btPnfoufffYB3oG+gd2h4cEwz2j/Yt3nrJm9fL9CRjMUbgBwsjoDVM8DooBBaVv6tZ/n34s/TuV892K8e7BseAnQGgO5Xq/5aOo+Xz5/QWR+lpTONoOvrbJkYxC9PCnE0waeLHH5YVbWjMmF7acy2grDt2UE7lYFbMmQb02RrkyRLoni1Co8KqVOB0C6Hb5vOsU7xsYr3nBPpOivEYXqQ/dQgp6lBztMULtODXWeEuM0MdZ8V5mEa7jk7wsss0ntOtK9FDMcylmsFIoZrEcOdE80xjfkYCVyzJL55sp9FMs88hW+RBoJrnsqZk8qZk86zyhQ4pPIdkrl28b7WMZ5Woa5mAfbTxTaThVaThVaTBTbTBDbT+NbTuJZTvMwnQmCvKdBaAtoFtftXGRtPAJY0UNCgGxvYykAsMxlGwNYADwGUAYgBrMkkGkymA6CD7wJbSdOoLDrDkMU2YbFNaHT2PzdAoVAM6RRDCsmISjakkGADDAaCMBCE1YFmmzBTQ2Tfblz18srpoUc3um6ea710vOf6ia7Lh3suHnh+cNOj/asf7Vv29uC6h7sa3363quuHTa++WnZve/3NTXOvra84t7zg+MLsIw2Zx+vSTtSlHalJPVAauzc3BJy2DRnyTZmKtRkBK5OlgM51EdzKEK9ShXuJwrNE4VkY4JYtdQLaOdrbUuE6O8DVDNDZy3a2EQWHBlnB36ZzpmZ0bFg1WN/qCgAAIABJREFUODaq1mjUmrHhYVX/4EDPsKpvdGTw9+h89eplS0tzAxz2D+j8dyxdbVYQYAJtoIvUQyH1ULpYzP9j76zDoly3v39Pd3cPQ/fQ3Z0SAiYKgiiC3bp127Xt3AYqjSgqKKIiKGKibrsLA5BG6Xz/uHX2mGefc/Y+9f6ea11cMw/DODo+n1l813etFTk8an9makHRMTNrc4AGcLglGosikPDQe4fCIPlCXmxczLHCgrfVb1o+NHf1dEI0//57/bdA/D9M5+7eLpXF5fDRPHtHO4AASDSCQiNDNDNYdOgxhz30X6ex/610bu39VBX8RGfE53T+3Wn33UNdff6azigkQKnoHBW4IClakwwcNah56+bkrJi4d+7oPdOG7ZsYkTppcOqkwbsTQzfFBqwY6rYg1H5WkM1kH4tET7OxbqZxrspRzsZDbPXDLbQGmSuCLeSDLGWh1hqh1hphNorBdlqRDjpDnfVVpIaYHuluPMLNaISbUbSn4Ugv/WhPw2hP/VFeRjE+RnH+ZmMDlGP9zRP8TMf5m48PMEvwUY7xMIh1N4zzNE70sx7nZxPvbTnaw2ykqzLK0TDUWjvQXMPXROajlPuaafqaa/maa/uYaXmaaQLYGwKVDTjwU+VclkrlsE4okcig7kynM6GUwWLyuBwhvA3hK+BLoBgNv8vjiug0NpvFh4NAYV8JmyPg8kRcnhgGXyDl8cVMFo9GZ8IlgmwWQ8pmiqkkLh7DwiAZKCCi4u0NdYb7e+Ru33DnTH77k5t9L2+33b1QXZZfffZw529nen871XbpyIOsja+P7qwtTHl1cNO9vUvaSva9P72n7ti2N4c3vMz95WHGyt92L7y0de7FzbOvbZt7cd20M8uSTiwcW/DTmLx5o7NmjNg3JWrf5KG7JkVuGx+2Pj5o1Wj/pcO9fopynRPhNDPcaWak24wI10mD7BP9rRJ8LUZ7mA1xNg5zMAxzMQv1sHU01xfQCdCzgUSo6IxGAKQ6nWFD4MBAz8BAT39fZ19vR39fJ4y+3o6Bge7+vs6PdO5pr6uv/kRnApFMUKczRCE8/+m7xD8xCCQ8xASLw6TSKVg8hkqnyDSk2rpas+fOKjl7Ji0jVSgWAATA4jEEEh6Lx7A4TA6PDf3RCBQASEAg4d093ZYsW/zbrRsdXe3w13lI6u+ND1U1fPd/fvxbkPonHjB3Pn3mlH+gHxKNQKAAnDBFpVPwRBwWj4FvIhaPwRNxVDrlz303/95Q/38F/6f9gM6t3e2t3Z0fujpaujsgoH9IZ9Q/RmfY2Y9Go7FY7Pfo7GFvljAs9OfJY4RooIEDy8dHZa+avnf+2F+nD9s/dUja5Ih9SYN3jA1aO9J7SYTTvGCbGQFWSd4W8a4m0U5GIxyNo+yNQix1gsw0g821fE1FfkpxgLkURpClPNRWK8JRL9xeZ7CDbqST/hAXQ1VEOeuN8DQa5mUwwtNohKdBtLfJaF+TWH/zOH+zOH+LOF9lvJ9FQoBFgq9FrKfRaDejMZ6mY30sYr0sRrkrR7qaDHMyjrDXD7HUCTTX9DXR8FEqfEw1vZWaEM2eSm1AodCgi1lVFeRweHDakYaGplyugPZnaOSQyxUioYzLEUKZgssRMhlcGpVFIX+sFoqEMphNczlCOo3NYQtg5wikM4cr5PHFAqFMKJBxOSI+T8zlCOl0JpVKZTBoLBaDx6TxSRg2CjAA4CCBAY8xzNslbf3Kl1fOtT+53f30Vu3l4icnsqpK87p/K+65cbrtYn5PxfHeqwVPD2x+e/TXVwc31R7b0XJq97v8LZUHfqk88Mur3LWVB9c+Tl95Y9eCK9vmXd4698aO+WdXJh+dM/rgzBFHfoo9tmhs3vwxGTNHpM0YmTJ16PbkiI3jQ9bEBi6N9lk41H1upPPUQQ4zIlynD3ZJDrJN8LWI87UY7WU+3E0Zam8E6exgpsej4r5PZ8TEpGTonxvo7+7t6ejr7RwY6P6E47Yf0NnU1BheJDCDVqfzXwdoVR5HohDxRByNQbW0togePXLl6hX70/aVlZ87cDDH19/H0NiAL+SRqSTY9o3GonAELByXAl8SzBAFIn5AkP+2HVufPHv8ca1GdzccivS/ZMz4wXG2rHRE9HBoGIedPrAAiCNgKTTyxwI4CU+lUyg0Mp6I+ys+cf/VdO7s/kTn8i/pDAENZQ2AQQAMAEjwrUOdzggE4hOdsTgCWp3OCABYVLy7g0XCyPCFU8ZyUIADwGhvm/RVM/f+nLRjenTGrFFpUyJh4rxquMeiwU6zg22n+lkluCuj7Q0GW2qHWGgHKrV8jOXeRjIfpcLLUOhpIvAxFnuZCr2NRD5m4mBLzRB77XA7vTBH3QgHgwgXgyHOxpGuhlFORhEuBsM8jYd5Gg31MBzmaTTcy3ikj+koP7NYf/Nob5ORXsajfZVjA63iAyxHe5uO8jIZ42sx2sMs2s10hIvxUGfDSAeDMFvdYEttP3OFn7kWrAd6KzXdTTXcTOSuRhpAIpGpqoJwqSCUNSCL4XxnaOqAM5K4HKGALxGL5GKRHPrnYO4MrXUQ2VCMhgTXUGgx2SwiiUKlMaCmwWYJeGwRh8VnM3kCNl8iEIp4bCaVRMQgSEhABUCKA6668pkjI4v2bau/dbnn+f0P9ypenS2sKS+sKz9ee+5ww9lDHy7kdVw62nXpSNeFwx9Ks6oLdlUf3V5fuLvmyNaXWatf5ax5tG/xk/RlTzNW3N3785XNs0p/mVSyZvLZtVMvb5pZsnxC/vzYI3NH5y+MK/g5/uDcmLTpw3YmDd6RFL5pXMgvcQFQ1vgpynVelMvMcJepYU6TBtknB9mO97eO87UY5Wk21F0Z5WYR7mYV5GJpZahgkbHQsPHJ74z8RGf073Tu7x3o7x7o74Y47u1p7+1t7e1t/ZzObQP9XR/pfP2yqdLwE50JMEtVh7L6RUWmkv6s6xNyWZVB2znYzvtp7qYtG9MyUk8Vn7x999ajJw+v3ajIO3JoybLFsXExTDYDg0PzhTw0FgVnQxNIeDg7CQ6DhoUvTW3FxMnJRwuOtLS0wIYROFzia/9ce3u7qpfv3z6l6AcHnDD3xcYT9QdcunQpJibmi0/Tfxd2/wlAY3EENKRz44eGrv7Otu52dWUD0hkCurW7s7O7q6urp7dnoKtz4Mzpi0Q8CwACEoH7Fp2xCID9Xu6s7t9QFQaxWDQKA1BYgCeg0BiAwQIkAtApWDcny4ToiFmJMfp8KhMADRLYPD8pd8PCX+fE7Z40JGPmiE2xAcuiXH4Z5ftTuFOCs8E4d9NoB70IS80AE6mvkdTLUOqmL3E3kHqaaLjo8Z31ufCrm4HQw0Tko5T7WsgDrbSDbLVD7PRDHPTCHAzDnAwinE0i3UyiPAwj3Q0Gu+qFu+gOdtWLcNMf4mk0zNN4hLcpjGivjzHS02Skp8koT7OR7qbDXEwiHAxCbXSCLBQBZgpfMw0vE7mnidzTRMPDWO5qpOFiKHcxlANocIa9J+q7t+ENOK4IjsL4OItZjc4qOx2Unuk0NiwMQjSzWXwul0+lMYRikVxDUyyW8nliIV/C54jZNI6ILRKy+RI2T8Ri0LFoHABkBJDQsKN8nNZNTbh4YG/ttbIP96423jj/pqzwxelDb0vz684dbSg72njuYMu53I4LeR0XDraVZbWWZDac2PP60ObK3PU1R7ZWH9n09uC6d0c2VedtuLvrp7I1yaeWxOfPHZU9NfLA9GH582Nzpw3JSA7bO37QvsSQ1EmD908a/GtiyKY4//UxfqtGeS8b7vHzEJf5kS5zBzvNiXCaHeEyPdRpcohDcpDthECbT3S2GOpuDukc6GxhoS9nkjAoaKdDgm/QOXmCOpohjvt6O/5EOv+JgSfiGCw6/EVboaWRNHHClm2bM7Mzyi+ev//wXvW7qrqG2rfVb+49uHv6zKn0zLRRMdEoDBKFQVJoZBQGSaIQYfqsElIZLDqJQkSiERDfAQEBGzdufPnyJUQYXAw4MDAAZxx/saHqX4LZv++AS7PgR4vqJOQynADV19d35cqV5ORkmUwGAPjvovPXufOfQWfcZ3RG/CE6f10YRKPRGAwK0hmHR0I6I5CASsW6OduMHRU1aexITS6FAQAHBeJC3TPWLdgxb/yuqSP2TIpaO8pn0WCnRVFu0wNs4l2MEtyVQ211Q80UEM3uBlIXXZGznsTNUOqsJ3TW5zvp8Zz1+S4GAndjsaep1NtM7mOu4WepGWCtHWSrG2ynN8heP9TRMNzZMMzVIMxVL8JNP9LdQD2iPAyjPAyHuH8Zw91NhroaRToahtnqBltq+pnLfZRyL6XM00TuaSL3MJZ/Rmc4BUl9VbZIJNHU1FatZFWtnoLBZHA5bAGfJ1aJztCSoaIzlDVgEs3nC/kCEYPFhGtTBDyxiCvm0XlcMluTLxVQmXQ0mgIAEwWMZdz4wf47ls16c+lk829nux5e6bp3qfZi0YuTB1+ePPCu9HDNmUMNZw81nzvUci63vfxQ18XctrKMltN7q49uf3Nwc2XOhjcHN9Yc3lRzeGN13oZ3Rze8yFp+cV3y0dnDciaH7Yr1Wh1utSrUelu0R9qEkNTEQfsnhKYlh6dPiUybEpkyKWJnUti60b7LR3gsjHCaF24/J9xxTrjj7MGOM8OdpgTbJwfaTQi0TQz4SOfRXpbDPCwiXc3DXC39HMxNtaQ0PBIFABaJUKMzEgHAd+nc19bX1/aRzv3tfX1tn9O5ra6+6hOdcQQSVp3OJBJBFWQy8U8PEolApZJJJAIGg/L29ty4cf2BA9kXLpx/8eJZbW3Nhw8tHz60NDU11NRUPX78sKLiypH8wzp62tBXh8aioNBBohDpTBqOgEVjUSQKEQ4jRWNRCBQAAGAwGBMTkxkzZly6dAkiuKWlRZUvt7e3t7S0QPZ9b4/qv10SgS+gp6cHDmAa+DQL9NWrV8uWLVMoFAAALBbL5XL/Xhnqr3hP/+D7rh5EIh7G30/njq6urr9NZ4D5m3RWVzkgoFEoBAYL0BiAwyPh+DqAADQqwcPVLn70sIkJo2QcMg0JSACYypjr50/cvXjarhmjN48PXT7Cc2Gk65wQxyRvi1gng1GO+uGWigATqbeB2NNA4qYvcdIVOuqInPVEjvpCBz0BDEd9oZOByMVI4mos9VBqeJopfCy1fa10/Kx1/W30Au0Mgh0Mghx0BznphrkaRHgYR3gYD3Y3CnXRD3HWg1/DnD5GqKNuqKNumKPuYCfDMAf9QbY6gVaafuYKb1OZp7HM3UjqYSx3M5G7GStUaHY2UgA4TA7mzpDCQqFYodD65s5sFosD6Qz5y6Bz4NRuGpXF54lVaoZK2WCzuSQylcFi8ngCLpvHoXO5NK6YKdTgivkEKhUABgBWCvGsMcNOpW9/fa2k7fGV/mdXmyuKXp0+8PxE5svCzOfH0l+dyKwtPlh7Oqf+TE7z2QOtZbldF3O7Lua0lu6rPb7tZfba55lr3hzcWFuw9e3Bdc8ylj7Yu+DWr7OLl445uWj06cVx55aPO7UgNm9q5OFpQ4sWxp1anHBq6bhTSxNPLB1fsGjs4Z9iD8yLyZozanNC8KpR3gujnOeE2s4KtZ8ZZj89xHZKsG1SoM0Ef5vEAJvEAJtxgTbx/jaxPtYjvKwiXc1DnM29bU0N5UIKFqAAwKCRn3Tnb9C5v6+rv69Lnc4w/l46E4nfBvQXV9c/HBQKCYNBMZl0AMDIkcN37Nh27Fj+s2dPWlqaenq64KTT7u7O9vbWurp3L148u3v/TtjgUJU5jMVhAgSASgtMn+FiOviVyWZwOBwymYxCoXA4nI6OztixY0+fPg1zz87OTriqCh5/7s7sP+v4YpPAwCeJo7KycuXKlRwOBwBAoVDodDoSiaTT6epc/iPxZ72P/0yo0PzP0bn/THH553RG/HE6fy1DwyYVOIwf0hmJ+kRnd6e4mBFTkxOkHCoFBYgAsLEgJsR759KZ+35K3Dhu8PKRfj8P85oZ4pToZTHKUT/cXCNIKfcxlHjof6Szo47AQVvoqCNw0BPa6/JVARntqC90NZa6m8o9zRTeFlqQ0f42eoF2ev62WoH2WhDQYa4GoS76g5x0gx11ghy0gxy0g+20gu20gmw1YQTaKAbZ6gTbaAdaafqZy71NZR4mEncjqZuhxNVY5mosU6HZxVDuZKgB4IoTmUxDNdIIrhCEs/BVg0DhhE86ncnniaHTGeIYis7QpAE1aCh00GlsCplBpdKJJIpAJNTQ0JSIpAqxXF+uLaHziABQAHDSN1gyIeF06q6aa2cHqh4OvL3Tfv/c86L9z4/trjyx/11pTsPZQ++Kc+qKD7SU5dWeSm86k9lSmt16Nrv9fGZbWVpD0a+v89Y/y1z5JHVZ1aENdflbnqYt+237zCsbJ5euiCtdGndhdeLV9VOurZ9asW7q1bVTLq2aXLY86fSScSUrk8p+mVr6y5TjS8blzBqRMili+/hB62L9lg13nxtmNz3QYkqA5aQAiyRf5Tgv00R/q/H+1pDO4wPtxwbYjvG1GeltPdjNHLZxa4s5eNRHOgPwOZ3RSCQC/DE6d/b3t39O50umSoNPdMYRSFgsHkUgYVWXzReM/nMvTiqVjESC0NBB2dmZ58+fq62tUQ04VUVPT9f79831jXWRQyIAAuAIWCKZwOayYPkLDlGCxS4sHgOQAIlG4Ik4aI2iUChEIhFeeAqFwt/fPysrC8odXV1dzc3NEHzqsP6POrq7u9+/fw9vP3r0KCUlxczMDABgY2MzZ84cR0dHDAZDoVBwONx/F50/4zIBRyDg/kE69/b/ATrjEQD/B+n8qU74caYonoBAoQECDQASUGlETw/nUdFDZ8+YKOTQ8AiAB4CNA7pCxorpY7OWz9g6eeTSUYFzIj0mB9kneFuNdDQcZCoPNJV5G4hVdHbWETpo8x11BPa6Ajtdga0O/4tw0Bc5GUpcjGVuphpuphoeZppeFtq+Vjq+VloB1pqBNlrBdjqD7HVVEWCn7W+r5W+r5Wej6Wej6Wut8LVW+FhpBFhr+lspfC0U3mZyT1MppLOrsdTFSOpiJHUxlDsbyJwMNWAAWO6TSuVwRijMl+FKKpXiob7xRMCXCAVSAV8CDRuwXRsamaEVGubOH6uFDJZUpsFms9lMjkwolbAFVBSBBjASInV8eGT+ju3tj+8P1Dxvu3e55tKxqvOHq88dqDuXXVucWnMqtbY4vb44s6k0p7U8r/fKsfpTac3F6S1nMpqK9zec2vOucHvlwV8epC6+veunm9vnvsxaVXN446P9P9/ZNfd+yrzftk+/v2veza0zzi1NKJg5tGDakBOzRhyeFLk3xndnrE9qUkju7JF580ZnzRi2Y3zQmhHuiyLsF0U4zg2xmRZgPtHPNNnPLMlXOd7HJN7LZJyvRYKv5Tg/q8QAm3EBdvH+NjE+1iO8rMJdzQMdTZ2UunIeHW59xWJQAAAUAvktOner07m/v109/jE6fwHoPytwOAyHw8JgUAQCzsjIIC/v4M2bN+rq3nV2tkM6d3d3dnd3wjW1nZ3tXT2djs4OUNlAoIBKx4ASB46AxRGwsNJIY1BZHCaFQqFSqXQ6nUaj4fF4eCnCXgNnZ+fNmzc/e/YMjgbt6Oj4D5+CVFdXt3//ficnJwAAh8OZP39+SUnJpUuX0tLSXF1dAQBMJvN7eu5/Gp3V/1/9jua/hM6IT4aNH9H5a0Z//HEkQKEBgYhEY36ns4eny/BhEbNnTeVz6BgA8ACwiQg8AKOC3HYvnLJjRuzS0SGTgp3G+VjHe1uOdDIJtdTyN5F76Yvc9UQe+mJIZ0cdgZOu8Aso22jzYFhrcW11+PZ6Qgd9kaOB+COplXJvC4WvhRyGn6UGJHWQrbYKyj5WGj5WGt6Wci8LmZeFzNdC7mMu+x3NxmJXY6mrsdTZUOJsKHE2kH1GZ9WMfLipRCAQyWQaOjp60KcBdWd4Hs7cgJ2BsBioKgNCJRqe5/PEkN1sFh/Ot2Oz2UK+SMQVklF4KgIf5Oi+c9nq94+etj16+P7OjfqrZ6vL8l+fOVBZlPqsYGdzWXZjaVrt6f3vTu1rLslqLcttKc2uO7G/8VR6y5mM5uL0d4W7Xh3e9Dhr5a29C65unVG+dlLZmuRHqUuqDm94sHfB3d3znqYvurdnbsWGiWUrEo7NGpYzPihjjF9WfED22ODMsUFbhrtuj/HamRC4MyFwc4z3iiGOPwVbzvAzmeJlNMnLaKK3cZKP8QQf0wk+puN9TBJ8lB+H0vlYjPOzGutnM8bXKtrTYoiHebireYC90sFEW8wiowFAIgAOi/5EZ/A5nccP9Hf39X4sBvb1dnzicmt/f+tndO75MDDQ8cfprA7oL87/M0GhkAgEHIlEoFBIM2ZMu3ix/O3b1319PaqsWZVEd3d3HissEIoFaCyKJ+Ai0QgMDs3iMLF4DBqLwuDQqi2FVDoFR8ACJKDT6Xg8Hl5sWlpabm5uSqWSSCSiUCjobDUxMVm4cOHNmzdVA/Jhqe0/xIEHU+aurq7Dhw/b2NgAAGQy2ZQpU06cOHH//v0rV66UlJSUl5cvWrRIIpEAAL4ouKmKhN+LP/F9/IfjdzT/g3Tu+IrO2K/ojP0xnZFI5NfqMwIBAAKgMIBIQmGwAIkBAAEoNKK7p8uw4ZEzpk8S8ph4FCCiAAkJ8ACYStlzo8M2TIpeFheRHOQ8ztcuztNqiK1hqKWOn7HMU0/oqiNw0xW66AmddPhOOnwnXaGNNs9aR2CjK1SFtY7AWkdgruBYan38lq2eyE5f7GAodTaSupvKPU2lXkoZrBz6Wij8LDX9rbT8rbT8LDV9LDW9LRRe5hqeZnIPpcxDKXNXit2VYjcTiaux2MVI5GIkcjGSuBhJnAzETgZiRwOpo4HU0UDuaCB3MtQAsAlQZcmAHYN6egbQrQG/pZ47QzpzOcLflwdy+QKhmPtpB8rHfVdMDpPOYtJZfK5AJhIzSBQcAMZSzRXTZ98tOdfx+Gn7g3uNFZdqy083lhfVlua9Ltz/unBvQ2lG9fGdjcX7m86k1xTuqS7Y1XByf3NxZuOp1PfF6a0l6S2n91cf3fo0a+Wd3QuubJpWtiapdPm4kmUJj/Ytrjq0/ta2mZfXJldsmFy6NO7E/BEn5g4/Pnv4oeSwXcNd1w+y3h7hlBYfmDdzZOa0IbvHhawb4bE4xGaGt1Gyi+54J60xdhrxTloJbgYJHoZjPYzj3Y3GeBiN8TKO9TCN8VLGepvF+VqM8bWK8baAJUFIZzsjLSGDCOmMxWLBR7cG+F13/pQ7f0bnz9Pnz+jc39XT/TudSV/RmUDA/aV0ZjBoAAAej4PHY5FIoKOjdeRIXmXli7q6d62t72Hi3NvbDSedvn/f7OntARBAlQziCFjYlKxygGBwaOiGhtuwMBgMk8kkk8l4PN7a2nrevHnr1q2bPn26vb29RCLBYrHwUhSJRImJiSdPnoSj9P+jZtcVFhZ6eXkBANhsdlJSUn5+/tWrV+FurStXrly7du327dsVFRULFixgs9n/P9BZZXlu7W7v7G77Fp2/lzt/V3dGoVAqQKshGwAEQKIAkYTB4hBwRTfMnaNHDp06JVki5FCIGBIWiQaARcZSAIh0Nl88dsjyxBGTwr2SBrnFetkMMtMJMFb4Gsk9dEUuWgJnHaGTrtBBm++gzXfQE9poC/4gnR2NZM5GUmdDsYuRyM1E5qGUeZopvMw1vMw1vcw1vC20vC0UXuaaHuZyD6WGm1Lqbip3NZW4GotdTMQuRiInI6GzodjJSOxsKHY2ljgZiB1/p/NHRgO5XKFQaMnlCpgdi8VSaHPmcHiwq1vVTPhRg2Zy+FwBnytgMpkMBoPFYTO5HBqLyeAyaQyqUCxgMukEPJbHYgq5PAlPoC/XJgAkE4WPHRR+4eDhnmfPBp4/7b51vfJYXmPJsdbzx1tKDtUVptcc2/v26K7Xh7dXF+xpOp3RevZAc3FmbdH+2qL9706kVBfsai1Jbz6VUpu//fWBtc/2L7u9dfalFRNKFsQemxGZmxT0ZPdPDXnrb22ZdW5pwukFMeUrEovmjToxN/rwlCFpCUEpsb774gL3xwelxAUemD7i8E9xh38au3fSkPUxfkuHuMwOtp7kYxLvohdtr4iylA62lAyx0xrlahjrrYz1MR/tpYz1s4r1s4rxtYzxtYz2tRjmYRHiZOJno+9pbWimK2VTcCgAEACgkDiAwCAR2M+3voLkCUkD/b1wlPNAb9dAX+dAb8fvAe8OdA/0d/X3tA8M9PT1djbU11yruGSqNISXCvyKw2GIRDyRhP0Lg4gnkQgYDAaPx9PpdLgVW09Pb+fOnc+fPx8YGFBfx3fx4kUXFycCAUcgYlTPQCLjYFCoBDIFTyLjCESMKohEPKQzAoEQCARJSUlbt27dsWPHkSNH8vLy1qxZExERoVAoYB6NwWBoNFpoaGh6enpzc3N/f39LS0tra6vqBajP4IdTkwY+3zmiQvkfn6akPlRalbCrjCVnz551d3cnEokYDGbo0KFHjx69cePG5cuXL126dPPmzUePHj19+rShoeHVq1cvXry4evVqbGwsAED1uwgOh6HRKAAAJpP+XTj+pe/vHwv1twzSecWqpW+rXzW/b+jp+0jnjt7Ojt5OOOUZTqpr6+lq7+no7G7r6PwwMDDQ0z1QVHiOiGchAQkAnFpb4GeOOiQS/c0Zdd/TOpBoBBKNwBPQGCwCh0WikIBFJ3m5O8XFjJg9Y7KIx0YBgMMiodKIQwJzLcFwP4fZ8VHTo0PjAl1HuttE2Cr9jLR8DTW99OSu2lJ7TZGtlshWR2yrK7HVldjqiWCoA9pGV2iu4JgrOBaaXAtNrjqmHQ3EjoYiRwOxk5HY2UjqYiJ1NZG7KeXuSoW7mYa7UuFmpuGuVLgq5W6mGq5KubuZhqtS7moqczaROhtJHY0kToYSB0P57D9sAAAgAElEQVSxg77I3kBkpy9UCzGA8zS4XD6DweLzhZqa2gqFllAohrVBeF61y5XD4fGYXBFXKOSLuFwuh8Ph8jksPpvGYbAFHDKDxBdyRGKegMNkUUkMEklXIsUDoM+Xzk9IuldcOlBZ2f3gTuuV890V56sLshuKDrScyKnL3/v24I43udtfHdzyMmfLm0O/vju+r/FURn1RWs3xfe9O7Ht3IqX6+M6mk3vrCna8Pbj+RdqK+7/Or1gzqXR+zLEpgzPivPdGO9/dPOND/pbnKYuvrp54ekFs8cIxxQviT8wZfWjK0IzxoemJYTmTonKnDM2aFLl2qMfa4Z6rhnosi3JdGumyeIjrz5Guc8IdpwXZJvqYxboYDnPQGWqvM8RRN9JBZ7CD9mgfi9H+VqP9rUb5WcIY4mEO6exmoWekIWIQsCgAAECikDgAIJ3R6ju5kyckDfT19/f19Pf1DPR2DfR2fZvOfZ393R0D/T29PR2QzkrTfzmdSVgKhQITWzQaTaFQICjZbHZAQMDmzZvhJtYtW7aMHDlSX18fAPA9OsP44slJZByVSoV7Bb28vJYvX56dnV1UVFRRUXH+/Pnz588XFRXt2LEjISHB0tKSQqHAPJpAIDg4OGzbtq2mpgZyEy5MUVH4m/J0f39/Z2fnHzF+9PX1wcUr6ifb2trgDaiAX7t2bezYsVgslkKhBAcHp6SkVFRUXL16tbS09PLly3ClS3V1dX19fW9vb1NTE1xBe+TIEXt7WwAAg0FDIgGBgGMy6VgsGo//UqH676VzR8+P6cz5ROevxQ0MAmD+XjojUEgEConFolEoBA4FMAjAppF83J3jR4+YM32yiMdGgI8aIxqLQaMAFgBHpWLcsEEThgcP93Ee7GQVam3qZ6Lrbajlrit31JTaKcRWCpG5lshCW2ymLYCZsrWOwEqbrx6Qyyo6W2nzIbXVeWpvIHI0kjgZS51NZC6mchjOJjL1cFVqqM47GUsdjSQOhmIHQ7E6mm31BDAAHBDK5fKpVDqLxdHQ0NTQ0ISjnGFzivouVy6XL2ALIZ15PB6Xy+XyeSwel85hCKRCDA7NYNC4HBaHTtEUCQQ0Kh4APb5o9czZtXfvDzQ1Djx70nL1Qm1pUVXhwcZThxpP5jQcS6s6tPNV7jYYL3O2PMna9PLQzrf5e6sKUqoKUmoK9747kfLuxO6647uq8ja/yFz1aM+iW1tmXVwx7uTMoXkTgvdGu24fYnd1TVJL/uY36Stvb5p5YWVS+YoJ5SsnFv889uiM4bmTInKnDD06a9SRmdEHpg7dFhu4eojbwkF2C0LsFoU7LhjsOD/McXaYw9RAmwm+5mM9TEe7GY12Mx7pZjTMxSDKWS/G13y0v0VMgPUoP0vI6CEe5sEORn42hg7GWpp8JhmNQAGAQKBQSBwA6L+bzr0d/T3tA/1dA32dfV3tA33dvT0d9XXV/y46o1AoEolEo9GwWCyVSuVyuTgcDofDyWQyTU1NBoOhUChsbW3Nzc0RCASdTv3iJam4rEL2F6SmUqkAAAMDg1mzZqWmphYXFz98+PDNmzevXr16+PDhb7/9du3atbKysrS0tKlTpwYGBtLpdJXcoa2tnZycfP78eZgpq8gL02po8Ojo6Ghvb1dfGPhF58gXR0NDg4ryKs/1+/fv4TPA1pLExEQ0Gg0A8PLy2r17N/w4uXjxYllZ2W+//fby5cuampqWlpauri74DD09PQ0NDR0dHW/evNm8eSObzcRgUEQinkIhkclEGo2CQiH+j85/ZM7G1wdAIgASgUYjAezOBYBDJ/t5un6Tzig0QAMgZGJ8nCziIgPiQv3DXWz9LYz9lIbu+gpnbamdQmgp51lo8JQKnlLBM9XkqVP4CyKrh5U2/xPHeTBsdPm2egLIaIjpb4aK1z9As40u30aXb63DAywWRy5XaGhoMplsuIob9nbT6Uy4DAVK0mw2FybRIq5YyBFx2YKP/SlcDoPDprNZLB6XxqBSKSQqHi9iMSQsJguD0WAwsrdsrbl5c6Cp8cPdW89OFdaUnqwrPfY8L/V9yZGWkwdq8/dXHdr55tCON4d2vMrd9vzA1vtpGx7lbH15aOfrI3sgnetOptaf2vv28NbnmWvu7V54c/PMil+SyxaNKZwWeXB84P5Yj62RNsXzR1dlrn66++crv0yqWDf1xsYZl9ZMKV0yvnDu6KMzhudNH5E3fUTulKGZEyOOL5qQNmXY5jFBa0f5rhzmMTfEdqqvebKPcryHSYKnSYKnMt7bbJyfVUKAdby/1Rhfi1g/i5gAy5gA69H+VjEB1qP8bSLczQIdDH1tDS11JAIqHgcnbCCRkMt/L537e9r7uttgBt3b2TbQ193T3V5XW/XvojOJRIKyBoFAQKFQWCyWSCRKpdIVK1bs3r07JSUlLy/v6tWr2dnZXC4XiQTffEkqOpPIOKhvqCQOFArFYDBCQkK2b99eVFR069aturo6uIm1qanp7du3T548uX379uXLl8+cOVNYWLhhw4ZBgwaJxWImkwkXyGpra8fHx5eXl797966/vx+O81fluSrUqmSNPyJVq0APm8vhmSdPnsyZM4fBYCAQCGdn55UrV548efLatWuXL1++cuXKvXv33r59C1dENjQ0QPFEpfy0tra2tLTU1NQ8eHBvwoTxAAAWi0GlktFoJJ1O/b/c+Q/O2fgGnREAIAASCQAAKABQAHDoZH8vt+/RmYgDaAAkbFKIt+P4YeFDvJy9zAw8TPWcdTUctMRWGnxzOddMzoVoNtXkQQVDXceAATPoLwBtpc230uaqQsVoiGkVqdXDyVgKuQzRrDqvjmZrHR58QsBmcyGd4ShnOG0DahpwwgasFkI6s9lcuUhDxBWzP43XYLI4DA6XyeXQGHQNDQ0hl8MhUzQ4HCIAuhxO9pbN3ZXPel88ab13893Fs6+Lj1cXFzSU5jeVHG48mVNXkPo2b+er3O2vcrdVHtj6NHvT48yN99I3P8je9vzQ7tcFe6sK99UU7a87mdpwet+LnPX3U5Zc2TCtbNm4koWjT8yMPDQhIGOMx69DndYEm+VNiXi+f9nd7fNOL4gtWRRfuiShfGVS2fLEM0vHFy8Zd3JhQuH8uGNzYwvmxRYsHJ81I3p3UsS2cSFrR/nOC7Wb4mOW7KNM8jZL9DGb4Gs53t8qMcA6IcAqzs8y1sd8jL9lXIBVTIB1TIB1TKDd6ADbCHczf1sDL0sDIxmPjkPC+UcoFOp/g84MBgOFQuHxeBKJRCAQMBgMAoFgsVg///zz0aNHr127duvWrcePHxcWFrLZbKhTf5vyZBxEM6QzkYTFE9A4PAoA4OjoOH/+/KysrKtXr1ZVVbW3t6t04d7e3tbW1nfv3j19+vTWrVsVFRXFxcVFRUW7du0aM2aMkZERhUJBIBCw48PX1zcjIwOaoz98+NDY2AhLiCpGw6z5x3SGPIUyiKoD8PXr10uXLpVKpQAAS0vLVatWnTp16vr167du3bp+/fq1a9fu3bv3+vXr2traxsZGFc3hz6r+Lp2dnc3NzY2N9aWlZ5RKEzQaicNhYKmNQiH9H53/GTpDKwekM5dBCfB2/yadkWgElYpFIAAaAH0Ff5Cnc4S3i6+N0tlQy15HZqslsdDgQTqbafLNtHlm2rwv0KxisUrr+DqJVg9VRRGK13b6Yhj2BhIYDoZSB0Op6q7qAXb6YpXeDf8sSy0egM45uD+bzxcqFFoymQYsCcrlCpFIAj0bHA4PruLWlGqLuBIWgwtHNjNZPCZXwOUJhEIxl8nSlcokDBYJADOJdMuCn7tfvvhw97e2O1ebrpZVnT1RXVzQXHb8Q1nB+9K8d8dS3+btrDywrfLAtsoDW5/lbH6cueFR5sZHB3Y8zt314khK1YmM2lOZNUWptUX764r2vMhZf3fPwgu/TCpeOPrE7KGHJwZnjHHbPcx+bZD5Ii/DnAlhVQfWVaavPLMo/sS8UXlTIw9NiTg0JSJ3atSh6UNzpwzNnhiZlRyRPTnq1/igbXFBm2ID1o32XT7EbW6I7XR/y8n+FhO8lOO9lYk+FuP8LBN8LeJ8zWN9zGO8zeIDreMDrWMDbWICrGOD7KMD7MPdzX1s9FzNdXUEDNLvK1GQCID5r1c2iHi4JYhMJhOJRDqdzmKxaDSaQqFYtWpVTk7OuXPn7t69+/z58/PnzwuFQgwGQyIRvicxf6FpEIgYPB7LYrHGjh27Z8+egoKChw8ffvjwQZVv9vT0dHV1Qbr19vbW19c/e/assrLy8uXLp0+fLikpyc3NnT59up2dnVAohGNxyGSyubn50qVLnz59qiIyFD3U1Qx1oeOLQ9UyDv/cmpqa5cuXwxEZMpls2rRpp0+fvnDhQnl5+dWrV8vLyx88ePD69evm5mbVc3Z3d7e0tKj+Fl+k7fX1ta9fV27evBGHw6BQCBaLgUIhfuSx+Xej+b+Czuq584/pDJAAhQZIJMBjgI5M4OtkE+zm4KLUt9WVW2tLzDUEZnKuqQZXqfWRzsqv0KzC7g/Q/LXioQK0itHfw/EXoXKJWGnzgVgsZbE4ZDKVRmPAwaFCoZjF4kgkMplMQzXuGQrQTCZbQ6wpYIuYNC6LyeewhUwWj8HkMlkckUBMxuI1eHwOBislkrYvXNj+6EnTzRt1F0s6b15su3ru9YmDVUW5nZeKOi8cqy5IeZef8vrg9hfZm1/mbHmWs/lJ1san2ZufHtzx7MieZ4f3vjqe+q44p/5MTk1RatWxPdXHfn2cvvq3HXPPrZxw6qfo4zOjDiUF7ot23DrYeqW/2WxnnZRY/+q8zc3Hdt7YOvfy+qlFC2MzkgbtifPZHu22Zbjz+kiHlYMsl/iZLfY3WxhgsTDIcl6A5Qwf06meRpO8jCZ6Go33NIh11I5x0RnjahDjYRjrYRLrrYz1NYvztxgbZAPpHBtoMybYYVSgQ7ibhbe1voOJtpxDU1sniEQADBKB/curgn9xQLmZRqPBpj4IQSMjoy1bthQVFUGeNjQ0PHjwwNTUFADwtaUPpofqxiziJ+cfmUz08fFZtmwZdKFVV1fDBYNfELOjo+PDhw/wfEtLS1NT08uXL69fv3758uXz589nZmYuWrTIzc1NLpfDPBqJRBoYGMyePfvs2bMwBe7r62tra1O1Gv6RgUq1tbVbtmwxNTUlEAgCgWDKlClZWVl37ty5ceNGSUlJRUXFy5cv37x5U1VV1dbW1t/f393d/U3ow88G6Cfp6+t7/7753bvqJ08ehYYOgqIzHv+lLfI/Lb521P0H0RmJAAiAQiEA+JgY/UDZgHTGktB4EhoBAJmANtaRO1spHZQGNgYKK12pmabQRM4z1uCYKLgmCraJgm2qwTXV4CoVPDNNvpkm31xLYK4lsNAWwoB31U/C2/DB6o+31BHBsNIVW+tJrPUkNvpSG32ptZ5IFVa6QlV8fdJSRwAEAhGTyYb7q6AxA7qY4ShRFotDodDg7kEWi8NisMU8KYfOo1PYkM4MJo9CZVIpTCKGoCmUcHFEKgBJYeGvyss77z+oKSsduH+9o6Kk8WxBU+nRzktFfVdPtp7NrS7Y8zbv1xfZm59mbHicueFRxvoHaWsfZ216nrez8tj+5wWpb06k15XkNpQcqD6x//XRna+PbL2xY8GFdZOLf447Pnto/rTBOeN8dw6zWRtsuirIaqqtYm2407O0NS0n9j5NW/k8Y+Vv2+bc2jHv3MoJh2cOzUgatCvWZ+1gu8W+yvmehhNsZBPs5PFW0pGmvGglf4ydPN5BM9pOFm2rMdJBEe2gPcJZZ6SzfrS70Whv01hfs9/pHGA3JthpVKBTuJuVh5WBnZGWhE2BojMahUAhkLAw+I/Tub8L0lnlqPu30Bn2WEM0w5IgAoGwtLRMSUkpLy9/+fJlR0dHY2NjfX29r6/vD+iMx2NVQSTiyWQilUqm0Sjz5s379ddfy8rK3rx5097eDkGmYqj63YGBgc7Ozs7Ozo6Ojra2tsbGxsrKyrt37167dq2iouLkyZPbtm0bM2aMubk5mUwGAOBwOJFIFB8ff/DgQdgzAu0WfxPN9fX1qamp9vb2AAAWixUfH5+TkwOT5bNnz5aXlz99+vT169evXr16//49fJEqwUR9/2FnZ6f6i4dWkIGBvoaGuqamhry8g0IhHwDwN3Tn/4D4V9L5L60KAjQKiUcjCUgkDoFAATQK0Cl4TRFfqauwMdKx0JebaIkMNXhGMq6BnK0vY+nLWMYanO8B+ms0W+qI4GNgURGG6qdUj7HSFasYbaUrVofy13RWZzSg05kMBotKpVOpdIFApKWlI5XKaTQGjyeAcgeTyYYPoFBoNApdKpBryXSEPCmFzKRR2WyOkMcViwRSCo6kyRcLiSQjFvdidnZNefnLoqLGstLuinMdl4vayo93XjjWfelYZ/nhhpPpVYd3vszZ8iJn46OMtff2r7q7b/X99LXPc7e9yk+pPLb/xbE0SOf35w83lea8Ldj9JHvt1S1zL6ybXLJ4bP6sqOwJgXtHu2yLsl4XarnIx2yum8nSAJtrW376cDq1Mmfdy5w1T9KXP05b+iR92f29i65tnVW2etLpJeOOzxtzeFb0pmjvpWF2070MJzhpxtvIRlmJR1lJRtnLYxy0Yl11492N4n1Mx/oq43yVY/zM4/wtxofaxfiaxwRYxwc7RvvZRnpZhbpZetubGCkEHCoWrUZnAJAIBAqKG5DLWCweAGTiuPFw5esfUjb6e6Cycf3aZRWdYUA6f3bl/CVBgLIGgUAgkUhwGoa7u3tmZmZZWVl1dTVMG5ubmyMiIgAA37vC4egPJBLg8VgqlQxdZYGB/tu2bcvKyrp582ZjY6OqGxB6ilUig7pwrA7u9vb2xsbGV69ePXr06NKlS1euXCktLd2zZ8+4ceOsrKyYTCb0/9HpdH9//71791ZVVcEfb29vV+nLqgIgJGlubq67uzv07UVFRWVnZ1+7dq28vLy8vLyiouLevXuVlZW1tbXv379XDTv95gF7GuFtla4C6fzmzauOjranTx9HRg6G/yB//Zv4D4b6ZyoOh8Hhflc2qmpev29t6hvobu/p6B7o6ezr+uh37u5Sp3N3b0dnV2t//0BXZ7+Kzp83nvzTdP6UO0Nlg00j+Xm6jokeNnfGFEhnNAoBAMDgsACJQBFwAIMAKIDAAiwOScCjGFQCj0k2M9Ay11cYaQp1pCxdCctQk2+kJTCQsw1lLEMJ01DCNJaxIaPVmfsFfC11RBbaYlWYa4nMtURmmkKlQqAKUw0+vGGmKVRRHj4DBLeljgietNQRqQgO824A+1DYbK5AIILlQahsQKGZRmPAVBoyms3kyEUaComWmCeF4gaXJxbwpTKJgk6kcolkCYG4IGbM2/Nlr08VvczP77h4ru18UevZ/JaSQy0luR9KDjadznyXv+dV7raXBzY9y9n4JGv9g7Q1d1PX3E9f+zRny/O8nS8L9r08nlp9Kqvp7MEP5w81ncl8fXj74/TVVzbOLls96eTPY47MiMpI9N81ymnjYKs1gyyWBtjMcjGZ62ZybuX0xsK9L7LWPU1fdXfPwtu75t/Z/dOtnfMrtsy8tH765Q0zLq+beWHt9CPz4zKmDdsxftD6GJ+Vw9znh9nNCLCYHGCW5G2aHGA+KdB6YojtpFC75FC7pDCHpDCHxDD7WH9zKGuM8LON8rIZ5GbpYW2sJWIzSZiPdP64peF/gc44HA6imUAgEIlEIpGIRCJ9fHxycnIuXLhQU1MD1eG2trYxY8b8gM4YDIpMJuJwGDweS6dT0WgkFovW1tZMTk6+ePHis2fP3rx5o9q9/TXsVAL0wKeuE5iidnV1tbS01NXVvXv37uHDhxUVFdevX79x40Z+fv7cuXP9/f05HA4OhwMAEIlEOzu7pUuX3rt3Dz6JusDd3d1dVFQE038GgxEeHp6SklJcXHzq1KnS0tJr167dvXv3yZMn0JXR1tYGDdE/7mpRFRXhXfjHNTbWw/R59uyZDAYNgQAUCgmBAP92EP9/RGcsCqABAotEYZAoNMCgARGHFHIYBpoSKxMdc325vpynLWbpSjn6GlxjOc9YxlaFiZwDAybUqrRaRWdIZBWdzTSFP6SzSF0G+cT3j7y20BbCFBuetNAWAi0tHagpw91UcHkgnc6EFg4qlQ4n1UFGc9k8PkvAoXMZZCaNwqRR2TQqm8XgirhCBp5EBsBEwK84lNt06cKjg1mVebnvz5xoPpXXfPpQ8+nc5tM5TaeyG06m1xxLeXv01+cHNj3L2fg0e8OjrHUPMtY9zFz/OGvT4wNbXhakvCpKrSvJaTp3oOFM1pv8XfdTV1/f/tP5NVPPLEs8Pn/UgSnh+xL8to50/CXcanmwxcpQpxmuysm2uscXJNYd3/PywIYnGavu7v35/LqJ59clnV2VeGpJ3ImfY08ujju1OOHEooScGSNTJ0ftSgrbkRiyKS5w6TC3uSE204ItpgSaTw62mDLIenKY7eQw+4lh9snh9snh9klhDnGBlmOCbGOD7If72kR62wS6WjqY6QnoJAoGCZUvNBKFAFD/RP/1dP5rDywWSyAQcDgcpDOBQECj0cHBwQcPHqyoqHj37h30RfT29s6aNQuBQBC/cyCRSBqNBtvqaDQamUxGIBCwjhcWFnbz5s22trb6+np1HaC7u7u7u/uLhSMqNKtDsKenB46BrqmpefbsGXTglZaWnjp1KiUlZfDgwUwmU6VgGhsbJyQkXL9+HfYZtre3X7hwYejQoTDRdnBwWLFiBVQwoH/58ePHT58+rampaWxsVPeTDPwtc15vby9UulVDn9+/fz8w0Hfz5g0/Px/4SQYb5ZlM+vcR+e888GoHDof7H6AzwKIBGgnQKBQejcaiEEiAgBkVAvBZFEMduZmBwkhboiPjaUk42mKOoZRjKOUYSNj6Ypa+mGUgYRtKOUYyLjxvJOMay3kmGnxThcBMS2SuLVZqisy0xKpQaopMFUL1MNEQwBtKTZGZlkipxYfWPVNNnpm2wFxHaKYtgCfNtAUWuiILXRE8aaYtAAKBiE5nwu2CsAmFSCSTSBTYJUijMaD08RHZTA6HziZhySQsmUZhUshMMonOpHP4LB6LQGSj0TE+3tUXzj/Oy32YldpQcLg6L6MmP7OuMLvp1MGW4oOQzrWF+2qO7X6Stf5x9sd4lLXhUdaGx1mbHuVsrjy2p+pkam1xxruTqZWHd9zZu+LihtlnViSfWjy+cMGYvJnDMyeF7hnru2Wk8y8RNstDrJeFOE93MRtnoZk7M67m6O4XOeufZKx6lL70t51zr22fUb52YtGi2CNzhudOj8ycGL53fNDWWJ8N0V5roz3Xx/isj/FbPsJjYYTj3Aj7qUEWk4LMJwZaJAVbJgVbJwZbjx9kPS7YKjncMWGQTUKwPaRzlI+tr6PSTE9GwQIcEqABwCIR/0t0Vl2Z8DYWi8VisZGRkXl5ebdu3aqvr+/s7ITVsF9++QWmqN88cDicagodbG+BNUYAAJVKNTIyys7OHhgYaGlpUe2yUiW2Kgiq5IgvJmyokm6YSldVVT19+vT+/ft37twpLi4+fvz4hg0bQkJCeDyeqsREp9NjY2OhDIJEIgEALi4uS5cuLSkpgWaM0tLS69evP3r06NWrVx8+fIAtLV+P//8emlVt5Sp9o66ubmBgIDMzXVtbEwo7ZDIRjUaqCoP/JXTG/3fTGYUESARAo7B4HBaPQaORSBRAowAKACwKMMh4CZ+tq5Aa68j15BJNIUdbxNQVMnSFDB0BXUdA1xMxDSRsIxkXwlpfzIKMNtHgKzWFZloiiF31+Bt01hSaavJMFFxTTZ5Siw8DnlFq8c11hOq8BjApVp/jTKMxSCQKTKhpNAY00sGvXDZPzBPRiFQmhSHgwSWBfJFAKuYLuGSSHpe9Z9GCt2dP3dy/63VeZvup/JqDqa8P7a8uyGg4mdtUnNtwKqv62N7XR3e+zNt+P33N3Yw19zJ/uZ+19nH2xic5m57kbHqUs6myYNfr43veFKa8PLr9fvqaS5vnFS+fWLgg/uic0YdmjMieHLUvMXhnnO+Gkc6rIu2Whdr95G83zcU83kwzY+qoykPb76etvL138b20xff3L7q9Z96VLVPPrBx37KdRB2dEpSYO2hHrvTHaY/UQp2WRjsuinJZFOS2MtJ8fZjdnsN3scLtpodZTBlknD7KaGGKbFGI7IdQ2McQmOdxxfKjd+BDH2CD7ob62g73t3GyMdSRcHPjo1sCg0HDmEVxY9d9OZ5gvQ78z7OfG4/GjRo06cuTI3bt3ob0XwnTv3r1Qrv3mQSaTyWQyFovFYDCETxI2hUKB3yKRSFgsNikpqaamBpb+VD17Kg6qV/NUgFbfjaKO7O7u7rq6uhcvXrx58+bevXuXL18+fvz40qVL3dzcOBwOgUBAIBDw74VAIPT09JYsWXL27NkzZ84UFxdfuHDhypUrDx8+bGpqamlpaWxshPU9dWPcH5y+pOqLGRgYePv27cSJEyFHyGQih8MikQh4PJZEIsABrf9H53+FsoFBIlAAgQJYLBqHw2AwKAwGhcNh8DgMTKIJGCSfzdCWi3UVMl25UFfCNpCwDSRsPRFTHdC6QoaeiKknYkJAqzJoEw0B5O830fwDOqsADe8aa3Bg+qxCs6kmDzAYLLhyW7UbhU5nkslUVe4Mm1BgZi0SiAUcLhlPYFGZAp6QQeew2VyRQMyhMdh4vJuJwdm0vU+OHbqfkVKXn/Ph+IGWguy6/Kz6otzm4sPNxXn1J7Pf5u99nrvtcfbGO+mrb6etup226k766oeZ61WAfnpo87PDW58f3vokZ8PtlOWXNs45syypcEF8zpQhmRMj9k8I3ZkQuCXGe+0I5+WD7RaH2M33tZ/taZdorZ8zM74qf/f9tJU3di24l7b45q55N36ddWXL1HO/JJasGA+3C+ZMi9o/MfAQF34AACAASURBVHx7vP+aEe7LhzgvHmw/J8RyZqDFtGCLn4Y4z4qwnxZqOzHEenKY/aRwh4mDHZLC7JLDHSeEOySGOkA6h3vZOpjp8hmEj00oCCQKgUQCxCcX5r9Ad/5rD9iEgsfj4bQNFApFJpMTExMLCgoePHjQ1NSkaqHOz8+HMsj3ngeHw0HKE4lEuO4e1hthyx/MppVK5ZEjRzo6OmDuCZPWgd8ND58ly+qIVKXY3d3dbW1tra2t8FVVVlZWVVXBsuHly5fLyspWr17t7e0tkUi4XC6fz4+Kijp06FBpaSnsVLxy5UplZWV9fX1NTU1zc/PXyrK6K+PHh6ohpbOz8/z587DYiMdjMRgU3DgDAKBQSAIBD4Af6M7/zuN/j85wIgcSCdBoJBqNRCIBEgkwGBSFTMRh0VCZJGDQDApRyucbKGSGGnxThcBUITCW8/TFLBWgYUIN6QzlDghoYznfWM5XIfgLIn9FZ7GZluiL3PlHdIauDD5fKJXKhUIxVDmgxxnqzvABTCabzeYKeEIWjY5Ho+hkCovBJBBIdDqTx+ETUCgqCjE+MuzqoZwbWfue5aY2HstpzkttO57TfOJgw8mD9acP1Z48UF2YUXl0z5PcrQ+yNtzL/OV22qrf9i2/uX/FvbTVDzPXQn3jftbaB9m/PM5e+zBzze29Sy9vml28dMKx+WPSJoTtHx+ye2zg1lif9SPdl0c5LAyxnutvOcvbdqanXbKdUd68xKbirGe5m26lLHqYuexOyoJbu+de2z7j4sZJF9dPubh+yrlVE08uSSj4OT5n1oiUSeE7JgRvjg9YNdpz6TC3hcNcFgx1mRVhPzXEZmKI9eQw28kR9hMHOySH2yeF2SUNdkwKd4J0DvO0sTJUkDEA88nmDNGMBAgkQPwP0BmKEjgcjkqlEggEOFJuxowZ0Ozc2NiowlB5eTmbzf7BdQ4LjGQyGT4hgUDA4XBYLJbJZLLZbDQaDYUOLpc7e/bsFy9eQDlbVbvr6Oj4cdL6RX498EkJ6enpaW5urqmpefr06dWrV4uLiwsLC/ft27dkyZIdO3aUlJSUlpZeuHDhzp07V69era+vf/nyZW1tLXzC1tbWr13MfzB3hn67gYGBrVu3QuGbQCCQSAQul43BoNBoJJ/PhYxmsRj/R+d/AZ0RCAQWg0KjABoFsBgEnLeORAA0CoHHYbAYFBqJQiGQcGUznUwR89i6Yq6RjGuqEJho8GHKrMqaVbmzSow2lvOMZDxjudBYLjTREJkqxKYKsYmGSHUb3oU3lJoSMy2xubZYBd9v0tlcR/gZnclkKofD09LSkcsVNBqDTKbCPBp+i0KhwaBS6Uw6i8tkkfEENpPD4fCIRDKHw5MKRUQkoAGw9ac5t48euJKy9UXuvvdFB5qPprYVZtXnp9cUZLw5uu/1kb2vDu9+eWjH0wObH2VteJS17k766t/2Lb+xd9ntfSvup695mLn+Yeb6e2mr76evepi55mHG6lspSy5tnHViUcKhWSP3JYbsSQjaPiZg4yjvVUPdF4c5zAmwmO5lluxkOtHZPN5S58CccS3ncl8d2X5n35KHmct+2zm3Ytv0srUTTi6NPfFzTOHCmKNzonOmRR2YPTJ1WlTKpPCUSeG7ksM3JwT+Euu3KsZn0Qj3uZGO00JtJ4fYTBpsNznSYXKk06QIx6Qwu+QIpwkRzrFB9kN8bEI9rM31ZFgAcEiARSI+Zc0f6axSn9XoDBLHjR8Y6PvuBNG/j87Ef8H1CdsFqVQqzHm5XO78+fNPnz796NEjqD9Aft28eVMmk/34OocZNJysRKfTYTYN5Wz4MCKRSCKRAADe3t7Hjh3r6OhobW2F6bPKUPxHKKn6FnRM9/f3ww1YVVVVjx8/vnXrFjTJnT59uri4+MqVKzdu3Hj06NH79++bmppUTSsqu0V7e/vXxckfT5eGDusnT56Eh4cDANBoNIvFwuFwCATAYtHwHSTCxvevPcX/uXTGfYvObd0DXR/p3Nv5DTp3tqvRmfWJzhi1xa+Iv2sn97fojALgY31PRec5Mz/SGYVCAMTH3BmNQqCQAI1C4HAYAh6LRiPRSBQGA01WAI5ih4zGoNAkHFbEpmoK6HpSjr6Mqytha4uYOmKWnpSj+6lO+EW10EjGM5IJIJ3VQmCqEH8zdzbXFsPs+AvR+du6MwQx3PQqlyugoKGSMqCvjkSiEIlkGo3B4fCIeAqdxsYTKEQSTSiSsdlcMh4nYdKVEsGRzWuvpO18fHDvw/RtDYWpVXnbmwv3NR7fX3N415vc7a9ytn5qP1n3NHvD48wNt/etur5r6c2UFXf2r76zf/WdtLWPsjbcS1t9O2X5jV0/X/t1weWtc0vWTD7yU2z6lMgtsX7rR3qujHT5OcR+QbD9vACbWb7W07ysJrqajbU3TnQ0zpgd333t+Jvjux5lr35+cM3jjGU3fp1Vvi7p2rbplzZNPb084cSi+LTJ4buTB2XOGpo5a2jGzCE5c6PTZw3bmRS2LXHQytHeC4e5zIqwnx5hNzXKcVKEfXKE3cRI+6TB9uND7caFOUQH2o4Odg1xt5Fz/h975x0V1b29/TP9tOmVjnRUsGHBCoIFKx0BARURpZcZepfeexcBe4s1GjsoShWwG0ti7ImxSy/z/vHFCbHkJnlNvLm/nLUX68wQkhOG85k9z9772UwaBFEgiAyITCC9CwKBQCBCJMI7D36w9dXX20c62P/eWu4P3fel0q7+vk6ptPfdNErjGP3RKIwgNBh8pVGoKIz81SFTnMHtSqVSWSxWenr66dOnAc6kUinIcG/fvj169GgKiYzQYBzFwEViCIohKLjmPxQECFKQk0+MT/jpyY99Pb1vX78Z7B+QDkplEvOHNbpPYVp2AkSPly9fgqHwmzdvXr9+/caNG3fu3Hn8+LHMiO43/lUy/QS0Mw8ODkoHpdKBQenAoHRQ2tfT29/bJx2Ugq/VlVUG4yeQiSQKiUzHcDqGg1/LPygQGiwLmEqj0WgwilBhSlJK4sPHD169ed4/2NPR+7ZnsKt7oKurv7Orv7Ozr6tjKHo6e3u6e7t6e7t7e/sHB6SHDh5n4EIIQn6dOA/fK/iH6UwgkiECRCARIQgMpkA8Nj7PdNYqF4fQIH9FEZ8AQWQyESJAVBpCJFEIpHeWpOCETCKTqSQKmUSiQAQSBBFBkEgUGEZRFGVisJDDUFMS6mooj1RX0lQWaSjwtJQEqkKWuhxrlLJAT1Wkq8DRENB15Nnj1OVHKQtGqwiBvgFijJr8OA0F/RFy+iNEIIBUAkJfQ6SvIRqjKQdCX0Okpy4EAZ4Hz4wawR81gg+BSqBIJA+s6UCThkgkD8qAoDAIMmgOhycUKFApGJcnJxAq0lAmGcb4fKGIw0EhaKaW2umKopaq4ps7ym5uyXuyv/zh3oKfD5U83V/ycFfe91syvt+ScWdL5s3qtBvVqd9uSrtWnd5WltBUHNtSur69IulSZcqVzZk3tudc35R2qSKxqSjibLbkRKrvgRi3rWL7DZ7mGc6miXYzopZMCZk/XmI6IXD2OF+jsZ4z9NwMRzuMVXUYo1ItWdV34fCToxtv7ki7sTXhamVMQ57/qeQ1TfkBzYVB57L9zmb4741w2Rfruj18ecGa+SkO07NXzsl3X5DntjDPfdF6e6Nw22lBllPENob+ttN8bKf62E71dZjhZT3V3cJwreU0l8WGK5caLzWepMJjADoDKeMTdP5lJ7evj5cMzdLBnt/YKwjo/G6S+0M6wyj8l9/tNBpNRmcURWEYFolEOTk5NTU1d+7cAa7KYC/1gwcPDA0NPxedhXwB+BSy0GxB3ZmznW87Xr142fm246MDIL8x/vdehgvGWLq7u1+/fv3y5cvnz58/f/4c2I3+R4OkDzv5pFKpdFD605MfpYNSAOX+3r6ujs6ON2/XrnHX0dImQBCZSGIzWRQSmQBBf+L38N9GZwRBqDDt13R+0zPY1T3Q2dXf0dXf2dnX8QGde39NZ9mgIPT7t75+KnEmEMkQgUggESHCr+jsusIxNMhfXo4PESAymQwRIDKMQCQyBBEhAgmY9hNJFBKZSqbQyBQagUiW0ZlAJFOoMILiGB2n46hQwFFTkdcYoaimJKeqINRQEmqpyOmqyqnJcdQFDB0Frr6qUE9FMFKRq6vAGanEB4CWBWjnGELzu+qfLD5F59FqAr133x2tJviFzkKhnIrKCHV1TQUFJdDCoaioDERnOp2JYXQMowMxmsMWcNhCGo3J4Yq4AgUYobPZbEUhj0mAFhuMubCr+kJV4Y3NhXe25t7flf94b/5P+wsf7sq7synt+oaEGxWJNyqTrm6Iv1Qef7FsfVvZ+saCyLrc8PqCqCFAV6dd25p1cUPChZLY8/mhp9L9D8au2Sq2L3FflO1skrRsZozF5KC5Y31m6qw11F49Ud1lrKqjnpLtSKUlGjwLLcGmINeuxgMgd76+Jb6pQNKQ51+X6dVcEFib7vV1zIrDMau3ie12hjttD19e5mWevXJOrtv8nNXz0pxMUp1NoqynhVobBlsZim0Mfa0NPa0me1lP8bGfLqPziiVTVy41XmI0UZlL/4x0Hhjo6O9/K5V2yba+vnNB+mJ0BlBGEARgWl1dvbi4uLa29t69e0AEALrzixcvFi1a9BlzZzaTxWVzCBAkL5LLz8178+p1x5u3P//8M0CkrGfjtwt0n9IfZNLE7+y+eK8SKPvBvp5e6aB0oK//7es3gNGXL16aazqHjuGgsRKFEQ6LzWayQPr8xYH7L50Bf2VcJlNoJDJ1OK8pVBhGMAxn0JkMDpspEnLlRDyhgCMv5KgpyemMUNBWlR+lpqAuzx3Bw7Xk2HoqAn1V4UhFrpaIqavIA4AepSwAJ3qqQiBb/yE6jxrBB4AG5yNVeSNVeRCwo9PQ0NLVHaWmpgF2CcrJKQBNg05n4jiDwWAxmWwmk82gc/g8eQoZRzGWUKQoFMnLiQRKfI48THadb3z9wI7Wyrwbm/J+2J7//ZaMJ3tzH+7OurM55WrZ+raCyPbCqIslMW1FUc0FkY154edzw85mBddkBp/JDq0viGouiWsui28pTzibE3IuJ/RsTtDJNL/90asrfayynU0SrQ3XW0+NXGIgNtX3nKbpaqDmOFreUp27SJkxT4ExVxFfNIK9I2Ldq7O7b+3Ovbkt9eb2pIvlEReKg+pzfFsKxWcyvA9Fu3wVsrzYbX6u65yNAVabxMs2+lmXeptnu86NXzYjdtn0COupodaGIdZTxTaG3paT1ywZ7750gofNFEDndVbTV5lPX2U+e/EsAyUO/hnp3N//tq/vDcB0b89b6WDPOwfRL0NnGIaHN9VRqVQ9Pb3y8vLa2tpHjx4BjyGQz3Z1dTk7O38uOjPpDAxBSQQijmI4ilFI5CWLFjc3Nkml0o6OjhcvXsio+ttyxKeOj076/XbJcTipwceFIWVjUDrYP9DT1S0dlG6qqmYzWVQyBaHBXDaHy+YgNJhCImMISsfwv0eM+pfOgM5hwQGfyp2JJMpwNMseUqgwDUZhBEMxOoYzcAZdJOQLBRwWE0MRCo+Na6op6euq62mpaisLtZQEWopcbXmOjjxbR56tq8AZpcTTUeACQI9U4oMT0A39p+kMEmdg+gGJRPJgSlBVVQ0sSQHps0gkDzydWSwO6IbmcvlsFh+mMQV8JSaLDyN0kUikqijHQyhMCFrv5vjt/i2XqnJvbc7+YVvO7crE+9tTb1XGXS2Pbc2PaMoOac4Jbc4La8gOrssMqssMOpUacCo14ERq4Kl0yZns0HN5EWfzImpzwk6k+p9KDzyZ5vdNouee8BUVXhaZLiYJtlNjLadELjEImj/Ob/aodVN1VoxTsdESLFZhzhYgM7ikmVzSzkiPV2d3f7e34M7OjOtb4u/uSrtUHlabtq4h1+9CYXBjbmBtmu8mP6vcFXMK3RfmrJ6X6mSU7mya4mgcZzsjxnZGmKVhkOUUidWUAOspXhaT3BaPW7Nk/DrryV7WU9eYT1lnNd3VYoarhcmimRMUWCj8v0tn5F3LMyjckUikyZMnb9y48cyZM2BQUPrOoaKnp8fX1/dz0Rmm0hg4nUQgUskUPpdHJVPIRJK2plZpaemdO3fAmwFQvcH5f8Txe83RvzNl/vB4b1ixt7unt7tHOih9+fzFmtVuBAiiUagwlYbCCIVEplGoTDqDjuGgmeeL0/b/Dp1Xr1weFhygIC8YqhkSIBINhoig5kcBIJZlzRCBRINRwGUExREUH1rNi2NcDkvAZ7NZOI1KRGlEBRF3zEiNaQb6uqpyuqpyOsp8TQWOlhxbW54zUpE7SomnLc8BgJaFrNnuM9BZUVFZXl5RKJSTGdSB5jnQ7AxaNWR1Qg5bwKDzRUIVBp2LoUwhX8DFYDYR0uPRdyRFXt1Rfq0q51Z15p2qlOtl0Tc3RrcXBLcVhjdlhzRkBjVkBp3PlJxNC6hJDahNCzyW6HM8yfdYsv+xZP9T6ZLarJBTmcHHUgNPZ4iPp/gdinPfE75ic4Bd2bolOavmpjsZRy2dGLF4QuhCg5AFEyRzDXxm6blN0nIeq7pIlTudQ5xAgXZFeXbV7//xSMX9fXmXK6KuV8Ze3hDekOt3PtvnVNLa4/FuZ9L9Dsa4VvlaF69bnGg/PcZqUpqTSeaqeevtjSKspwZZTA5cOtF/qYGvxUQvi0nrlhqss5joZTcV0NnDeoab1SxXC5MF08fJM5HPSOf/NmVD1hYCpkgIBIKxsfHmzZvPnz//008/DXcx7uvri4uL+1x0RmGETCRx2RwhX0CjUDEEZdIZBAgikUjr1q1ramoClspA2fgNN6Lfc/x+feMjQsqgVDooPX702Pix4wgQxKQzYCqNxWCCNxjwq2DSGUw6g4HT/1U2/k46h4cEfkhnEpn6nqZBJFEIRDKAMohhG9ERDEP4PJZIyKXjMAmCECpBU1VxpuGESWN0x2ipaCsKNOTZI5X4+iPkRivzNYWMz07n95UNoVAOCBpgJhBYIAFNA8PoQNkA89xsFl9RTo2J8xkYR8gXcel0DkI2mzSmKNyvobqgqSzt2sa0WxUp14qjr5dGXi8Nb8sXN+WIG7KGoi498HSSz6lkn9o0/+NJvseTfL9J9D4c73ks2bcmU3IqM/h4mrg2K+hoks9XESu3BC7b4GNZ6L4wa4VpisPMiCUG4YsnhC40CF1oELpgSvD8Sf4mE7xnjXEer7lIjTODCR1ND+1pPPj46/IH+/OvbIxuzpdcKg9rKwluyPU7FOm8I8DqQJjL9gDbDZ7mpZ5LM1eapjoZZa82y3KdH2M7I8R8UoiVof9SA69FE7yXTvQyn+JhPtnDcoq3zTQZnddYG622NDWbNlaOAX9GOv+3VQVlB4VCQVGUQCAsWrRo586dzc3NT58+lc3CAVAWFhZ+LjoTIQKfy4OpNCDdAnGDzWSB3qmxY8dWVVUB/wpZBv3nyDv46+P30xl4Rvd0dSesj6djOAGCOCw2uFSQOwOtGbRX0jGcSWdQyZQvDtz/I3R2W+X0EToTiEQSBcRwRgOhGUYwkEGDJBpGMARDWSwGm83kchhMBkolDrn76+mozZoyftr4UeO1R+gqi0YpC/RHyI1U4msIme/RGSgbf4LOH68KUqkwWCEoL6/I4wmAviybQAG8BiYbbDaXwxbIC1U5uEBBoChkc6kQNEZNvjI1uvfmhZt7N9ZkhF0pjb9RGnspN/hmWcSN8rDLxSGNGf4NWeLGbEljtuRMqv/JBK+TSd5n0gNOJPudSPY7kuB1MHbtkQSvmkxJbU7Y6ayQ0xniIwlee8JXbAlcVuFrVbBmQYrDzBiLiZFLJ4YtGh9sNj7YbHyI2eQQs8niuZMCTA08Z41fOUnLWkvYsiGtu+HAnV259/bm3tqaeGVDVFtJ8Lks76b8gPps/5OJ7nuDl2fYTUuzn5nvZpa3xizN2TjBfmaE1WTJ4glBFpMils0UW072XDzBY6mBh/nkdUsnrTWf5GE5BdDZ02amu43xX0rn39FR9zfRGUjPwLGIRCJZW1vv3bu3vb396dOnsk3YIInevHnz56Izj8MlQBCOYiKBEMgaLAYTptIQBGGz2RAEUSiUFStWXL58eXBw8L2x799m63Bvzz96yOg8ODj45s2bR48eLTRbAN45+FweeH2BUA6ehKk0NpPFYjABDNhM1hcH7v9ZOhOpNIhAhAgk0LMh0zcAi6k0hEpDKFSYQgWfeVAExVEcU1RUpNMxGpWIYzQmBiMUIkYl8piY8VQD0xmTjSaPHa89QkeBqyli6ShwRyrxP5fu/PGOOjCKIhTKASkDtDkDKQP4OzMYLA6HJyenoKCgJC9SErBFbJSjJFSgQtCUkdondlYO3rv2sHb/6eyoxtzI9tzw9mzJpRzJ1cLgy0WStnxxfZpvfWZgQ5b4bKrv8fVrj8auOZ7gWZPqdyrN72ii58HYtQdi3I8m+dRkSk5kBH6d6PVVtNuuiFWbJfbl3hb5bmbpTsYJy6bF2UwBdA4yGy+ZP04yf6J4noHf7PHes8Z4GU1Ybajrb2Jwd//Gp8e33NyedaUq/nJF1KWyiHMZXjXJ7jXJ7ifj15yMX3M4ynWbv02Fl0Wh++KslfPSnU0T7I0iLA2DlkwMXGIgtpzsa27gtcTA03yil6Wht9VUL+upHpZT1llM9llm5G1n5GY1y8th0RKjiQKMgpMJCIlEIZFJBLKsZXJooQNEJBMpoDkMFPEl4gCpdOBTdAaaxnA6f9ncGbhhyHxEIQhycXE5cOAAoPPgMJPMt2/f1tbWgo/2KIzQMZxKpgA6Ywj6ua4He3dQqVQajTZp0qSKioqBgQFZ94hMg5Z1a8iyXeC+/x8T5A/bPIDQDNAs+/dv27ZNU1PziwP0L43fT+eu/g5A567+zs7+7s7+7s7+3q6+3u7erq6ursFBaW+P9Og3NRjCIxIQ6FejKJ+NzsDgiMvC5prMXOPqHBYcoDZCCSJARCJwPqIQqTQChUqgUIlUGpFKI9FgMoyQYYSCoGQYAQ/BORlGEDqDw+Py+XxgVkWlkllMTMBhcugIRiUq8BhzZk6xNzebOVFfW1GgqywaoyavLc/RlufI2jbeAZoHjJNGqwhGq/JGq/LA7hUwHDgcxDJAg5BhWhYQm80VieTBakE2mwuWVAG3DVlTHfDiEInkBTwhB2YpsEQoRNKQE2ZGBt1rOd13q+X2warazNDGrOD2bElbZkB7lv/lfMnFgsDWvMD6TP+GLHF9ZuCZFJ8T8euOr197ItGrJtXv8Pq1h9evBXQ+HO95PMXvaKofoPOOsBVVAbbF6xZnr5yT4jAz3m7qelvDWCvDaIvJ4Usmhyw0CDKbJJ5n4G8ywdd4nMfMca5TdILmGz48vPn5qe3f78q7uTn5emVse1Ho2TSPU4lupxLdjsW6fhO9cl+IU5Xn0rJ15vluC7NWzstYOTfJyTRm2cxw2+mhNtP8LSf5mBt4mk98j84ellNkdPa0X7jUeJKITsNIEEIikYkkIvRLQ7vsL+gP0fnD3PnL6s4IgoDZa2A1R6FQ3NzcDh8+fPnyZdnmaZm1fEtLC6jgoTCCoxjQiz8vncE7BJFIZLFYVCoVgiANDY0VK1bcuXPn4cOHoLdv8Nee+mAifDht/2Obh2wVt/Rdv+Bw27ynT58GBQXBMAxB0BcH6F/76v8v0lmGZhmOKQhKosHgeYBpIpVGw3A6m8PhcRkMHMxtMugIm4VzmTiHjgiZ+FhddTOjaYtMps+coKevriRLlod31I1U4v9pOn8IaIjD4QkEIpmrhqwkCOqBYIabzeby+UI+X8hjcjGIOoIjRCHI097mh6YzPXfaXl84fm1H/tkMSXOGuDXDvzXNpzXDtz0noDUvsCnXvzE7sD7Tvy7NpzbZ81Si56lEz1PJXqdTvPdHuR6KXfP1+rWH4twPx687muR1JNnnUILnnqjV20KcN/pZF6xZkLHCJNlxZqL99ET76YkOsxLsZ8bZzIw0NwxZOEU8z8BvjoHfHIO108esmqwdZW7888ldL2t2PthX/P2OjDtbk65tiG7K9T+X4XU2zeNk/JqjMasOhDpv8jQvWGmW4Wya7GCU5GgUt2xWhPVUicVkseVkf4spPuaTPJdO9jCfDOjsbTXdy3Kap5Wht90sn2XGa6yNPJYtsDCZosBCEQIEE4mfhc4fVgW/eM8GaHMGdMZx3NfX99ixY9evX3/58qVsjwlg4s2bN0eoqJKJJBRGgKDxGbkMgk6n4+9KH0AHJxAIIIk+fPgwsNSQqeEywsqW+8keforLMgqDNVrDtwW+evVKKpW2trYaGxtDEESlUlH0M//f/bfF30/nP7RX8E/Q+T00y+g8PK2GyBSIRCbDCMpgsrkcJpvFYOA4juIYwqAjPBZdxGVyUJqQhY7TUbeYb2JtZjJt7MiRKnKjRyjoqYrAEMp7dAZ+0KNUuMPpPObXIsaHdH4vINk6QQaDheMMoC/L1GdZ7jyMziQRjI1RUDy4sfjtt61PW449PrXzxvac+szACxkBbem+7Wk+rRm+rVl+LTn+TTlDaK5J8jiVsPZ0kldtik9Nqs/pFO9DsWsOr197JMHjSILHsWTvE6m+R5J9Dqxftyti1bYQ50p/mxKPJblu8zNXmqa7zE53mZ2+Yk6ai2myo2ms9YzQRYaBcyf4mk7wm2PgPk1/lYFmkp3Zq5q9L05se7i/5O7OzB92pt3YGNuSH3g+07s2Ze3RmFVfRzjvDXLc5Gle5Low02VOqqNxgv3MaJvpEvOJfovGey0e52sx2ctikof5ZE+LKTI6e1tN97aZ5m03y9d+9hpro3V2Zjbzpo8QsGgQRCMQSAQi0J0/C51BR93gQHdvT8d/CZ0RBOFwOCEhIcBk482bN4DOMh3g/v37E8aNl7WOATSDe/tzXQ9wtkMQhEgk0mg0DofDZrNBEi0nJxcSEnLr5CEwIgAAIABJREFU1i2wqwWsUxm+pRA0lvxHZaOrq0vWiwISbRnui4uLwdJCHo/H5XIR5MsD9K999f/n6Ay4LEPz8Nz5PTqTaDBCZ3D5PDaXw2TSMQzBUJiOo1wmLuAwWRgNJxMUuYxZk8bZLDBdZDxt+rhRE0dqjNNQHKMmP1pF+A7NfJkNNKDze4D+nXQG34KEQrnhUoasEjhcd5YpHgIOl0OkMCDIx9b6cWv9dzVf3/pmy/3DG69tSr6QI2nP8r+U4Xcpw681w7c5078xO6AxVwzQfDLe/VTC2poUzzNp3rVpvqdTvI8mrjuauO5IgsfRJK9T6f61WeJvUry/inbdHem6M3zllhDHykDbMh+LIo/F+e4Lct3mZ7nOz1w1L2X5nFjrGZIFk31MxnoZj/WePc51oo6jnnKqw6KXp796dLDi+115t7akfLct+XJpRH2Wz5kk9+MxK76S2O0KsN7hZ1O5dnGll3Wh++LsFWapznPils0KsZoSYD7R19zAe+lEL4tJnhZTPC2meFpM9bKc5m013cd6hq/dDG+7Wf6OpmttZ6+zM3NcPFtHSUiDICoEyeg8vCr4T6czSJmRd9b7QqEwJiYG0Pm9RSF9fX1PnjwxmzefCBEwBIWpNNBA9nnpLMuXgSBOoVBIJBIYZQROpLNmzfrmm2/evn0LVp90dHSAyRFZ1vwfm6NfvXoFkm7gRAqe/P777+3s7IDPnEAgAP+tf+n8j6MzEYZlQUIQWRBhmECjgYCoVIhMJiEIymAK5URsLgfFMRoCoyhMx1EWjjAxmI3DTBqZSSWoCNizDPRtFpiaz5k1c4LeRB3VcRqKeqqi4XTWUeD8OTrLnhyrJT9WSx4Cns7DGzNYLA4oD/J4Ag6HB5AtFMoJBCIBiyMkU1VheFtmavetyxf3V985Un3vUOmFovBLBSGXswMvZ/pezvRvywxozPA/n+VfnxtYm+pVk+RxOnFdTZLHmTTvs+k+Nak+p5K9TqR4HU/2/CbR81iyd22WuC43+Fia796Y1fvj1u6Ldd8VtXJr6PIqsV25r2WJ19Iij8XZq80yVs5NtJ8daW4YMM/A00hv7YzR7tNHLRupZKHOy3Q2f1Wz9+6e4lvbsq5vjL9RFXdtQ3RLfmB9uldNgtuBUMe9Qcv2Bjlu97MrX2ue62qW6mCy3m5mhKVh4JIJvovHey0Z77HUwNN84nA6+1jP8LWZ6bdsprfdrECnuR7LTD2WLVhhOW+MhvJvzAr+05UN2XITYFanpKSUnJx84sSJmzdvDt85DeTdZ8+euTg5kwhEMBfHpDNQGAFFws8VwMWfTqeDZeEyM1JgbcpgMCAIEgqFSUlJ9+/fHy5xyCSL4Xnxbxy9vb2gV6+np2ffvn26urpMJpNIJAJBA1zDv3T+R9P5vQBoBicQlUpGUYzNFsqJmGwWDYEpNCqKwnQ6xkBpKJXExmEuA8UpEEqANOS4ZjOnWM2fPWeqwTR9rUm6I0D6DAw3wOKroVDmDKez/ruO5o/SeTiax2krjNNWgAB/wU5uIGiATufhW1FAIweHw2OhOI9Asp0+7dLhA48aTl05WP3g+Jbbe3IacgKvF4deyQ0AdL6Q4X8+1edMul9djvhsuk9dms+5dN9z6b51Gb5n0rxPJXudSPQ4keJ1MtX7ZJrf6YyAutzg+oKw09niI8le36T6fZ3kvTfObXu4c7VkWbmvZbHX0kKPxVmu81OcZkdZT5csnOBjMnbtjJGuU7RXTNRYOoK3SJlZ4GbX03Dk/r6y73flXd8Yf70y9npFzKWi4LZ8cWOmz8m41UejVhyJct0X4lK6ZkmWy/wEm5lRloZBSyZ6m43xNNP3WDTWY6mBh/lEL0tDL0tDT4upnhZTfaxn+NnOCnAw8rKdKXae52k/x9N+4ZpliyeN0kQIEPkdnYlEMog/R+f/tqogSJxldNbQ0MjNza2pqbl9+/bwpX9A2O3o6PD39aOQyAycTiVTAJ0/r/UPiUQC0jO4acESLEBnMpmMIIhQKASLw01MTJqamn744QdwhW/evAHvJb/dTgdUZqA4g59KSEhgMplAzWCxWKCZT+Z2/cUB+pfG/2BVkPargKhUELJzIgyDEwqGYWw2T8CnMxlUmEaFaRiGMBg4E4MxGpmBUDh0hIWQECLERSmj1ZVnTx43f8bk2RP1pulrTdBSlpmF6o8QjVYRyOgsA/TvpLMMzeN1FCEuT8Bic0HWzOPwuWwei8FmMFgoitMZLBaby+bweHwhn89nMBgomcyCoDRfrx9b6i7v33LnyOZHx6qub05pzhXfKAm7kie5mOnfnuXflOF3NtW7NtWrLsvvfJZ/fXZAY664MVd8Psu/Nt37ZJLn0cR1J1K8ajL8zuYEATQ3FkWcKwyrzQ06lSM+mu67b/2a7aGOlf42ZV5LijwWF3kszlo1J9nBKMJ8snjeWG+jUW5TtV0M1B3HqpopsRYoMsu8naWXan46Uv1wf8nNzck3quJaC4Ibsn2bs/3q072Ox6w6HO70dajTrkCHLf72xWstMlzmxS+bFW41FcwH+ltOWrdkwod09rczCnCY7WU7U+KywMd+rpfjQk/HJdPHaKOkIToTQCsliHcWz79J52EOogPdf7Cj7u8wbZD1OwNlQ0dHp6SkpK6u7s6dO0DJlXkSgYfhoWEga6aQyCwGE9zYn7E2yGAwgE8/k8kEbRvALZpOp4P3D9BkAq6Zw+EUFBR89913IGWWXepv0Hn4nHd7e/vixYshCKLRaGw2m0AgkEgksLKWTCbTaDQc/4fN/v3hV//jdKb8BzoPDAG6q7+7u7enq6tncOAdnVHOMDoTfk3nP+PvTCCSIYg45CBKhIgEiM3CTE1mrnF1Dvk1nYmkoZ4NGZGHgkKBKBTZiQzTZBTFWWwWm4vTmWBuEMdxBgNnMnAmBqNUEh2lcOgIG6cyaAQenaanpTp/1hRTwwkzJow0GDlijKbiGE3FsVpKYzQV9dTlPpU+66nL6anL6WvIj9FUAKGvIT/84VgtxXHaSuN1lMfrKEMCeTmBvByXy2fgTBbGFrKEcjx5PlfEYHKpKJ1Gp6MsFsqgM1h0HEdpEKSIUvcVZD48d+zbA1V392+4uTXz9qbky4VhV/JDrhSFXSoIbcoMOJ/mfS7d53yaZ23K2nOZfueyAs9ni+syA85m+p7J8jufJ24qCjmXG3guX3wuP+hcflBtbtDpbPHJzICTmQEnMnyPJHt8Fb1yW5Btpa9FuefC8nWLNngszl0xJ9t5TpqjafRSQz9jPW8jvXXTRtnrKy9VFyxU4dSVpHQ3Hft+f+m1bRl39+ZcqY69Xh1Xl+l1It71fJpnU5Z/zfo1h4Idv5I47JA4bfRdlue2OHm5SaTVtCCLyWLzSf6Wk3zMJ3lbTva2MPS2MPS2mOZjOd3Xaoa/zSyx4zx/x7k+y0zETgv9ly/0WLZgidFkJhWiEiEikQwRyBCBDEqCYJfVkKs3gUAikQgEAgRBIcES4O885L7f1y3t65b2d4Gv/X2dfb0dgwPdA/1dvT0d0sHevt7On58+bmmuH6M/EkVoCEwFX2lU8t9xf75bXkWj0YhE4oQJEzZs2FBfX3///n0g4MqKbIDUJUXFBAiCqTQahcrA6eBdhIHTvxRfCBBkaW5Rd+asdFDa3dn16sVL4MXc1dEJTmQBTJmBmdFAX39lxUYVJWUCBLEYzH+cL/Nne/U/9HeGqVSYlJi8/uHjezJ/515pT/dAJ4iu/o7OgY7Ogc7Ogc6u/u7evoGuzr7BAelAv/TE8VoUYRIgKgSR37nvAxaThnajDJcEf2f6DBEhiAj29hKJEIEIMVnobJMZq1Yuj44JU1FVgAgQ+NOl0RAyZagxAyJTQLxXCZR13cl6NjhcIYPOgWk4hYzANHyodQ3DmQwcgck4RuOwcRyjUsgQh43rjVQ3nTFxzvSJMyfqj9dVG62uOEZLSV9TUVdVqKPMH6kqGKkq0FHmaSlytBQ5uir8USOEo0aIQIxWkxutJqenLg8CnOtrKADEj9dRmaCrCnFEAq5QwOHwmCiDjbIFTIGQJeIwBRyuEGVycA6HyecyuRwWh0nHYRiCJqopnqoquX/64JUdxXf3FN/Zkn5nY+KN4siL+SEXC0Jb8kLOZ/jVpfmcz/RuyvJuzPRqyAk8ny2uzfQ/ne57Ot27NtP3fJ64sTC4sTikvjCoLk9SlyepKwitKwg9kxdckxN4Ksv/WLrn4QS3/TEr9kY47Q512B28bKfEtsJzSan7oiK3RZnO82LMp4cumBRgarBmiq65htB2tPKVHSWv6w7d/qroytb027sy2jdG3dyScKE46FyGV12659lkjxPRq44ELz8U4rxdvLx4rUXmivlpLnNj7WYFLJ7gu3BcgNVk36WTfC1+RecAq5kBtsb+y0z9Heb7LzMNcjILcDTzcVxkNWcqH6dQiRCRRIGIFIhAhiDyL3QmQJ+mc98vdH4XgMtSaS9w2JBK+97NCn6MzsjnlHQ/GsM96shk8rRp06qqqpqamh48eCDbkD2czpuqqoFDG0KDmXQGoPMX9JcA7hwjdXSzMjIfPXgIyPvs6c+AyF0dndJBaW93z+uXr8DJQF//y+cvgiVBZCKJSqbICUVUMoVEIH5xUH6R+IDOlN9N547OgY6u/u7ePmlXZ/87OtegCIMAUYbo/AuOP6jW/Fk6Q4QhOq9c9XE6k8i/orMM0O/TmUwhwwjGZHHYQgadiyJMBGbQcTaLyWMy2XQ6nclkIggNQSkMJorhVDIFQlCyUMAeO0pz+kS92dMmTDMYPVZ3xEh1hdHq8noaCqPU5EapyY1WE41UFWgrcbUUOTrKvJGqgpEqcqNU5UGMHqGgp6YIApzrqyuN0VAeq6kyTkt1vPYIiCcv4omEfL6Qz+IJWUJ5rrw8V4HPkePyREyekC0Ugn+AzWXhGA0jQNazprbu237nyO7Wyuzvdubf2Zxyoyz6dnlMe15wW15wY7akLsO3LsO3McevJd+/JT+wqSCoLkdck+F3Ks3ndLrv2ezA83lBDQUhF8qjGovDzuUH1ReGNJZGNZfHNJRE1hUEn0z3OZay7mjy2uOpHqfTvU+leR1PdD8S57onzGmTn02lj02ph1Wqw9yIxYYBpgZrp45aosb3NjZ4XrP/6aldt/YUXtueeWtn+qWqmCsboy+Wh10oEJ/L8Dodv+Zo1IrDoU4HQp13BDkWrFmU7jw3c5VZvIOx/6Jx3mZjJLZTAZ39LKf6WU71s5jubzkj0HpWoN1sHxvjAEczseM8QOcAF3PHxbOV+YwhOpNpEJkGEShgCw75f4jOwKZu7ty5W7dubWtre/To0XCDOhmdD+4/wGGxYSoNQ1BZ7vwFc08ykYTQYDAUvsLZpamhsa+nFxjLASLLAuxeaWpoNBg/gQBBXDYHRzHwOeAfN4H9ueKP0LkLxJCy8Uvu/PfRGWyNY7JQ49nTP0pn4K0h4y9EIgMiD8UwOhMoVAqC4iw2myWg4xwUYWAok8ngspg8BoMFlDQEocEIGcNpGE6DETKFClEpkJBH19VQnjl5jMl0g8ljdXTV5HVGyI3RUdXXVNTXVBytLj9yhEhHmaetxNVR5umq8EeqyIGQARpwWUZqfXUlQOdxWqoQV07IEwkFApGIK5TnyivwFOR4CnyOHJ3BYXIFTD6fKycUycux2UyMRmaSoXWWi64f3nN976bWjVl3d+Tf3pR8qSD0VkVsW15wc66kIVtyLiuwPjugKU/cUii+UCRpKQo5nxd0JiugNtO/Lkdcnx/cUBDSUBDSXBrRVBLeVBLeUhZ5oSLuQkVcU1l0fXHY0eS13yS5H01eW5PlW58vqc+XnMnwOZ7ovi9yRZWPVYn7kgLXRXGW032NRrtOUnfUU1qkyk1xMpdeq398bNudvcU3dmbf3pXx7fak5sKgttKQtqIgQOcTsa7fhLvsDXLcFeJU7m2V47oQ0FliPjFgiUGI7TQ/88n+Vob+VtP8rab5W84IsJoptjESLzPxtZ0tdjYLcjILcjITO5gFrTRfbT1PV0VAhiACgQCRqBCZBhGGtpyRSb+tbHyEzn9M2fjr6Sw7QIOEhYXFjh072tvbnzx5Aupm7zUUn609o6yoRCGRcRSjY/hn153/aOAoJuQLQAZNIZHHjRmblZH56sXL3u6ezrcdQM149eJld2dXX09vfm4esPUAagyGoFw2h8/l/RPNPz/Pq/9fT2cwXjCczgwmYjx7+ipXp5jY8OF0plLhj9OZRIZIZKBmDKczDcMZHC6XI6TjHJiGowgDx1g4zkBR/N0dAYP0GafDdAaCYhQKGUJpEJ+FjtJQnD5RT5Y+62kp62sqggxaV1Woo8wDoasi0FUW6SqLPgS0DNOy9HmspgpEZ7MYLCaTyeYyOHwGn0fnsTAOHWVTaRjG5GBsNoPHEcqJGAycRoK4MDnY0e7GwV2Xt5Vers65uz3nTlVSW27QzQ0xrblBTTni+hxJfX5wc2FwS1Fwc6G4qSCwqSikoSCkPj+4sTC0pSTqQml0U3FkQ2F4fUFYS2l0W2X8xerEtsq45vKoxtKIhpLwmizf05k+tZm+53IDmwok9bkBJ5PXHYpescXXKtfFNNl2Rpy5oZ/RSJexijY6/CWqLBtdxT1xAdLvWh9+s+m7fcXXdqRf35p8c0dye1n4pQ3hrYWSM6nrTsevqUlwPxHtui94+e5Q580Sx2IP8xSn2dE208NspoZYT5VYTQm0miq2nia2nSm2nRloM0NsO1NiayyxNw1cNifEZWGI04IQF7NAh7mSFUs9li2YPHIEBYLAjleIRCUQyYDOFPI/ns6yxBnQefny5Tt37gQmG6ApeDid+/r6Ll+8pKutQ4Ag2SgK+m4s5YsEjmJggyePw8UQlABBfC5vzWq3u999D/SNzrcd0kHp44ePljs4guItl82hYziFROaw2OBHQPPJ/8H4NJ0THj5+8OrNy/7Bvo7eTrCTG0TXUMNGd2d/d1df7xehs5HxNEBn1RGKgM4EAoFKhYHz0a/QTCSBGE5nEAidweLx5URKTAYXpuEITEdRHEEwGJYto0BwHAWApjMQnA6jCBlHiCgF4jJgXQ1lQwP9KRP0xo1UG62pNFpTaaS6gq6qUEdFoK3M11ERgAB0fg/Qw5NoGaDHaChDdDYLZ9DpdCabyeHReWyUTYeZGMwkkmgogw0zGBiTIRAJ6ThKI0IKdDTV2/363m0tFVnXN+d8uzHlVkXcxRzJjbKo1tyghpzAc7mSxuKwC6WRzSUhjUXihsLApqKQpqKwlpKItvLoixXrL1asby2PbSmNbigMb9sQd2VLytWtqW2VcU1lkQ0l4Y1lYW0VUS1l4Y2FwfX5knPZfieT1+6PcNoeaF24wjTJYmKk2bjgOfoeUzVWjVderqdgqcHzNzG4sqNEeqXuh0Mbv99fcmVLysXKuOtbE77bkfTt5rjW4qAzqetqEtzPJK2rWe9+OHLVjiDH7UFOZV6WycuNo6ynRdvNiLCbEWgxKWzZrJBls4LtjYPtjSV2syR2s4LsZgc5mAYvnxfkZBbkODfMZYHY3jRw+QIfx0XzDPXp1F/oTCS9UzZI4MPXP1jZACVBoG/QaDR3d/c9e/ZcvHjx2bNnoDVN1qAG6Hz/h3sTJxgAJeGLoxmFERKBCGbKQTrPpDNA54ymusbXBw+9efX6xbPne/d8NW7MWJBcC/kC0BEI0m0ahSrkC8Bs+v/B+HRV8L+FzkQiGYKIQzu5h9HZdbVzbFwEoDOVSiUQCBQKDRiH/kJngOZf586gSEiiwSiDyREIlRRHcNgCFGGgCAPD6AiCgSVBoOcd0JlKI8IIGcWoOEZjMxCEDMEkSMSl6+moTR4/eqK+jr62CqCzjopoOJq1lfk6SkIQMkADRg9PnwGg9dWVIJ5IyOFxORyegCeU48jx6Dw2zmXQuRQqyuDwESYTYzJEIhETQzESQYvH2Z4U9+1XW87kxl/emHohL/x6adTVgtAbZVGtBSH1uYFnc8Xni0JbyiJbysKbSkJaSkNBytxWHtu+Ia69IgHExY2JrRsTLlYnX92aemVLSlv1+uaK6Mby8Kby8MvVcW0VkY1FQbVZPscS3PaGOWzxWVrhbpa73CjVekq8+ZSoRROD5o4NnjchwGSc22TtHFfrrsajz0/vubO3+MHXZTd2pF2ujruxLfHO9sQbm6PbS0Macv3q0rxrkz1Oxa05GuO2XeKwOcC+zMsye9X85OUmsfazIuxmBNtMjXQ0inAyDncyCXU0DrY3DlpmFLLMONRhTqizWYD9HH9b43AXsyAH0wD7OYHOi23nGoqYMEwmQBAEVpYBKpOI0P8AnWEYBn+RCIIEBAQcOHDg2rVrL168eK99GCxUffPqtfEsIwIEMXA6mEP50+77nyWAyTK4BlCfBH1+4Ao91q7z9fZhMZjg7YTNZAGtGSTOwLMUhZF/c+df05nyETr3D0VXX29n/1B09fX/DXQmEEjD6UxnwJ+iMzAO/VXWPFzZeFckBF5IOIvNE8nJyykzGVwEwYC5C5A1wCwShmEoCg99QoSpKEZl0BEmTqOjFJRGxBGykMfUVFMYM1Jj7ChNPR21kVpKumry2qoinRFyOiPktFVFWkoCbUWBjM6/DWg9NUVIpKggEAn5fKGcUF6Bp8BnCbgMPpslQDEmT6SAczh0NkteXp6D40wKWU9OVLOh6Pt9W0+kRbQVx59L8b1aHH6jJOxGWURbYcj5nIDaLHFdQWhTWWRTefiF8vC2isimorALpdGAzq3l69s2xF+qTLq6KfXatoyrW9Mvb06+WJ3YVr3+QmV0c8XQTzUWB5/N8TuatGZvmMNm36XlbnOLV84uWmWS52Sc7TQ7fZlRsu2sVAfTBNvZkrkG28M8pLdbvtu74ebugp+OV93dn3dzR8p3X6Ve3BDSXh58sSy0vTSkJU9yJsXrRMyaI1Gu2yUOlT42pZ4WJZ4WOW6L4pfPjlw2M8rBKMbZJMrFJMp5TriTSYjD7GB741D72aEOc8JcFvjZGPlazRiis93sIJfFLkuNRghYdIQKQRCRRKFQYQKJCD4m/1E6/xcqG4DOOI5jGBYaGnr48OGbN2++fPnyo3Qe6Os3mzcfNKLJcufPOy74R/lCJpJwFGPgdDKRJCvxgf1SwBofdI6DTYYYggJ3ZllTIPjBLw7KL/Xb+/+gc/+XovMso6mfojOB+CtBQ1YV/Cid+XLyfJ4chjJpNARM5KHokF8jg8GAYZhGo+A4OuSRRIdZbJxKIbDoMIsO08gQhQhxWZi2mvJ4PW0A6FEayrpq8qBUqKUi1FDifwrQHwrQemqKEE/A5/C4bDaXw+LyGXwek89l8JkMHkJnMbgCNl8gEAmFfAEfp8MQtGiyweWvtl6qLmwuTmrICm9ID2jO9L+YL7lWFt5aFNJUFFJfHFFfGtlYHtm0IaJ5Q3hTefilqvXtFesvlMVdKItr25B4uSr18qb0q1syL1alXtmSdnV72tXtaRc3J7RsjKovDT1XJKnLC2gsCmouDDqT4X0oavlOseU2P4sdAVb7Qh2rvcx3hzpvC3QsXrN0g7ddpstCP+Mx54uSBlpP/HCg4tr27J9PVt3/Ov+HfVnXtsbd3r6+tVRSl+lVn+N7IT+oKUd8KsHjYPiKI7HuW8X2ZV7mpd7mxV4W6W7zE1bMiV85J9bFNGblnJgV86Kc54Q5mATbGUlsZoptjALtZovtTYMcTAGyxctmBzrM9XFaPE1fCyYN4ZhIopCpFAIEUSlDRIYgiEQiEYlEAoEQGhIkHeyXSgcGB/oGe7sAoAd6OqV93dLBvt6etz3dbwb6uwYHunu63/b1dvb2dLx88bS56by+ni6K0HAMYdAxHENoVDIC/+UDKQDNVCqVSqUymcy4uLgjR47cunXr7du3w001QWtdX19fV0fnSpcVoAuNSWfQKFSEBn/Bfud/4/8nPjaNQqMh1ISk+KfPfnr15nVXT3fPQH9nb0+/VPq2u6dnYLBfKn3b29vZ398rlb7u7Ontk/b2SAcHpP190prTdTjGgiAykUD9jD0bw+lMIEJ0Bjxt+iTX1c7r46MUlUQksiw3IoHRFYhAhIgkiEAcChIZlAFlvc9kGIFxOp3NYXJ5sqyZyWQzAIbfTc9ivxy/VAgZdARFKDCNhKFUHKPRcRqfQ1eS54/T1x2rpzVKS1VDRU5dWaStpqijrqStKq+hwNNWFmorCzUUeMPPwYmOikgWuqpyEF8o4PJ5PA6fx+EL2EIBW8hhClhMPowzcTaPyeXxBHwhl8dDMRSCzKdMurR706Xq/JaihPqskIZ0vwvZ/peLJFdLw1oKghoLQ88XhZ8viWgsj27aENW8IaKpPLx9Y2x7xfq2DfHtFQmXKlMuV6Veqk6/VJ1+bWv29W3Z13dkyejcUB56vjioLi+gLte/Lsu3Js3zROLqo+tXfhO76pvYVYejV27yWrI31OWrsFWb/B0KVi0OmW8QYjbx8ubcvpZjdw+U3diZ++OxinuH8h4eyvt2R8L1TVEXSsTns33qc3ybcyX1mf6nEz2Pxq45HLNmm8Sh0sdqY4DNBn/b3HWLU1fNT1o9P3HV/PhV82JWzIt0Mg1zMAlZZhxsZxRsbxxoZyyxNwlbbhruODvccXaIw2yxvamP44J5hmOB9EwmD+1dh4bpzp+is3SgVzrYJx18l0QP9EoHe3q63/T1dkilvVJpn1TaNzjQI1M2QMpMpZCoFBKFTMTQv1wxkNUDqVQqj8dLTEw8duzYnTt3PkXnvp5ef18/kKXKtlB/Wen53/jT8VE6U2jkuPjYJz89fvn6VXdvT89Af0dP9/PXb3oGBrv7B16+7Xr+pvNlR3dn32C/VNrdM9jV2d/bI+3uGjh5ohaB6RBE/rwddZ+ic3xCtKKSiEj6GJ2HB4lMoFBl3nUUBEXoDDqbw+BwGRwuig4Z1jIYrHdqBjoczcCKlr+KAAAgAElEQVSERhZMBo6hVBSh4BgNBJeJyws5mmpKI7XV9HQ0Rmmp6qgraaspqiuLlOW4Gkp8sN4b0FlLSaCtLNRU5IOT4YzWVZWDeAI+T8AX8IRCvkiOJy/iynFZQiaLT8MYgM5cPo/P5nARFIegZTNntG6tuFydd6Ek/lyGuCHd72K+5GppyKXS0MZ88fmC4LqisHMlEY3l0c0V0S0VkRfKI9oqYtor1l/cmCjj8qXqzItVaTd3F3y7K+/GzmxA5wuV0Y0V4Q3lwWdz/WuzfGrTPc5keJ7P9jmX5V2T7H48bvWBcKfN3kv3BDtV+9iWe1glWM5YNV451WHuj8e29jQd/mF/2Z2v8h8eLL67N+vR1/k3dyZeq45sLZXU5/qdz/E9n+V/Js37VILH8fVrD0a6bg9y3ORvuynIvkriUORjmb12SdraRSluCxNXm8WsnBPpPDvMwTjMwTjccXbYclNA54jlJtFOs6OWG4c5GAc5mPo5zrebO52DEEkQBMMw2PIrs275KJ17e7p6ujv7uzuAoDHQ0znQ0znY2yUd7OntedvX2zHQ39Xf1zU40NPd9ebHJw+am86PHTMKxxAAaBqVDNMoDPrf4bMBFGcqlaqkpJSenn7q1Km7d+8C77cP6SwdGExNTiFAEFB7YSpNtmfv3/jHxYd0ZjLpKI7EJ67/8emT12/fDEgH+6XS3kFpv1TaL5X2DEjfdvX3SaUdvYPP33T1Dki7uge6Ovv7eqU93YO1NedYTB6JSCOT4L+azqvdXACdCUQIAl0dQHSGiEOahozOZAqRSpMZ8FNRDGexmVwenc3BmCwMw2SuWyBxBncEEPpkHU3vsmlkSOXAURxH6TiKYzQmA+VxmTwuU1FBoKOpOlpXY7Suhq7WCDUVeSURR1NZoKMi0lISqMtz1eW5WkpDDwGgAaN/oTOXz+PxeIDO8nwFAU+OwxTQGVyEzqJz+Cwen8/nC1gcPoJxIaKb2fym6uKLlVnNRbF16f4NGb6XiiTXykIvloTU5wbU5UnOFoaeK4lq2hBzoSKurSKmdUN0a3ls24a4S5UpV6rTLm/KuLwp48rm7Ktbcm7vKfl2V/617dmXt6a0b4pvrY5urgpvqgityws4m+NXl+Vdn+vXmOdfl+l1NHbF3mDb3RLbnYE2X4Usz3E2SV82O2TumFXjFXdHrB1oPdbZsP/egbK7+4vufpV3Z3f6w0N5N7cn3Nga214eXJ/rdy7bpy7D93Syx7HYNYejXA9ErNoR5Lg5wG6zxL5a7FDqb5PvZZntbZHmvjjJbUGc67zoFaZRznMinUxBBNsbhzjMDnecHeloFOEwK9TeKMjBNMDRbJXlHDkW7Rc6Q0QymQy9050/mjtLB/sBl/u7O/q7O4DK0dfbARLnwYHurs7X3V1vens63rx+3lB/doz+SBxDMBTGMYSOo0CA/stv0XcOohQKRVtbOy8vr7a29ocffujs7JQpzjJvir6+PumgtLqyCujOYEGbLIP+N/5x8dHcmUwlhUeGfXvrxu3v7jx68vin5y8e/vjTgydP7z54/MODH3969vrZ686HPz2/9/jZ0+cd9x/8+Ojh02c/v3728+tvjpzAUObfkzu7rVkRnxCtoCgcaqUiEomgXE/8pccZ6M4gcaYgKGjbALbOdDYHZTCpKCajswzHgM4yWAPpT6Z1DHGZjtHpGB1H6TjKZKAcNh1DqSwmJi/kqKsqjNRWA4DWGqGgqSzSURFpKwsBnQGLAZ1BDAc0xGazORwOj8MXcYUirhyPI2TReSjG+kXZ4PF4DBaXhogoND9rq4bKwgvlaQ35UWfT/Ooz/S4VSa6WhrSVSOpy/QGd60uiWzasb6uMb98Y274x9kJZzIWKuPbKlItVqZeq069szr6+vfDmrqKbu4qu78i9sjXz0pbk9i3r2zbHXtgU2VIZWl8Q0JDnD3LeukyPU8mrD0c57QuxOxC+fG+Iw1chywtd56fYzPKdoSU21b++LUd68fjLmp0/7C/94UDhd3uyvtuT/uhQzu2dCd9ui7tQFlSX5X0mw7Muw7cmxfObGLeD4Sv2h7vsDHbYHGBXFWC7McCm1N+qyM8q398q1X1h8poFCa7zE1znx68yW79yfozznIjlJmHLTcOWm4baG4XaTQ+xMQy2mRpsbyxZPn+dnZm2Eo8MQVQq6Kgjkik0YLjxUToPDvQN9PcO9HT2db3t6Xjd0/G6t/NNT8frN6+fvX3zHOTO3V1verrfdne9ef7sx5bm+rFjRqEIDRQD6TgK0yhk0l8+JQH+8mAYJpFI48ePBxZI9+7dG24fKqNzf3+/dGDw0IGDZCJJtoKajuH/5s7/0PhUVTAyOurq9WtXrl29/d2dHx4++u7e/Ru3v//29g8Pn7y4/+jZxWu3r9364YeHz2/cunf7zr379548+/n182dvjhw+/sXpDDrqZNPbMjTTMJxIpQFY0zAcZTAROoOCDKXJ4BiuOH+KzjCKoPjQd+l0jMHAwVZvFhPDMRqGUrkcxggleV1NtdG6GqO1R2gqi7RVRVoqQnVFnroiT0tFqK0q0lQWqCvyNJT4Gkp8TWWBprJAS0WopSKEWCwWi8Xis3gCNl/IEXFYfDrOQVAmFaWjTA6TxeGw2BwE55CoCjQkxGFZ48a8huL4s1nBYFy7LT+gvTiwtVhcl+t/Nj/ofFF4Y1ls68aES5VJlysTLlbEtpbHtm5MuDgka2Re3ZJzY0fR7T1lN3YUXduec2Vr5uWtKZe3J17aHte6OaJ5Y0hjkbgxP+Bctk9tusfpFLeTSa5gN+DXUS47Aqy3+FpVepgnW0/3mDIiw2ne6zO7O87tfXyk8u6+ku/35d/dm3P/QM7Dg9nf7U66Uh3ZUOhfk7auNt3jXKbfmTTvY3HuX0eu2hfmvDPYYUuA3UY/6w1+ViV+lkV+VgV+VmlrFyWvWZC42ixxtVmS26IE1wWxLnMjlptEu8yPdDINt58ZbGMosZwksZoisZsldpzn5bDIcIwWTIKIRIhCoUEQkUSm/gadu7s6+vt6pAO9v0jPIKS9gwPdUmmvTHfu6X778MHdi+0tEw3G4hhCpZBoVLKsR+yvvj9ldCYSidOnT9+4cWNDQ8P9+/d7enpkDhvDrTakA4O1p2tAaxqVTPk/6x/0vxEf0hlFYZyBJaUkP3j08MlPP77t7OgdlL7t7uvuk3Z0D7x43fP9vR+//e7Bs9fdb7qkt79/cv/+0xfP3/b3SXt7pKdPnWWz+BQyQiEjX0rZIJGH9grKGE2GESqKARbLdGeMyULoDCqKyXQMkDvLRIxPKBsYFaah+JDugeMoi8XgcFgcDkso4NBxmEohoAiFz2YoyQnUVOQ11ZTUlITaqiJAZE1lATgHXB4e4LtDdOYxuXwWj88SDKczwmADOrNhjE2kKCFY9EqXpsr8s3nRp9MCz2X6NecFtOR6N+f5tBaLz+cH1hUE1xdHNG9Y316VdLkq+UpV4qWN8a3l69urkq5szri6JevK5uwrm3KvbSu6uavk253F17fnX92RfW1nxvXdqVd2xrdujmjcENRULGnMDzif7XM2w/Ns2tozqe61KWtrkt33iG23+JgXrZyT42gsNtLxn6VzJMm/p/Hgk2+q7x8sv7+/9O5XefcP5D88lPf9ntRbO+LbKoLqC/zOZHiezfQ6m+l7OtXzWJz74Si3r0KW7wpx3Ca2qwoYonOhr2Wej0WGx5KUd7lz4uqFiasXrl85P8p5TuzKBdEucyMdjcLspgVbTg6ymiyxmR64zMTXaekS02lsHIYgCEEw6F0J4lN0lkoHpNIB6WBff3dHb+eb/u6OgZ7O3s43UmkvaNjo7+vs7HjV0/22p/vtyxdPa04f19fTZdAxBKbCNAqOISD+6vtTtlGQSCTOmTNny5YtLS0tjx49Gl4SlNF5YGBAOihtrG9QUx0B7mcga/zL6H9ofEhnIhEiU0lx8esfPn704uXrvv7B7n7pj89evunse/6q8+adBzdu3Xvyc8e9Ry++v/+8u0968+a9pz+97O+T9nQPHjt6CkUYX7YqSCS9b3sky51pGA64TGdzcBYbxukUBIVhGEVhIFYMx/Gvq4K4LGgIjNFxnEFHMBTFMSabxeWyORwWl8vGcRSByShCwVAqHYc5bLqcgD1CUQA6oEF2DPqg1RV5msqC4XQGmTXEYr9rp2Px+Cwej8ln0DkoxoQxFs7isth8LpvHQXAOmTyCzoxfu7qpMr8mO+J4it/5bHFzQWB9lldDtndrsbi+QFxfGNRQEn6hIu5yVeLV6iRA55YNsRerk69vz/x2R+61rblXNuVe2ZJ3bVvRrd2l3+4svLE779s92d9+lX51Z9KFTeEN5ZLGooDG/IDGPP+m/ICmXN9zGV4n4l0PhTtVr1u4O9A2f7lxqImusw4rbsmUe3tLexoP3DtQ9uDrssdfl37/VfaDg3kPD+Vd3xJ3dVNUa3lwY1FAfa7fuWy/2nTvY/FrD0e5HYpavSvEcWeo444Qh01i24oAmxI/ywIfi2zPJdme5qnuC+NXzYtbMSd+lVmC64L4VWYxK+bFrlwQs2JejLNJpMPMUNupQdaGYutp/rbGAS7mzhbz5bl0AgThOD5Uf4CIoDw4nM4hISGAzj3dnY8f3bvc1nL+zOm6mpN1NSfPnj7R2HC29ULDlcutLc3nT5861thQd//ed69e/lxdtUFBXoDAVAyFYRoF1Ab/htxZ9odIJBIXLFiwY8eO1tbWx48fDy8Jvkfn1pYL+qP1ZE3EZCLpC3rU/Rv/P/EhnTE6juJYfGLCoyePX7x8/bqz68GTp40X2l+97ensGbz/6NlPLzp+fNZZuXlPacW2fqn0+vXvf376SjooHeiXnjxxBsdY/4+9t4yO8t7ev+/R22VmEqylLS3Ui8RxD3F3d3d3d5u4kBBIQoTgDm0hJIF4cCu0p6feUqBIiEySmf+Lb5hOgZ7nt/qcclbX4l57saYDhbxgPuxc+9rXZkE8Dht+Ds2sv7TGDejMmqEz+88cdRCgM1vud35Od+bACIwTBCNglJRpkRJOM3wM58B88O0C0JEVpYw/OupmlrxRFEdQnKBIgqRRHEMxgmJocPoScBwsfyMwj8NhITCPofE3X5+98M257y54TV4L35z79mvKi96Ys+iNOQvnz144X/md12e987rS268pQwgupASzlJXmzlKaLaKEAoIRkgKRYJaS8jwUo0VKc1GExLh8AoIWzRIVRgReaKs5nhNxLCv4VH5IlzisvzzirDiwryx0sDJioDpysCbmfG3C5e1pVxuyrjVmX2nIutaSc31X3o32wmuthVeai642l1xvrbi5q+rW7prbe6q/2F1+va3oamvOtV1Zl5pThnfEDtVFXdgWc35rZG9ZUHehf2e+76kMr5Mp7o2+RrWuurmmWi4fCo3ncFrCHGTnTz7saPmiveDnT6vvfV57qz3rqz353xwsvLwj+VpT2sXa+KGq6L6yiJ6SsI7sgGNJ7ofj3Y4keQC5uT7Uoj7Mcnu4TW2YVWWQRUmAaUmAWa6nfoabboabbpqbbpqbbrq7Qba3Sbq7HrDZ/T4VtFkXZr0hwtnIzWyzyvtvglw6BMUhFpfFQyAWF2Jx5MXisGPj46RSqUw2PTLy6Kefvzt4YM+xowd2tTWdOH6orbWxtaVxz+7W48cOnTh+uK62amfT9hvXr/704/d1tTVz58zCUQxEC4FdiZewgweSnVEUhSDIzs5u3759/f399+/fn56efvH5VKns9he31qxaDaRnHocroJlXuvM/tF4wFcQxiMPNLSz65d79X+49GBmfvHH7X83te7/85odJmezr73+++uXXY1KZoYWdlaP7byOSL7/88c4vD6cksukpWcfpHgIXQM/SeQazfwHNLNbMgQsOiz2zmgtBJAGvXqXp5emSnZW6aOFbM0thEMRhsSEIYnM5EJcDcTksHpcNVEIE5iIwjGMEQzNKIkooQAici8A8FEEIHPuTR+59VpQ+CIIiSJogaYIU4ASFEwy4WCIUKaMYQZA0RQtIisFxEkYwGEZhGCYITCii5s1VXvDW64sWvPHu228uenv+uwvmvz1/7htzlRfMnfXum3Pff+P1ha/NWjBbGeKhQpxSFormiARKAoJhMILBaQGtJBTMRhBGKJyHoTTOg3EW9OH82WWJYedbq0/kRp7ICesojOgujuyriDpXHNJfHjZcEzFcE3Fha9zlbYlXdqRfb8q61pR3ZWfO1ebsa22513cVXGstvNpSdLVFfKOt8uauqi/aq2/vqb69t/Jme/HN3QU39+Rebcu82JRwcUfcpR0xF2qjesuCzuT5nEx3PRBt1xpkWueuk2OkEbXmPZM5LF+V+Zfrc2TnT979tOF6c8ZXB3J/PlH65Z6sW+1Zt3dnn6+Lv7AtYagq5qw4pDM/uKsg5FSm36E4531RjvviXRrDrevDLOtCzOtCzLeGWlYHm5f5mxb6GIr9TfO8DDLd9dLd9dLd9dLcdNM8DDK9jdPd9VJddZKdtRMdNyU4bIy1Xx9tszHMekO4g563lfbqJe8iEMSBIBjBIBYX4iIQiwuxeb/Tmc2NjY+blklnlA3Z5M+/fP/40b17d38aG31455fvf/zhmx9/+Ob+vV+ejDz499e3//317Ynx0ZHHD08cP/rB+++C8Ap5gPLL+Ig+nYSw2WxnZ+eDBw8ODQ2BNe4/o/OP3/9gqG/AYbEpggSZFf9zyryqv1bP05kgaYjLy84v+OGXOz/8cvfJxNSd3x5duHrjwZOJ0UnZxZu3L9y4NSGTNe7av/fIp2NTslu3vv/5x4eTE7LpSdmZjl6SUIIgHpvFfw7NCles/gKd2dAzdPZwd8rMSAZ0Bu9z2Rw5nQGaAZRRksAoUjhLWTR7lkBZiRQwMI4BavMx9P9IZ7nlDicYghTIi6SENKMkEM7CcBq8pmgRTjAISsIIASMYjCI4iQmFzOzZyvNfn7fgrTfee+etD999572333x7/ry3581e+PrchfPmvDVL6Q2RAOLADEqIGMEsISOS05mhRBQpQlGBkug1ChcSfIRgs9QWvbUjJ2mosfRkbuSpvMiu4uiespiBqpiektC+stDhqvDz1REXa+MBna81ZgI6X9mZdaUl+2pr3rXWwmut4mutxTfaKr9or/6ivRLQ+YvdJTd3F9zYnXO5JR30zgNbw86VBXXkex1Pdd4TZbHNY4vYanmuiXr48gU+S+eazeNUuejLBo9KB47eObH9i7bsa83J3x0u/PZQwa32rJttGcO1cQPV0edKw09keh1L8fg8y+/TNO+9kXZtIdbt0Q47I23rwyxrgy1qAs0qA03L/Y3F3oZ5nnqFvsY5HnoZbrrp7nrp7gYpbnopbnppHgZpHgap7vopLluSnbVn9rxtN4VZbwi20Q6w19dfrcbAEAeCYBj+nc6sP9A5Li5OKpVOTIxNTUlkskmZVPJ0BgjmgZOSiSeTklGwhyKZeDI9Jfnxh++GhwZUVZYSGA5WkIGS+xJ6UrnWhiCIt7f3kSNHLl68+PDhwz+js3RqeuTRY3dXN5BcAf4heaU7/0PrBXSmSDafl51f8N1PP3/zw48Pn4w+npj47cmT+49HH45OfPXtD9dv/+vH+w8vffHlj/cf3n04dvv2D7/89EgyIZueknWe6aNIZQhscv/NdHZzdZDTmcdlsyCIz+Wx2WyOQssM4xhOU6SAoUXCufNfV547h1ESYRTJx1Ae8KviivLFHx6apuXLKXJDNEmSgM4kJSQpoSKgCVJA0SJAZ4IUYDiNYhSC4nwERrCZi4VCITN37uwFb73+/sIFH7+38P133nrvzdfffeO1RfPnLZg7601lEcRDhRipBOgspGiGIGmSYWglAheQpLKS6DWaEBF8hICg1Ys/2Fua27ut8EROWEdh1NnSWDmde0tDBsrDhiojztfEXqpLvLgt5dL2jCsNOZebsi8351zamXl5Z97VloJrrcXXWotvtJXf2l3z5d6aL/dV3dpTca218HJz1qWd6UM7Entro/prws9VBHYU+hzLcD6YYLcr3LTGZUO+mXq63pLotQuDNOZHrn2vrzxJdvX0neONX+8t/3pf4fn6mNu7M785mH+jNf3qzhSQoNRZFHwwyXlfjMPxVM8TKZ7tYdY7A8xbI2wbIqy3hVpUB5iW+xuX+RmV+BkWeBvkeOrmeuqnu2qnuGxJc9NNdddPctFJdN6S5KID6JzqqgMAneCkDdI2/C02BDsZWeuum8ugHAji8XgQiwtxEAh6MZ2l0impdGps9JFMNjkx/lg6PT42+nBS8kQmlUyMjzx+dH96alw6PSGdnpieknz/3TcD/b1Ll3yCIag82B7hwzzO33+8CsPAriBFUcHBwcePH7969ep/oPPkhEQ6NR0dGQXojKPYK+fGP7de4NkgcBaPm52f98MvP3/308937v/268OHD0ZHf/j110djknuPnvxw597Nf3/75fc/3h0Zu/X1d99/f/f+3bFJiWxSIjvT0UuRopmp4N9MZ3c3R0U6s1kQCiN8Ph9GER6KAPgiBI7TFCUUMEoi5blzBMpKOE0hBA4WCkD9NTpTtIiiRYqABmgGBd7HcBrDSYzAMWJmERzDEIoilJWYeXOV31+44L233/xgwRsfvfPWxwsXfPj2mx+8OR/iYQxKCGhGSUALAZ0pgqZIIYbSFDVLwMyiCAHB4aMQtEll8eHKoq6qrBOZIZ2F0edKYntLogcro3vEIb0lwf1loUOVERe2xgE6X6xPv7wj+3JT9pWW3AuN6Rcbc662FFxvK3lK56qv9m39cl/VzfayyzvzLjRmXmhMHW5I6t8WM1QX1Vcd1in2O5ntdjzN5VCifWuIaa2HdrnD+jwzzZh17zUGmN3/tHHi3N6bLeLLOzK/O1QyWBt5pSn5i12ZlxuTztfHdYqDTmR5nsrz3xfvsCvK9kCiy+FE97Ywm6ZA85Zwm/oQq6ogszI/o1Jfw1If42Ifo3wv/RxP3Sw3nVTnTUlOm1NddQCd4523JLjopLrrp7jpJbvqJrvqJrnoxDtujrTdGGq13tdsXbCTkaOx9luzGQ4EcTgcFpsLceE/ozNQNp6MPJDJJsdGH8pkEsnECLjxOj01PvrkIVgUlE5PyGTTD36713Ou++OPPpCH2eMoBvP4L2HLAzw8Hk9JSSkmJubkyZM3btz4D3SWjE/IpLKcrGwQ8cxQNHA9v6p/Yr1Id0Y4PHZ2btZPv/z4891f7z188Mu9uw9GHj8aH30yOQlI/WB0dGx6+uHE5Hc///rokWRsVDo9JZNMyE6f6iYJ4XNHBeXPf5POXp4uWZkpC995EwT5slkQAexxJIEQOIxjoFCSIBiaEgpokRCnKfmbOE2hJPEfeuc/0Z0JDKcVe2d5Kw24DKgtBzdOUCRNERSJkxiCwQjCRxA+jiEUic9VFr4+R3nB63PfXfDGR+++/cn7Cz9Z9DbExwUoISApIU3TApKicYzASByjUYSiqFkELsBRCmNxMQjS1VA5Xlt8uizteGZQtzi6pyympzhisDK6RxzaWxw6UB52vjrqUl3CxW1Jl+pTL23PuNSYc7U5/2pr3vmGjPM7sq62FNzYVXqttfh6a9mt3VVPRefSK835V1pyr7XlXm3NurgzdXhb7MDWiO6SgM/zPD/NdD+e5nIg1q41xHS7j16uqUaC9sdn8kJkQ0d++6zpWlPBlYasbw6IL+6Iu9aceq059VJD4mBt9Od5vsczPY5neO6Ns2+LtGmPttsdad8cbNkUaN4UalUdYFrmZ1TsrV/krSf2nmmcM920M9y2JDlvTHTclOy6JdVdP9FVN8FFJ9FVF6A50XlLgpN2vOPmWPuNETYbQizX+Zmv97fRdTDauOh1ZS4EsdlsFpvL4v1p7zw5OTE1JXmWztKJ8bHHMtmkHM2SiSeSibF7d+/Ib3IDKCN8WK5v/K0F/M4cDmfevHmpqamff/757du3/wOdpyST0qnprdU14BafkBG8ovM/t17od+bB3Iys9O9++Pb+49/GpydGxsemZDKJTDo2PXl/ZGREIpmUySZlskeTkgmZbHJKNjUpk06DnI0ukhC8NDrLp4JcDovDhkicwHGcpCmMIuWAxigS0FmOY0Bn8JqPwMSfPKBxVnQ6zxjscFIuPeMEI2+lGYEy6JpBHw0AjRMUThI4ScyYPlAYQfgzmgrMZQh0lpB+fbbS2/Pnvrtg/rsL5kMoIcJIIUWLFOmMoRSG0oxgFobSFEpTXB4JQWZrV3Y0VHWUpJ7MDO4tie0rjekVRwxVRPeVhPeXhveXhp+virlUl3ipPhn0zoDO19ryzzdkDG/PBHS+2iK+2iL+Ynf5zfayW3sqbu0pv9le/MUe8a29RTfac6+0ZgzWRvfXhJ8tDfw0x/1oitOBeNv2cIumAMNK5/VxGxeVOa6/2Zg1PbD/l2O1w7Vp15pyLu1IBo3zpYbE4br4c+Xhh1Jdj2V67k9y2RPv2Bph2xhssT3AtN7fZLu/+fZAizJvgyJvvQJPnQJPnQIPvVwP3QwX7RSHDSlOm+Ps1sfaboh33JzovCXOSTvOSSfeVS/RVT/eWRdwOcZuQ5TNujCrdcEWawMsN3qabbTWXfPeG8pc8BdFgc5y5xBb3jtLp2Sy6empcZlsUjo5KpNJZFNj05InINP595JKpiYn7t/79eKF4WVLF4OQYrAh/XJ8xMBRx2azFyxYkJOT09HR8fXXXz9+/Pg/6M7Tk1N7d+8B2guIqXuVgvQPrRfuCqI4Pysn/Zvv/vVo5KFUNj0hlUzJpsenJ0YnxyZlstEpyYhk/P7Io4djT6Zksqlp2fQUoPPU6VNdFCmcObf5Fy+h/F/p7OnhnJ2V+t67b7NZEALzeFw2geEoimIEjhE4imMojuEkQQsYkbLSrDmzCYqUvy8vBEP/jM7406sUMAzLdwIwDMNwEicoUOA1STE0IyisYDQAACAASURBVGQEIooWAEcHRQtmzBtP6UxQJE4ST38LhCAw0EEzNC6k8FlC+rXZSq/NVoIIehbNKAsYZZFAKKIpAUmQOIHjJEEKlJTn4RgjIIRKCKbEZttrr+9v295RmvxpVlBfaUx/WWxfceRwRVx/acRgeWRvcehQRdSFrfEX6pLP16acr0u9sCPrys6867sKntK56Gb7DJ1vtpfdbC+7vbfiq/0VX+4v/XJ/6e194mtt2ReaUgbqYgZrI3vKgz/L9TiUaN8ead4UYFjrsbnIenn4mjePJLn9cqzmUcfOr3YXn8wOGKiJP1XgP7wt9kZr+sDWqHPl4Z/m+rREWh5McWmPtd8d59ASblPna1TloVvrY1jvZ7bV31TspVfgqZPnrp3jrp3jrpPhujnFYUOczepY23URVqvCLVdH2KyLstsQab8hymFzrLNOgotenJNOrN1mEMkfbr021HJtkPmaQKtNLoZrzDev+ODNWbz/A52npyQy6dTU5NjY6CPJ2CPZ9LhsenxqYgTMA8dGH40+eQgAPT0l+e3+3eGhgU8+/lAeyAnGgy8jvwLDCILgcDgLFy4sLCzs6ur69ttvR0ZG/oNnY3py6uTxE7OVZ/G5PKDAvPI7/0PrGTojMI/H4xAUmpuf9e33XwM6g3xniWzy4eijSZlsXDr1ZHJiRDI+IZt+MPJEMimblMimp2TjY1Mdp7tpSgT2AP5uOru5OmRlpnzw/kI+j4VjCJ/HwVGMz+ejKAqjCIwiKI6RNCVSVpozb+7rb8wHaEYwFBRgN0lTf0ZnMCoH2Y3g+8uZPhon5YViBE5QFC0QCJUAnQG1SYqR05mkZ0pOZ7D5oiQSKCsJRUKKIlGKREVCSllAQShGE6SApgUCmmEInEQRhA/zeDCCkjghIAkBzscYLn8Wlxtibd7bXHumJLG7MPxsQXhfceRASVRvUXh/cfhweXRvcdhQRfTFrUnna5OGapKGtiaf3555ZWfe5Z15V5rzr7YUXWsVX20puryz4GJj3vkdOV/uq/xyX+XtvWW39hbfaC+83Jw1vCO1vy6+pzriTFnAuYrQ00V++xJsd0Vb7Aw2LrTRit20KMtU5cLW+CddTd/sK7m0I623MuZkXsDJHO8Osf9QbdxwXfzpwoAj6W4Hkp13xdg0hpo3hJhtDzTb6mNY4a5X5qpT4a5X7mWQ47wx22VjhvOmNMcNKfbrEmxXx1mtirZcEW6+Alx9DbFYFWa1Ltx2Q5TD5mjnLRG2myLsNkbaboyw2RBuvT7Ucm2Q2Wp/szX+FhvcTdZb6675+O25MBuC+Vwej8fmzASNQxCb83Q/JS0lVTo1LZNOPRl5dPbMqQd3f5kcf/zF9UuyqbHRx/f/9dUXu9tbdjZtv3Rx6Jt/fzk02HvubNeVyxe319e9Mf81mqTAoTwOi/1ybkXDMEySJARBH374YX19fWdn5/fffz86OvoCLj+dCo49Gb125eq8OXPZEAuk17/yO/9D64V0RlBuRmbKrdvXHz5+IJVNP37ySCqbHp0cG50cG5VMjEomRiTjoJ5MjE9Ny8bHJVNTUplM1tPTR1EMBLG54HjQf+NRdDqDHwmcv3qVpquLfV5uxnvvvs2CIABemqQIgoBhmMvncfk8BEMphhYqiYRKIlrA8BEYcBmAm2JoiqHliRlAtXg+DkmuacipjaA4QpAYRWMUjdMM2DykRUoEI8AoGiFIGCfALyAYASUUkRRDkLS8bccIHLTSJInTNDmzCC6ihCJKKCAhDGcIUsBQAoaiaRzDUBiGYR4f4aEEhjMEzuA8VMDmzeFywqzMz+2o6hDHdxWEdOeH9Ioj+sQRcjr3icOGKqIv1CQOb00cqEoYqE4EdL7SnC+nM6irLUVXW4r+daD69t6yL3aXfLFHfGtv8Y32/ItNGQPbEs5Whp0q9v28wOdAikOtr3a118ZaL22x3YrwNW/WeGz+qj3/wan6Gy0557cld5VFHs/1OSMO6ioNGqiJGaiJ+Tzf71Cqy75Ex9Yoqx3BpjuCTesDTKu99EtdtuQ7bMizX59rvz7dbk2y3eok2zXxNqtirVZEWWhFmGmGmmmEmGkFmWsFm68MtlwVar0uzG5DpOPmKCftKHvtKHvtaPvNUXabImw2zMga5mt9zda5Gq210ln94VuzEQji81g8Hkh5fjGdR588vnH96o66mo7PTly+MDDUf3Zy/PHk+OPenq7yMnFmRkpLc8PJE0f272tva23e3d5WWVGmJBKgMEKTFDgXDfP4L0HSRRCEoigIgpYuXbpjx46zZ8/++OOP4+Pjf0bn6cmpyQnJV7e/XPTOQhYEYQj6yrDxz61n6cyHSRKHWFBIaEBf/9nvf/xuSjr5ZGzkGTqD3hnQeWxcMjo6PjY2MTo63tnZTZI0+Cy8HDq//947LAgiCQzHEBInCAzHcRxAkKQpgUgoEAkJigRQloseQPGgBQxBkXIFA+jLcnfp82gmSRJsCQI0y+lMMAKCEeA0A5KVEIJESQrQmRQIAZ3BBiZAM0lTFEMzDMUwFAA0IyAEQlIgJCGcEBCkgCYZiiBnonYQBEYwHkqgGEXiDMFBBCz26zA/0tryzFbxqcLorrzgs/khvUWh/YWh/YWhg+LI4fLY/uLIwbKY4arEgaqE/sr4gerE4fqMKzvzLu8sAHWluRAw+saukpvtpbf3ll1vK7rUlHu5OQdcSDnfkNa7NfZMadDxPPfD6c7tcVb1Abq1vtq1XtolDqtiNy08muJy/7O6Hw+XD9XG91VFf1YYcDjT41x5eHdJyLny8O7S0ONZXvuTnNpj7RtDzat9Dat9DSu99UvctPMdNmRarUozX55srpVouTLOckWsxfIoc80IE40wE/UQI/VAQ7UgE61A0+VBZquCLdcAOofbbYqw3wzoHGWvHWm3OcJmA5A1/M3WeBmvdjZYbaW9/IM3lWEIgjkQn8vj8eCnkQJsHofPgtgsiJ2emiablsqk05LRJ9//+yupZEwmlUyMPJBJJZKxRzLZ5K93fvzh+3//dv/Ob/fv/PLz93d++enur78cP3Zk0cK35UsoYC3lJfSkKIoCOq9YsWLnzp19fX0///zzxMTEn9FZNi2VTUt//P4HTXUNcDUVewXof2w9T2eBgOZy2TExUdevX71z52eJZPzJ2OjYxPi0TDo9E+L1h5KLX5OTkz09PQKBAAQbvDQ6s1kzdJ45Q/x0eYRhGKFQSNM0GHorDvfAzzIMo9gp48+F1clHgr9PBUmCYmiMIsGGC3BSU0IBwdAYRSoWTlNPi8EoWi5VkxRDMTQtYBihgBYwFEOC3UNaQDFCGgLyBUXQM2hGuQjCRzAUxgkEJeV0XkSSiU72n1fmn8qP6C4I6imcofNAUdhwSfSlivjB0uih8tjhigRA58GapKfKRsGlpvwLDbkXGnIvNuZdaS683lZ8Y5f4xi7xleb8C42Z5xsywI/9dYlnq6LOlAYdyXbZl2S3N9F2d6xVU6hRlduGXAu1KrcNF7bGPThVf70po7s07Exp6MF0twNprt2loR2FAR1FgacK/A+luu6Jt2+JtK7zNyzz0Cl131LkvDHPfm2m1apU8+VJJhoJJurx5sujLbQizTTCTdVDjdWCjFUDDdUCjNT8jDT8jTUDzFYGWq4Otl4bars+xG5jiN3GcLtNEbabImw3hVlvCLVcG2S2ys94hY/xSneDFQ66Kyw3a304X4kPQXw2xOdxeDze83TOSEuXSWUy6fTk2Khk9LFMOimbnpgeH5lZS5mWyKQz6XSSiScT4yOSibHHjx5cvnRBXU2FwHAumwMuj2AI+hLW8MCNSxCB1NraOjg4+MsvvzxzFeUZ3Vk2Lf31lzvguqDcAvg/B82r+gv1PJ0hCOJy2bm52Q8fzpz9lcpkUplscnpqcko6MS0FF1LGp6bHp2TjU9MjT5/Hjx+fOXOGYRgWiwXD8Eugc35e5gfvLwR0BknoMI/P4/FAMgFJksCzjCAIl8tV5CxFUTRNA8+cHNDgNUVR4B3k6aPIaBTHYBzjIjAH5vMxlGBoQGdgCPkjlCkAcZSkUHIGzQRJv5DOFENSDEkLKIjABQTOkDgFdtEQlIuiMIpjKEkhKEkRApKLKrO5nygrZ/t4fl6e15Ef2VMYMigOHygKGygKGxSHXyiLvVyZMFwWP1yRcL4ycaAqYbAqeWhr6sWG7CvN+VeaCy815QOt+UJD7qWm/CvN+ddaC6+1Fl5ry7/amnexKWtoe1pfbVJPTcK56tjTpcFHctx3xVs3R5o2BBtUeqwX22mJ7bQ6CwK+bM3+Zn9Rb0VER1HgyXzftjibfSlOHUWBn+X6fJbn+2muz8EUl/ZY28Zwy0pv3TIPHbHLphy7demWK5NNNZNMNBKNNeNMNKNMNSJM1cON1UOMVIMNVQIMlwUYqPobqvoaqvsZafibrgiwWBVkuTbQel2Qzfpg2w1htpvDbDeHWW8ItVofbL46wGSFj6GWp4GWs46G3RYty81aH72hrEhnFsRl/5HOWWnpMqlsemJ8ptuYHJdJJbLpicnRR1MTI5LRx09GHoCaGB+RySbHx558efuLrs6Ojz58H3xmAOyAeePv/nyCb+I4HI6JiUl7e/v58+f/P+k8JZm89+tdBzt7cCHl5S2dv6r/dj1PZxzHwQGzb7/99rffHk5MTEqlsunpGUaDAndSJqUyEJT1+PHDqSmJTDbd09ODYdhL650V6YwifBCBwOfz5S6LGQ8choGT8wDBFEWBxhmAGMBXMcFZvj37vLiBkwQXgVkwD+Jx2AgfoQhcQGMMBZM4QhEoTWIMhQto8CZCETCJAxkaFFA85PgmGJoUUpSIJoUUKaQIAQnhGINjNIGRz9AZo2hAZ4KDKLO5mvPfKAkLPl1Z0JEf3icOHS6JHBSH9xeGDhVHXCyPU6TzYHXiUHXK0Lb0iw3Zl3fmXWkuBO3zxca8i415l5ryLzXlgg2USzuzLzfnnG/I6N2a2FURc6YsqrM88lie9+Fst5YYi2o/7WKXVfm2GrVem06ku95qzrzRnHG+Lv6zPN+T+b5Hsjwao8z3JjueKvA/keV5Msf7RLbXvkTHtmjrHaHmld66FV56YpdNWTZrUsy0EozU4g1V44zUY4zUw41UQ41UggyWBegt8dNf4qe/xFd/mZ+Bio+Bmo+Ruo+Jlp/ZCj+L1QFWM4AOt9MGdA6xXBdktsrfeLm3gaaHvqajtprdFi0r7eWfvDUbhiA+B+Jx2VwulwWx5XRmQxw2xMlOzwC988STkdMnj9WUl+zb1dx9+tPhvrNf3bomlYxJpyeA5Vky8UQmmxwbHfn6X1+ePvXZe+8uxBAUXIzGEJTP5b0EzwZoEHg8nr29/d69ey9fvnznzp3/TGfJ+MTD3x6EBAWzIIgmKeD/+5+D5lX9hXohnSEIWrx4qa2tvaOjs6ent4+Pn4eHl5u7t5u7t6ubl6ubl7Obt7Obt5Orl5Obp5OTk6OjfUvLzidPHvf19YHvw8B9+r+bznLdGdx7wxAU5vHlfjjFyZ48N4MkSYFAIBKJBAIBTdM0TctFDGBekv/v8uVA0GjPPAKGFDCAvChN4gKaEDK4gEZpEhSgM8ZQKE3K6SwHNOij5V22nM6UiCYEJM4QEIZScjorKhsYRfNhnMQpjMVVZnNXv7OwNja6s7LwTF7YYHHY+bLIweKw/oKQwaKwC2Wxlyrih0rjBsvihiuSBquSh2tSh7alX9iRdaEh+0JD7oWG37l8sTHnQkP2hYbs/rrkwfrUwfrU/rrkc9XxZ8qiThWHf1YUfDDT7UCG884os9pA3Vr/LVXeG3fHWl2sj7++M3WgOrKrOPhYpseRLI+D6a5N0RZ7kx0/y/M9luF+LN3jULJLc4TFjmDj2gCjcs8tJW7a+Q7rMqxWJZtqJphoxhtrxBmpRxuqhRosCzZYGqC3xF93sY/uJz66n/jqL/PVX+ZjoOZtqOZtrOljouVjttLPYnWAzbogm/VhtptDbTaFWq0PMl8TYLLCx0DDQ1fNVUfNfpOK3RYtG52VS96ei7EgmA3x2SwumyOnM58LAzrnZGTKpDLZ9JRUMtHSUB8RHFBZUri7pfHYwb195858/++vfrt/R1HZGB97cu/unfPDg0uXfCL/kICMupegGIAHhmFPT8+DBw9eu3bt7t278ptVL9SdpySTkvGJ9NQ0FgRRBPnqbNU/t56ns5ARsSA2m82Vz1TAZjabg7A5CIsNs9gwxEYhNgqxEIjF53K5PB4nKSlBJpu+du0KQWAsFusl9M5urg5yzwYI3cUQFOHDcqo+Y70gSRLwF9AZiB7PGDbkigdoq6mnD03ToN2mgdCsJKSUhKRIAIoQMoSQwRhKsQCdEQooGwzomkHNaB0CWg53XEBiDIExBIQiJIaBLwiMBPkwyudjKEYJuDwURykM4iixOBveXbQjMba7quBMTuiQOOxCaeRgUVhvXlB/YehwSfRweWx/ScxAaexgRSKQNYa2pQ/XZwxvz+yvTR/clgVkDYDm4e2Zg9vSB7alDGxL6a9LBj8CQH9WFHwsx+tguvPOKLPWaPP9yfZtMRa7Y63OlgYPVEeeLgw4VeB/LNPjQJrL/lTn5hjrvclOJ3N8jqS6HUp22R1juy3AqNpbt9pbt8RNO9duTZb1yhQzrWRTzSSz5Ulmy+NMNGNMNEINVYMMlvnpL/HVW+yjs8RHb6mfgYqvkaqPkbqXkZqXkYansaa36XJf85X+1msDbdcHWq8LslwbZL4mwGylr6Gmh56qq/Yyp81L7DYus9uiZau7atnC13A2hHAgPhv81WGzIc5zdJ6WTUukE0/S4iNVP3zHYOMKZ0v9uBCvbWW5nx/d3dd5/NvblyYe/SybGpFJx2WSsUf37lwYHPjko4/5XBjmISB2/+UoG/Lewd/f//Dhwzdv3rx37578ZtULWuepaenUtEwqKy4Sg6gNHof7air4D63n6YzCCI4SDCOkKIYgKJoSMbSSkmjOHzeVlShaiaREJCUkCAxiQQnx0TLZ5JXLF7lcNpvN5vH+254NBUYr0vndRQtYEASuCM3M0RS6YFwhTR+EyQCHEsMwBEGAN4GsAZQNXOFIiuKQUE5qkqb4GAp0jJnWmMQRingezXI6K7o7wIQQAJpSEir03ThK4xhDQGChBcUxGOUjCB9oGjgj4iAUw8xB+LiAjymz2AZLPjqQn95fk9+dFTqQEzSUFzJUEN6fH9ZfGN5fEjVYETtQldBbHnu2NLqnPLavJnmgNrV/a0pPVWJPdcpAXcb5HTkXG/MuNOSe35EzVJ8xVJ8xvCN9YFtK79b4s1UxneWRp4pDTxYEHs/12ZfosDfRdm+C/b4E+9ZIi+Zws4Mpzt2loX1VUd2lYUfS3dsT7PelOO9LcW6Pd9yX7Lo/xW1PvOPeBKc98Y5NIZY1XvoFtmtityzONF+RaqaVZKKVaKyZaKoVb6oVZ6YVY748xEQzyEQj0Fjdz1jN11Dd21ANlKehqpeRmrexupephreZpo/Fcl/LVb6Wq/wtV/tZrPI3X+lrqultqOapr+Kuq+Kqo2K7Yan1JlU7g7VqH76FsCAOBHE5LAiC2BAL9BoQxAYXrfJycgGaZZOPcxND1d+fHepiEOdlZKT1luHyt+z0VDMjXLYXxXXur/3parfst29ko/dHf/3pysDgh4s+4HIQJdFckhBw2TwSRRAuR/7h+Zs+n+CiNp/Li4mKPnn8xL++/OrB/d+AfCGTykZHnigqjuOjY5LxCenU9OSEpLW5hcvmMBQNJpn/c9C8qr9Qz9MZ5vF5HC4YpmEYJhCIYBhFURzDCIYRCoVKJEmjKE4QFMMwQgGNwGwOB8rOSJbJJBeH+kkCA/sjoFP5/3MVBTxs9u+3lTlciMWGCBJetVrTxdU+IzP5k8UfQCyIw2FhGAYy8p8hMtAoKIpSnPvJR384jj931PWpeU4B0/LOmmJo+Y44SFOSTwLBdriiYYNgaIKh5e/PSBkChhIKQJECBgwPwc+SAgbioRgPRfgIzEd4fATmIzAPJbgoyUVpmp6NcnEhH5uPwNYr1I4VZ/dX5w4WxlwsDL9YEDlUEN6XF3quILSvOLKvImawOrG3Iq6rLPpsRWxvdZIinftr04e3ZwPPxoWGXKBsDO9I769L7q6MBlw+muN7KNPrYLrbwRTng8kO+xMddsfatESYt0VZHkp16SgK7C4N6ywOOZLluSfJcV+ya3u8Y3OUTVusfVusY1OETUuEbVOoVY2XfonTxlzL1fG6SzPMlqeYaiYaayaYaMaZaMaaakaZakSYaASbagaYaPkba/oZafgYqXsbqnkZzZS3sbqnibqXqYaXmaaXmaa3uZa3uZav+Upf85X+5sv9zLR8jTU89VVcdZc5bllqs+ETyw3L7AzWanz8NsaBwDL3UzpDCnSGAJ1lU6OyqYd7touLk/2vnm45XJcYaq2RHWjgsOl9Q635BmrznLQXVyf6nGopv3Tq0M3+ruHus2pLVDGURjGaw4ZZEJvGMYZA/246c1hsHoc7/7XXc7Nz9u3Ze/3qtccPH01JJmVSGeiRJeMTsmnp44eP/jAYkspOHj/B5/KAbUMkEP7PQfOq/kK9QHfGEBTh83g8LpcLVFpwFgTHSZoWALkWfLNPEhgCczAY4rGh7IxEmWz84lA/jSN/A51n7sOx2b/T2dXNITMrBdCZy+XiOE4QFI6Tcs+yvImWa8eMwiMH9J9tnSgC+nesMzT+NNzuGewCXr/QuSHnsmIBH54inQmGhmAEQzDwdWM4SaA4xsdIHkJy+CSGMzyIT3N4CwjUQ3vNp6U5Z8syzhfHXxZHXiqKGCoI7csL7SkM6y+JGqyOH6pJ6quM7y6P6S6P6amK79+a1L81pa8muW9r2kBdxlB91lB9Fuiah+ozhrdnDmxLOVcdf7ok7Hie/+Es74MZnvvT3PenuhxJdzua7nYgybEtyrI5wnx3nO3RDI9Pc31P5PmezPc7lO65N8kF0Lkx0qopynpnpG19sPn2EKu6QPMSZ+08m7U5VqtTjTXSTVckG2s9pbNWjIlmhLF6mJFakIlGgImWn5GGvHGWoxnQ2dNE3cNE3dNUA5S36XIfsxX+5sv9zZf7mWh66qu46Cy137zYev3HFuuX2hmsXb5kEckHUQKAzpw/9s5P6Swdl0l+29tQUi+Ou3l2d0NuoPWqN4rCLcsTXGJctLMCzIMt18Q66iR7WuSGe+XHhRWlpb39+hsERiMwiSIkzOMTCEwgvJfQOwsZgUggjI+N6+vp/fnHn775+t+Av7/duz/D4mkpIPX46Nj46Njjh48mJyT9vX1zZ8/hcbhAhPmfg+ZV/YV6ns4sCGIoGqyAYhjBZnMxjJg1aw6CYKBQFCdxgiYpHMV4XPbfTWcWi6NIZ4gFkRSyZu1yN3fHrOzUxUs+ZLEhPp9PEASQYp450ipXkwUKj9xO9wyaFekM8P3MbJBiaPIpT5+xNvNQBAD6GTortsy0SEgKGABl+Ys/0BnFCAyfOfcNsjkQgoZxiofQGM7AbISA2AsJLNB4y+nKgnOlqX154cN5IecLwoYKQgcKwvuLI4cr4s7XJg1vTe6vSjhbEXu2IranKr6vJnGgNnWgNnWgLmNwW+ZAXUbf1rSe6qSzlQlnKxPOVSX21CR0VcR8Lg45nud/NMcXAPpgmseRdPej6W77Euybw82aI8wPJDsdz/I6lul5MN3tYLpbe7xjW6z9/hS3PYnOTVHWjZFWTRE220MsGsJs6oMtS1225NmszbNZm2m1KsVkeZKJVoKJZrypVpzZ8ihTzQhj9RADlUBjTdA4P0NnUB7GaoDOckD7mK3wMVvhZ7bC11TTx0jdQ2+Zi85SB+0lthsXm69bYmewduWy92iEzYHApfY/obNUMjFyXzb56Ejb1npxwlf9BweObm3KCxj/urMi3sV+/ft1KT67CyN3ZoZk+dtEu5g5GWww3rSO4PNxlEBggqYFJEnCfC7MgYBV6O+js0ggZEHQwrffqaqoPHLo8E8//Aga5+nJKcDl+3fvyaalMqnsyeOR33vnaenF8xden/cah8UWCYSvNrn/ofWCXUGcAIxGYWTOnHkikTLDCPl8hMQpFMX5fITP/93hjsC8l0NnNpstpzNFo+vWr3T3cMrOSVu67GM2BwJpBDQtIEn6GTTLwSqHLMCufEVQ0dGsqGxQzz2KdEaf66DlidKKdJaTF6AZ3M0CUAa6xwt6ZxjB4KcPUDZ4KIESIpISUShNQOxFJBpjbdRdU9hTltaZHtCfFTCUFzJcGDYkDh8oiRgqjx2qSThfmzS4NaGnKv5cZRyg89DW5IHa5IG6tIG6tL6tKT3VSV3lcZ1lsZ3l0V0VMV0VMR2lkZ+LQ04WBB7L9Tuc5X0g3WN/itv+JKcDyc7tsbZNYWatUVaHUl2PZvkcTPM4lO65L9m1MdKqIcJyT7LbnmS3xkib+lCL7aHWWwPM6kOstgVbip11Mi3XZFisTjdfNdM4G2vFmSjQ2Ug18CmaZ0waT+nsYaDiYaDibqTqYazmYaIuFzd8LVf5WKz0MtHyMNJw11/mqrvERWepk84yxy0qFuuX2uuvWqv6ngCboTOXy32ezrm5uTKpRDb5RCYd6T6+q6E0+fznLcPHt7cXR8p+Gkpw0dH5UPhZbca/z+zanuxjob7AaYOaj4Wuzkp1IYbQJMVmcxEEw3EUgTnghsPfSmccxVgQ9PGHH9Vtre3sOHPtytX+3r5HDx5OTkgApoHEMT05JRmfmJyQTE5IgOX5239/s/jjT4Cp7tXxqn9oPU9nkUBJ7twHxePwcZSgMYrASHApHkNwhI8ifBThwxjMfgl0lt/khlgQzWAbNq729HLJzctYpvIJhwuB2xFyOiuiWc7ZZ7YB5fI0jzdjkX5GCfkDlJ8+IMwI/WOENBCgwaWV55UNwGuwVQhK3jU/Q3CcpiAExWEE4/P5HIbEAgAAIABJREFUPB5v5itDCD5GwhiNYwyN0BgEvUuiyY4WnVX5HQWxnekBfVkBQwWhQ+LwgaKwPnFYX3Fkb3n0YHV8f3UcoDMAdH9VQl9NYl9Ncm9Ncm9N8rmqxO6K+K7yuO7K2LNVcWfKok6XRHxaGASUjf1p7u2JTi2xdm1xtu2xtq1RVi2Rlu2xtvtSnA+kuu9Ldj2c4bU3xXVHuMW2ENOWWIfmGPvaINMqP8NKH6NiN51yL4NKH6Nc2w1JRpqJhhrxhuoJRhpxRuoxRhrRxhpRppoRJhrhxuohRuoBRhq+hur/gc6eJuqephpeZpo+Fst9LJb7Wa3xsVjlaazpZqDmqrvMRWcxoLOTjqrF+qWOhms2aX2sTPG5LIgFQXw+97mp4AydpyYeySZ+6zjcuqeu4Ern3mudu7ZnB/4weKh7p3hrnOe3Hbvu9R/ckxPmpb3MQvO9lYvmGK3WEKGwgCTYbDafz0dRGEW4BA7/3XTmc3kCmlFZuqy2ZmtfT29keITqMpVbN7+QSWV37/z65PHI3Tu/yhtngGaZVPbwtwcP7v9mqG8Alrlf9c7/0HqezmyIJ2SULc2tPN291FTURZQQZvMRDsyB2ByIjXBgHCUIjERhDOHjKIz8T+i8afNabx+3vPxMFdXFgM4kSZIkTRDUM2j+/abJi6aCBEHw+Xx5Ct3v078X0ZkkSRCXIeeyIp0Vp4KKg0HwplzceF7QUMQ0BGJJFYVzDKdxgoEREubjNB/HIegTAVXg7dRVmXsiPfRsVvBAbuBQQehgUVhfQUhPYUhvcVhPWURveXRPRXRPRfS58qizpdHnymJ6ymMBqc9Vx5+rjj9bFQdWTs6URXWWR58uCfu0MOhoju/BDM99qW7tiU6tcfbNMbbN0VZNkRZNEVZtsfa7E5x2xTm0xdq3xTu0J7q0J7o0RFjXhZhvD7epDbYo9dIv9dIvctPNsluf67ipwGVLmsWqWH3VWH01UNF6qhF6auF6amEG6mFGGmFGGkFG6v5P0axIZ29jYKdTk08FwUjQx2K5j8Uqb/OVnsZabgZqbnoqLjpLnbcscdyy1HGLivm6Jc7G6/TWqMxXwmE2xIEgPo8D6MxhcVnP9M4yyfTo3dNH2g40lV3pOnDl9K4w240Zfub5ATY7UwOHd5VdP1D7WUVSlpuB+yYV81Ufm63TINkQhcEowsdxkIPIRWDO301nFEZYEGRkYFhVUWlpbgHOG9fXbRt59HhyQpKanKKvq/fg/m9Tkskfvvu+60znV7e/BLC+f/eesaERG2KBSy7/c9C8qr9QL/JsYARGF+eXfPev769fura3dbeBtg4XgoQERfARlAPjfIxEKJxPvEw6c7lcaGYHEWIE+GbtdT6+7vkFWapqSzjcGd2ZICgMI34PgaPld0kIEIoEculoAQMECsXM5ec1DcW+Wy6GgBClZ9Asz9x4XqkAb8oLf3oZADTUioAGryGQTPqHIy04ieE0QQoxhFRCaQEErZg/tzYqcHBb8fG0kHPZQQO5gYP5If0FIb35weeKQvpLI/oro8+WRJwtiwTVXRLVVRzZXRLVXRIF6AzQ3FEa+bk47LOi0M+KQj8rCj6e538ww3Nvimt7olN7otOuBMe2eIedUZY7wkybIqx2JzjtSXTeGW3TGGm1M9pme5jlzhj7hkibuhDzuhDLCl8jsbtOiY9BvqtOitXqDJu1OQ4bk81XxBioxhmoxxlqROmqhOksDdmyLEhnWZCeSrChWrChWqChmiKdvQxU5XT2MdHwMdEAdjqv32u5l9kKL7MVXibLPYw0PQzUXHWXOWkvtt+82H7zUrO1i11NNxhv1Hx7LoNyZ0x1L6JztkwqkUknpp7c6z65/2jr1mtnj1w+s0dHZf47CGSy5A3nVR94rfukOdnvSnu52NfCbNkbnvorvCx0RChEY3xgQufzuRjKQxHuS1A2ED6sukxFQ00dZM4BWN+6+cWhAweVhCIWBG3fVi+blp7t6oZ5/EXvLDx6+MijBw9HR56YmZiCm9yvpoL/0HqezrOV57EgblRo9BdXbz6+93D0waO6ymq9TZvWaiz/aNF7c4RKDEaRCIHxcD4X5XN5/xM6a29Z7+vnUVCYLacz4BiCYIpoBggGSAWhdKAohpa//0ynrLjM8rz9DqTfvdBRJ9eU5RlJ8otZcvPczEEWDOWhyDP2uxk6oxiBYgRY3kVh4M0WEjiDwCRNCkUIQULQ5vcX7s6Mu7C95FRWWHdmwLkMn54sv778oL7C4LOFQb3FYf2V0T1lEWfLwrtLI86IQzsKgs8UhnQWhXaVhHeWRnRVRJ0pi/i0MOhkQeCnhUEn8gMOZXodzPA8mOF5IN1jb4rrrgTHlli7ndE2TVHWO6NtWmLt2uKdWuMcm2Psd0bbtcQ6tMY77YiwrQ+zrg22qAgwKfE2EnsaFHnoF3no5zpvyXbWTrJYlWq9NsliVbjushh9jdAtyyL01EK2LAvSUQ011Awx1PTXV/PXnwmi8zPS8NZX9dRd5qmv4m0449aQ01nuqAN0djdd7m660tP0dzo7b1kC6Gy7RdXJaI298fpPFr7GhSCYC/FYEBdicX6nM4/FYuXl5chkkzKZRCp5ePJgS8fh1ivdR273nbTbqLpEieO1WUPsbx+iq5XuqHO8KCbWfI3Tyvcslr/rYbrxTSEqxHkUicIwD4Z5EAuiGfwl0BncYQECBTg4K6CZXa1tFmbmoLN+d+Gi/Xv3rdBaDjprmqTycnLv/Xo3JioarAu+Ol71D63n6UxgNAviBnj7b6uu29PSdvLAwV07GioK8+tKyyoLi6yNjBE2F+Uir89+DeZhXDYHg9kID8pKT5BNPblyYUhAYiwIYkOs/xadQZA/mApyOCyIBREkrKu3yd3DSVycp6q2hMWGMAwTCoUkSeMzV1Zxeco+RsxcL3kG2b9DnCSfhuITDMMIBAIgUj8jawCDB/gNFY108lLMQpLbMwCp+RgKBoagmwZHweUxSYDyoAeHSIohqZlVGRzFwGEUPh9BEZKASZoDUxCk99G7u9Njh7eJu/Kj+/JC+3ICevMC+wqD+wqDuwsCe8Sh/eWRcjp3Fod1FoV2FoV2icO6SyPOVkSfq47tqoj6XBxyIj8AqMz7Ut32JLvsSXbZneS8K8FxRtOIsW2OsQV0bol1aIl12Blt1xhl2xBp0xhlWx9mDa61lvgYFHsZij0N8l11spw2ZTltznTcFG++ItlydYLZijCdpZH66iFbloXrqQXpLAvUVQ020Agy0vQzUPMzUAs01gR2Om99VS89FW9DkK2hIa8/o7OH8Qo3Iw1XfVVAZwftxQ7ay+x01JyM1jiablz2/psoG0I4/4nOI4/vy2Sj/WeOf76/5XLXUcnPt4pi/LQ/fnPLe6/netqK/exC9DSLPE2rw+xLg+1DzNenBDotUEb5IJuUxyFJHIZ5BIH93Y66meH773tiGPBLbd64aZaSMjjtiqPY++++B16/NnceC4JmK89KT01zdXZhQyweh8tQ9P8cNK/qL9QL/M4oQWBkkG9gWaE4Py09JSoy2NMjMTy0LDu7rX5bSlTkgjlzuRDE4DSB0TRJoXzW301nNpurSGeSQnT1Nnl5u4qL81RUF0MsCMdxQGegbIAbKOBCCuDpC7UO8KbcVwdiRQUCAYhGUtSs5YPEmXtXT1vmZ1ZLAG3lDg3wjqJtg1ESCZSVnnE6K/qmIQQlUYzAcZzAcJLAaJIiCApBMBJncD5GQGwhBFmqLTmQFTdcV9gnju8vCOnP8+/JDegtCOrJD+zKDzhbGNRXFt5dHNpdHNolDuksCgZ07i4M7RKHdZWHd1VEdJaHfy4OOpHvdzTH+2CG+57kGSkDcLkpyropyropyrYpynZnjH1TtF1jlG1jlG1jlP32cJu6EMuqILOqQIsSb6N8V508N51CT4MCD/1Mx03J1msy7Den2G2MNNaKM10ZY7w8WHtpuJ5GyBbVMF31IB3VQB31IH3NQEMtP30NP30NPyMtuWHDx0DN11jDz0TT11TT11Tzz+jsYbbKzWylq/FyV0N1Fz0VpxndeYmD9jJ7XXVnozUuZpuB5RlmgwwCDgfiKtI5N3+md5bJRvu7TnQe3zvccezBv67W5yQaaXxssHhhiovl9vhAt9UfWS19LcFqbXWka1mUx/6afK0P3xQgHAGJITCPJEkYhjmcv31XUPGDiiEojmIghknumhIyAuDr4LI5wJsB/pOh6Lmz54gEwtnKs4Ak8qr+cfU8nXkcPkMJvN28djU1t+2oT4oI01u72t/FIS8hfld9XXlejvonH3EhCOXxcZQgMBzls2AulJkWr0hnDov9t9JZT3+zr5+HuDhvydKPAJ1FIhGgM/pUOuAiMBeBeTM3VjFFDQE4LhAQh/803Jl6ml0HOtdndgXl+c5yOoNGGNgwGCXR8/45MBIEf7T8V4JVFLlnQ/5VAdA/pTNK4CgGRG0cJVAUJ3GGwSgBm6cMQY6r1I8Xpl6oLewpjD2XE9Cd5d2d5Xs2178r1/9Mrl93UVBfWfiZwqAzhUEdBYEdBYFnCkPOFIZ05gefzg/4tMD/M3HA5+KgTwsDTuT7Hcn2Opjhvj/NdU+yCzBpANtyQ4TljnCrHeFWoFneHm61PdwKSBllfkZFnrrFXoYFbrrZzpuznTfnuGzJdtZOsVkba7EiyWZ9gtXaUH21CCPNCH31wE2LAZeDdFQDdVUDdNX99TX89DV8DDR8DDR8DTV/R7Ohup+Jpr+plp+Z1p/R2cN8uYfZKjfT1S5GWk4GGs66Kk46S110ljrpLHXQXuagp+FkuNrVXHut+kcChMUH8TDP0hnKzc+RyiZlMsnYyL2+zpNDXSdv9HU+/PfNzr0tIdYm7eKc3YXp7TkJ2e7mRT7mpQHWxYG2eYH2O/ISFs2mEAgCyh2CIBhGYNjf3jtjCAq6Y3mBNzksNuAyl80BZwPnzp7DZXNgHn+WkjJQq8GuIIHhr6aC/9B6ns5cNo/L5qxfubplW/1Q15n6MrHequXedha5CVE7K8saq8qcLMzemj2HQFAuxOJx2SgfUqSzkML/DjqzwCY3hwX8zvoG2oFBPuLivMVLPpTTmSAoBMVhFOEplHxwB/QHuf4r1xPksgagM03TYL37mSjRmbEhUKtJ4pkdE1oklLfJQOWQCx1AxGCURIySSHGxW1F3livUkEA4i2aEJE5hCIpwOVwOi8Pictk8AiaVKKESn/8ah+WzeW1HWdb5mtwzWSHncgPPZvuczfY5l+cH6NxZENBTEipHc0dBYHdRcFdh0Jm8oM9yfA9nehzJ8Tye73M83+dIjueBDNd9qS7701x3Jzm3xTuAoV9jpE1jpE1DhPWOcKvt4TbbQq1qQiyqg82rg83L/Y2LPPRznDbnuGjnuGhnO2tnOm5KddiQZLs23mpVjPnyWPNV0eYrA3RUQgw0QvTUfTcuDtFTD9yiErhFLVBHPUBX3U9P3VdPw8dA08dA09twRtPw0lMBvfP/kc6uxsudDTVd9FSddVVcdZc56y5z3KLiqK/poL/S1VxbZ6WKMsF7IZ0h9gydp6fGpJMjF4e6e08fvXzu1Mh3X3473Bfv4ZTu51kY5p/uaV8T43t+V2VDonegoZbD+sUN+YkLZ5EwBJEowoLYCIJhKIVhxEujsyJkQeOM8GEehws+t0CeJjCcJik2xOKyObOUlBmKBo66V1df/6H1whQkLpszRyh0srIoz88qSk80117j72BZkha/vTTvcFvjtnKxr6uzyuJPcBhBET7CewGduWzOf3Eq+AydaQYzNNIJCvYVF+eBTW6QPIfjpJzOoF+WSxCKi9RgcPe7B05hpVDuzQB0fiavA9CZUFCc5b+h4m2UZzZNCIZmlERKc2aLZs8iBQz4Q4EPWvHLA0CHGIEySTEERmIIinA5fDaLx+GjMIZyMRFGK3F57+BolIV+d1Veb2napyl+g+LwgcKgvsLAXnHQuYKgM7l+HXl+3UVBnUXBTxvnoLPikO6i4NM5ASezvA9luB3MdDuc7XE422NfmnNbgm1rnO2uBPvmGNvGSKvtYebbw8wbIqybomwbI212hFvVBltsDTKvDDQt9zcu9TUs8tTNc9mS5bAxw2FDhsOGDIeNqbbrEqxXx1qsiDFfHm2mFWGiFWGi5ae9NFhfHdA5WFfNf8syf21VgGZvHVUvPXVvA01vA01PfTUvPTVP3WUeOks9dZd5GagC3fnPpoIe5svdzVe5ma52M1nhYqTlZqDuqq/mrq/qoqfqpKvmYrTCXm+Fq7m20XqtuQz8DJ2hP9JZJpNIJ0eH+7rOfX70Ss+Z7y4P/nT1fEawX5KvR6qPe6yDxen6Etmjr89sy/bWUXXXUT+2o3TFx+/QfBaJInwuTBICPg9js/gojL383hmFEbAzBva8YR5fyAjAPBCMEMH2NhtiCWgGyNP/c9C8qr9QL+qdOQKGmqcs/GDBG0ab1wS62HhaG0X7OhUkReYlhG8vzTu6p/nInl2xkWHvL3wH5nMRHsTnvFQ6MwLcyFgX0HnJ0o9YbIggCJqmURRHUBx5ymVFozFomeW9syKdn1ngloeOyntn+S8AdwVJhf1sRbvFn12uIgWMQFlJNHsWUD/kUH7mK5yhM4pRMIJhCE5gOIkiOMzHUUJACzEeSnD4AhZbbd7cPB/nnq2FnQVxHZnBg+LwwaLgAXFwf0lIrzioM9+3I8+vozCgozDgVL7fqTz/0/kBXYVBZ/IDPsvwOprieiDNZV+a4/50p31pjm0Jtg2RZjvCzXZGW20PM90WYrw10Kg2yHh7mOWOcKv6UIvaINNKP+OKAJNyP9MSb6NCd71cZ+0sp01ZTpsAl+OtVsVZ/j/2zjo8qnNd++/IWmuWjUXRltLSonF3m5lMZCbuybjGCR4hHtydUlq0uAWneFvqDgUKlFKhRYpGyXx/vGF1doCevffp2fuc/ZHrvrgmk5B/yPx45n7v536DJqUET0wOGqfwH5vgCyMZ5hi3kjifkjgfU/SY4lhfq8TLEuNZGOtjifU1SL30sd6Qzjq5lz7WSyt100jGaCRjtLHu+jhPfYKXPsHrmXRODtUmh+qSg7VJQXqFvzbBFzJak+CvSw7NjQvSpslSpaGDnSgUAIz9Z3TubLt7+tjB4/t3nv/4vR8+/7jnt5/Xz5v95sxpcyaMnV5iOLRqru32xfc2zM8JfjU1YNiCqpJRg514ACAswGVjfFKMcggC4/8L6GwvhtEIhws/xRAUrmvDB/Z1+5DUKBd5viv4f1RP0pnDBnyaHP7yEO/Rr8ZF+OcppYX5KROM2eXqjHHG3Lpxha8vmH64dfvCubO83d1YAGBcgHJAQ+3kfxmdRWJKoZRDZwPuCsKzOwzetv2Yen12PZgnmU2/XsfjCS73qd34m8Jomnry5zOP7X8+HJDtrQ/m2BB+c5/UHRSATU58ihYJ+QI+Be8UENBCAcHHAIsPQPhrw1ZMKn1/5ZxjLRPOzJzw3vSi96Zbz8ws+nBu6XuzS49Ptx6dbj0+s+hIi/lgs+lAk/FQi/mdaZbDzabWqeptlTnbq/M212Rvqc7dXJO7blL6qnLFqjLl2gnpq8qUK4oTllrjlxYlrChOWl6ctNiSsMAon2eKX2BJXGBWztHHT1dJG/OiGvOiIJ0rM0LGJ/mNU/pOTA6amBxUkehXLPcsjvMpifc1Ro8pjvMpjfc1xbgVyX0tUi9TjIdF3ktnncyLobNO7qWRuamiR+VHj1RJRmvk7to4D1285x9ofsLZ0CaH6lPCDEnBBmWQLjFAE++njvPWK4OMaWF58YG6DGlmfPhLrgIMAAJhcx/nnQEAj+ncZLN1tT28Y7N1fvzusXUrF72zc/OFM6e7r/84a+I494EDrOlJG+c2LZxo2TR74ryxOfHurrlRo6dacr2HDugnJEUkSSA4DyUB4BL4v4fOFEHCARkKx3hswOJTtJAvgG3OkNRioQiaGwKa/28HzXP9E3qSzgKazwFg6OABsRGh6nRlmixMrZToU+WpUQETLQXTppTXTyqdP6NxfFnxay8P5bAZOk98TGeazQIIhwtjGyyAsADT9fzPMZrDZve2IHG4ANJZmRRXaDXARB2CcKAdgaI8nKDsr4ZiEhHMpjXkMoy4wWcoPs2U1dk32z29cZSm0L+dzfsUHjHoh043XywSOTlCweAzPEIUOzvZ283QlRY6OgCxUCTgUwI+BVPSNB8nKJwW8DEMxzhcEoCIUcM3NFSfWDzj/bm1x+qLTzaZTzXqTjcZ351W+MGssg9ml787q/zk9JKjzcVHp5W801J8uMmyr0G/p1azp069p069tTJnc1XOlik5GydnrR2f9lZFypsVaW9WpK0am7KkMH6hKW6hNWFpoWKhNWGeST7XGDvbKJ9tiJ9tiJ+hjW0ukNTnRE7NDKvKDK3OjJiUEjxO4V+h9B+XFDAuKaA80bckzqtI7m2R+0BZZd7m2F4ZpZ7aaDdttJs+1ssg99ZI3LVSD32ct07uVSB1y48erZK56+K9e5Xoa0kNNqcEGZMC9En++iR/Q3KAMSXQlBpkTgsxpYTqlSH6xFBdQoguIUSfGGxQBplSg3XJgYb0MFVKeGZ8qOdrL2AAIABgHC5zrAz3TWfMbO551GGzdT74/caZY4fmNFRvXbXs528+fXD1YpVJLwIgYtSrXx7aPnucekZZeq1J7j0A5MWMXjVtosRnJAWAEOPxuAgAQOzoAFiAx3uK7/z8FO65/jk9eYzRB9AcwO7n6Dpq2GvJMmluUoIyKiRLFpESGRjtNTI3MaZMk1NmUFlU+elJiW4jR/G4HBpHuSxQW1Nqs90/99XXIkoIQ/FsFiwII1iAx2IBFhuwWBwWQP5RQAMWYHM5gNVbgcQCQMDH09OUpYXmBfNn+/p4IQiHz+cLhGKCFPAoGsEJKJQgMZIi+AJKKKJFYihKKLK/oASn+SRNwWgdnIuZpB2zsWIfyKPsEsqMKWEfAukThSYFfDgUwxQdxDEEMcGnBQ5iBxdnsbMT/CotEgKRQMinSYrE+TRO83GCwkiaoEVCik/jGE+IInIfz03NtUfnNZyeVX2yqexEownS+XSL9b3pxe9OLz3VUnqsqfidppIjjcWHGq0H6s2tdfpdNaqd1QU7a/K3VuZumZKzaVLW+nFpb45NXl2etHpsKqTz0qKEeSb5fHPcAkv8PJN8lkE6yyCdpY+bpY+bqZNPU0sb86LrsiOqs8Kqs8Iq08MmpQRXKP3HKvyg11yW4FMY68Xg2BzrbZJ5mWReRpmXUeZlkHrqYtw1End9rJc+1ksd46aOcdPIPEyJfnAhWyP31MVDE9lTE+9tUPobkwKMKYEQyowsqSHmlFCjMlSfGKpLCNMnhhoUYYakYFNqsDYlwJAepkoNzY4P8xk5hAcACgAC6czlADaLw2EBAGbOaO551GHrarP1tJ86tPfori2fHT/4/WdnbDd+WlJX5cwCQ/n4qW2r18+dNEkds6AyN1/6WmbkiNIceazf6H4kIUQxiofzeDwuysFw9Kl0fq7n+ufUh85P2UbBSDEt8hw1JjlWHubtGeI+IiU6LHjky4HDh0j83BWRwYro8MToyKiQkBHDXhWQVC+dpxbbbPfOffW1mHb4WzpTLECw2IDFBiyAsAD6D9EZsFmABQCXA1iAxQHwJ4v4eGaasshsWDBnppenO5sNSJKmaAFsc0MJEgojKZzmkwIhLRILHBwpoYgSiuDtJAyacZoP4QvFsBiuffehMyQ4M5JD4+JJOtuf8jGWBUNnxmKGcLfvRaKEAiASOdA0TRI8kkBJCiMojC+khY4OYkcHEkOdSTw9InjrjLr906cca5lwsrnkeIPxdJP+3WmWd6cVnm4pPNlcdKKp+Ghj0bGWsqPNpUeaiw41WvfWG/bUanZPVe+qUW2tzN08OXvD+PQ15cmvlyS+XpK4qix59djUNypSlxYlzDfHQc0xyGbqJTP1kpk6+QxtbJNaUp8fVZsbWZMdDuk8KS1kfHJgeaJvWYJPaaJPSYJ3kdzbIvUwSj0ZGf5Wuhh3rdRDH+ulk3mqY9xU0WMKYsaYFf7aOC91rIc2zgvSWR3npU3w0Sv8DEp/Y0qgOS3Ykh4Cq+mMKYEMnQ2KMIMiwqAIMyrDjckhptRgXWqgIT2sICUkNzEiwO0VEgAUAC67t6WFxWKx2QAAMGtmS8+jjge/37D1tJ85dujKlx9f+Oj0VycP3zz/1eG31wziYSOdRcc2vb571bSKgujNiyeVZIf4DMEtGbKEYG8Rh02y2FzAommai3IoPsnQ+Tmgn+u/L3scP4lmHooRPHKAc3+v0W5hfj4jXxw8+sX+oW4jRg50GjXIecwLru5DB7m/+pLH8GGjhg17YcBAoYC2p/O3X3/jwHf819C50KRfMGemt5cHiwVwnCQpfm/Xpj15+QJSIOzDZeaG7N6bWEkC8heuscDdQkhn2EjHABp+Q5/WZiYBYk9nmG6GuyfMJrd95wZzONln1gZCgSOfL6QIkiJxiiL4fErkIHZycXZ1deVxOa40qYqP2TW3aU/T+EMNJccbrccbjKdbzO/PKH5/RvHpaUUnm63HW4pOtJRCOsPZeW+9YU+tbleNakdV/qZJWW9PzGTovLI4YWWJ8vXSpJVlSUsK4xdY4hcVJi4qTHw8O8fO0Ma2qCR1eZE12WFVmaFQlRkh45MD4bxcEudVFOdZKPewSD1MMW76GPc/JPHoI53M0yD3hoDWSNzVUnd9go9G7qmO9dDFexsSffUJPnqFnyk5ELbsm1KD4IVVkM7M7GxKCjMqw43KSKMy3JQUwdBZnxaalxSUp4gM9R4h4LJRADgsNuwBgHRmscCc2dN7HnXYejp72u68tWzhrKmTx+ryFjVUtb618uKZ0zpFYnpE8NzJJUWZMZmRIxbXGspzo/Njvbcun9Ew1tqPJJwpmgMAjuMUnwQsgGFOZm1ZAAAgAElEQVSY/avo3/7yfq7/0/pzNPNQjAXYI4ePGPXaq4NcnUYOeWH0SwNf7e84+kXXoY70S06Cl/s5vTpowNDBA/o7Own5Apoi+ATGZYGpNUU2293z35x1FDj1ovl/mM4lVtOSBXP9/Xw4HBZBUHyBCPbUQ/viSRYzj+El2Yzg+h9EMENqWsAXiIT2dIbb4RjOe6p9wdgdfc76hI4OzGjMDNr2lgh0seECC18sAnzagaZENMmnCJJPk0Ih38HBwcnJqV8/F5QFBgvpovTEQ0umtbaMO9xUfKzBdLROf7LJ+N70ondnFJ1qKYR0Pjm95HCD9UCtqbVGv7tKu6NKtb2yYMuk7LfHZ2yckLFxQsb6iRlrxqWuLktZWaRYXpS4rDBhoSluviF2vjlucZFiUbFirlk+Uy+boZO2aGX1+dEwzjwpLWhyevCktJCJqcFjFX5lCT7FcT6FsV5WmSdEszF6jDZqjDZqjCZqjDbaTWcHaI3EXSfzhKazPs7bEO9jiPfRx3nr4r01ck+N3FOf4NMrhZ85JciaFmJNC2GgDDFtSQ+xpoVaUsMsKRHm5EhzcrQpKQLS2ZgSpE0J0CQHZSX45SkiowLcHHEMe0xnBEFgOziHw5o7Z4atp9PW02nruFdhNSSEB0Z6jaoq1K+cVn/u9PGKgvzsmMg5U8oX11dsXFB9YN2sOVO0k4wp0yda3l4xf4izI8Xh4gjK4XD4QgGLw8YwjAmiPmf0c/039Sdchl0rLBZr2MuvvDTkBQHJGzZ4gM+oV0a+2H/00P4DBfhAEfmii/il/i6ujiKKxHGMR5E4pHNNdaHNdvfC2XNOQud/DZ1LC83LFy8ICvTnctmQzjgtxGkhc/W1PZ0xkmK4bG99QDoz/IWktvedGTrjJIHhPARDuTyMadm3z889eZ0VE9iAEIdDNJyXYQiahHfIkgT8VOAgBiQhpkgRRQgIHknihJAvcBQ7OIodXF2cMDYY3t+pUpd9bOXM/dPHHmspOtFsPjJVe7RBd6LZfLLFcrLZeqzZcrTJerTJerjBun+qcU+1blelZkeVatuU/E0TMjdUpK2rSN0wPn3dhPS149NWl6WsKFYstcYvsshna2JmaKJn66ULLPHzLHEz9ZIWdXSzJqZJLa3NjYSJ5gkpARNSAuDUXBrvXRzvVST3tso8zRJ3U4ybKcZNHzNGHTFKEzm6D50NUk/oacDBWR/nbUr0Myv8TYl+RoWfPsFHF+8N/9Q8Np2LMsIgnaH13IvmjNDC9LDC9IjCtChrarQlJcacHAnprE8K0CT75yf6pco8cxLCZaHe/fgUDwA2YNnTmctlz583y9bT2fngjq2nvSA9SZ+d2jixdOOy+XvXrfpg3+7G0pLm8rKrn7z34PtvLn148Nv3di+aWjSIAN4vuxzcvDbcxwMFQMyn4cXGFJ+2f/08B/Rz/Tf1VC4zaMYQlCRJguANGujqIKbFNO7nPiLM1+3lAWIXPuYq4LmKSEcBSRIoinJxHOfzKZriccAfdHYRu/7LZucVSxYGBfqz2QDDcJovxGkhjxJA7MJh2Z7UfdD8JJ1hOwePwBlA2w/OOEmgPIyLIhwMRR5P0H06nZ+coKHFAads5jAQpykYgmZWB2mRsDezQVHOfMqF5AkwhCAQXMgXODk4Ojk4OgoFJAf4DXuhpUhzfOW0PU3Fx6ZZTzWbjjYYjjYYjjUajzWbj7dYjzVb3mm0HKo3vdNkPVhnbK3R7qnW7KnW7KpUbZmUu3Fc5rqK9LXjMtZUpDNoXmyOX2iKg3SepZPNNspn6mUt6uiGgsgmdXSjSlKTEzEpLWh8sv/45MDxyYHlSr+SBO+iOM+iOM/CWC+TzMMgcWOkjhilihiljhzN0BmOzDqZpzHORx/nrZF5aGQexgRfs8LfmOBrSPSFOQ19gg80oNVxXgZl7+2uf4zMGaGFmWFFWeHFmRHFmVFF6dGFaTHWVAmksyEpWKf0Vyl9c+K8FVGjs+JC4yL8BomFBIvNAYANOBiCwl9KFOEsmD/b1tP5qP2+raddlZE8dVzJoW3rT+7ZunP1slO7tn1z4vipHdvPnnpn28r5GmX0ksYJcyqLHNkgRx7+yfEDYy16RwEF6QwAG0H7voqe0/m5/jv6k6kZiqIIwAIurg5CAcFDgPvIV/y9Rw5wpFyEPEchJiC4OMpCERaOY/D2O0jn6iqrzXb34rlvXR36/WvoXGwxrliyMDgogMUCCIJRtAA6GwyXSYEQ6ql0hgTnUTRzKsh0JzGAZrwOezpDNDPzsn31fp84B4xnMHQWOzuJnByh3QxND+g+27cpAZFokFDYnyIdUA6BcwkxLerv7DLAxZmPoxQHhI8eNrvCeHRZw/apuqNNppPN+lPTrMeazceazcdbLCenF52YVnik0XKg1nC4wbx/qn53lXrnlIKdUwp2TM7fNCF7XXnauor0NRXpb5anvl6sXGqNX2SKXWiKW2iKm2eSz9ZLZ+plM/Wy6VpJU0FkoyqqRSurL4ipzg6fmBoI6VyRHFCa6NNrNMs9zLGe9nQ2St1Vf0tng9QThjQMcm9TvK8+zlslcVNJ3OD4bIjvNZ2ZwIZG7qlN8DGnBOkSfQ1Kf1NqkDUjtCgrvDg7AqokK7IkK7o4I6YoXQLpbFSG65VBWoVfgcInU+YRHz4iUx4SH+n/opMDyeY8i862nk5b5/2mqonrVyy6/MUHHx3ZW1tq3rR04ZnWPStbmicZNHny6AE8VqVF1bpmyczKkuUza3esWVFu1vRzFHIA4LI5NC3gcnuLPZ/T+bn+Ev2XdEYQDo9AHBwFLDYgCPaIV198abBTPyfK1ZF0EpN8EoVoFgr5fKEAx7F/F51LrKaVSxeFBAdCOjOzMy0S88UOfLEDk5/jUTQzKUNAwweQzvZjMobzUB7GNNtBowMCmqEzjyKZO1thyRFzHmi/hwKTzg4uzrCCA9LZwcUZ+tSwDLrPOSEtEgKC6kcQzjTpLOI7iSixgOCL+YJ+Dg40wsEBiPMb8/asmhPL6nfVag/WqY83ao82mfbWqPdUFRxuNJ6YUXR8euHhRuOBOt2eGtXOyrwdk/N3TinYU63bU63bMVm1aULuuor0N8tTV5UlryxRrihOWl6kXGJNXGSOn66OmaGRzDLEzjbKZxrl0/WyZo20oSC6JidiSlb4hLTgiuSAsUn+5Uq/skT/4kS/4kS/ogRfa5y3Se4JA3MGqadR5qWLcVdHjoaAZvJz+lgvQ7yPTu6lkXmope4qmTsMaegTfIwKP3gYaEj0NSr8zEkBxqQAY1IAnJ3h4FyYGVacHVGaG1WWF12RLy3LkRRnxDCzs1EZrlME6pMC8hO9M2UeKVKPNGmgNMTr1YH94TI3ykJg4zhckFq6ZIHN1tXT8aDt7o33jx5cvWjOxhULQj2Gy4O8X589bdfqVbUlRXWlxUU5GUnhAZok+aZl8/a9vSo7IbpEnzPWonZ1oAmUIxLy2Ww2gjx9cH4y/tynw+i5nquP+tjNJE6gXAThcOGtY7BTBeGyKZqHE1yazxM70CTJYbOBiI8NH/bCy0P6OzvwhTTvsa2BCQQCiiIgnasqLTbbvYvnvoW+M4f9l9GZxWFDKkM6I1wgoLD8nPTyYuuSBXOjIsMBAARB2SfqnuVsMGeDDKN5FM2spTCF+pCwzGMopjXfvnG/z94206HBNIiSAj7cTLGv5oAztT2dmUQHoPgDSNKFxB1pQkTz+CRKCAnKVSDkczkuBDdbErJ5dvXhBVV76vXHm3QnmjRHm0z7pmr2VBXsm6o51GA4UKfbN1Wzt0Z9sNGwt1azq1K1c0rBzinq7ZMKNlVkry1LX1uesbos5fXSpBXFimWFikXm+PmG2Fk6yQyNZJZONssQO8sQO00nbVJH1+dH1eZHVuVEQjqPSwkcm+RfqvyDy+Y4L5Pc0yD7w1w2SD210W4MnRmv2SD3Nib4QkBrYz01ck+IZshlxtmAdDYlB5pTguCfkM5FWeElOZFledHl+TFj8yT/BJ25j+nMZoEli+fbejptj9p7Ou6tfX2JWZWlzVIOFGCZsZHz6qZsW7n04Mb1MyZNMKQmp0VFxPh6jNXlpceG8wAwqdLeWjlXGR9BYIAFAJ/PR/8+Z+M5nZ/rz/XkSSDBw+EW/uPiUC7C4WIoF8VYfAHu7CJy7efg7Mx3cREMGewyfNgLgwc4iwUERWIUiWEYguMYTdM0RQgp/Ek6/4Wz81PpnJedVlFatHThvOioCAAASdIws8GjBH2WTfoE7JhRmllaYeDb55JAe78Ct7vplfGU7a9Bsd/kZugMM87MrA2fYXLQT6czXziQopwJXERgfJxLEFyeAMWdKFqEIK+6OpRmJW2fM3XvzPF76w0nm7XHG9WnZhQdaTEfaNDvr9ftr9furVW3TlXtrVUfbjbuq9PuqlRtn5S3dULepors9aWZbxanvFmevqosdWVJ8h9oVktaCqJmaqWzDLGz9HEztLENBdFTc8JrssNqcsMrsyMmZoaNSwsemxJYluRfovAtSvC1xHub5J7G2N4wBpRW6vFHkDlqtDrGDebnmHgGTGj0kTbOCyadGTqbU4IsqcGm5ECYqGPoXJ4fM7ZAUp4bU5odA52NwjSpOTnSoAjTJgbolP72dJaFer82aIA9nTmg933YooVzex51dLXfs/W0W7R54X7uU8cXhbi/liWPmj6lYtsbS1vXv/nG3FmlKpX/a69lymOXzmh0e2Wgx/CBB/esP9S6ITzYHUcB7BXCkD9uLekD6D4vv+d0fq6n6r8MacAmWA6LjXIRisRJAnF1FQ4e7Ny/v3jwYOeRI4e6j35txKsvOTvwKZxL4AhNEfA6bpqkSIIH6Vw5xWyz3fvu2/POIpe/ls5wUZChM5cD+CSam5U6rqx42aL5MdGRAACK4gtFDpTQgRL2ehqkQNgn2szY0DjNR3CCg/Gg7Js3mC1tJr/8VE+ZGYSZTXEYw2By0PZ0hmhmdrWZfe5n0pnPd6VIB5rHpzFSgOIiHu5I4A4IMnqAS6U2d9f8+j3TK/bWG441qN6pyz8xo/DYjELYpAHpvLdWva9Os79eu6emYMeU3K0TcjaPy3l7bNaGsqw1JRlvlKauLEleXqRcak1caIqbq5NOU0U35UVM10pm6KQztLHNBTFTc8IrM4KrMkOqc8ImZYRCNJcnB5Qq/YoTfSzx3sZYD4PMXS9164NmncxTK/WAYvJzkM4amYc21hOyGAo6zvZ0hoDuTTrb0RlazyU5kaW5UWU50Qyd4exsUIRpEvx1Sv+8BK8n6YwCwGOjkM7QF1u4YM6j7nabrbOn675RlW3WZB/ft82qzkyOCWmaULpsev3Ot1asW7xAGRkxxMEhN0mxYeXSTW8uPfXOji8/O1pTae7nivL5bAEfZ7OAvSH41CHa/nX4nM7P9aSehWaUizC/VAiHy2VzCB7uIBYOHOj40kuuQ4b0GzjQ8aWX+ru7v+bn7ebpNkIsIHhcFg9D+DQJ7zojcYLiYSKaeEznu5fOX/jLMxschNuHzjSB5GSmPElnWuQocHAWODjyxQ72dGamZnhCCLe9+9CZMS6Y9lH7x/Z6cg/Fvj/afhsQ8td+XRBS+M/oTApcKYGzgO8oosQOtMiJEjhTtDNBCFis4c7iqfr81oWN+6aPO9RofqdOdaxBdahBf6jFenia5UCTcW+DdnetqnVq/p6avNapqt3V+dsn52wZn72pIntjeeb60sw1JRmvF/eiebE5foFRPlcnna6OaSmIalZFtaijG1UxdXmR1VmhlRnBUzKDq7JDx6cGlScHlCQFFCv9ixR+1gQf6GZAEEM0qyUeGqmnVuali/U2yL2NcT5QcF6Ggkd/EMTMASBcQuljccDzwCczG0VZ4UVZ4XB2ZjIbpqQISGetwi8vwStD6s7Qefjggdjf0pkLAAeARQvnPuputz1qv3/n16P7d33+wYkv3j86oUgXG+xdrM7auHze0ml1qmSFC84jAMhOTDy+r/XOr1cunftAnR/n7TnI02PQCy+KXV35CBfgj2/8e5LRz9N1z/X36FkjM8LholwEfhXlIrBosJ+r88jXhrw2rP+wof1fe2XgqOEvuY8e5u/jHhrk6ywW8LgsHpcjpEgaJ0iMR/FwEkPFfJIDwJTJJkjnv/xU8Fl07uNsQDrzxU7MYSCkM1zmpoQixnfGSArBCS4P5/JwBCdQikBInEvwGCEkDp9BSBylCIwm7fUsOvdpkWYkcnKE8QymNZRxOZ5CZ5x2pgTOQoGTmBY5CUT9hKJ+tMCVIEgAXnUUNll1e+c37GkuP9JsPVqvPj1Nf6BOd7DZcnia5WCzaV+jbl+jbl+dak9N3t5a9Z6agp2VeVsnZr09Nmt9afqawozVhakri1KWFSoWm+MXGuXzDbFzddKZWul0dUyzKqoxP6I2N2JqTnh1VmhVZsiUzODJmSFwXrYm+MCbAM1xXnBwhgOyRuKujnFTxbirJR5amZdW5qWP9TLG+cCrT2DJEZT9gAwFGc14GjBRB/POcCHlqXQemyeBdLakRMFtFOhsPIvOGGDx2CjCYnNg+ScAixfNs/V0drXfs9naPzp99PXFs+c0VlpUGZ6vDDJmJ82tm9A8ucx72FAeAAIOUjdxwp3rP310+pBOrRw8EHNzc5FKPEaPGTh0qAubBUii95XzJKD7vGP9t1Pguf536lm5Zkhn+IsEnxHQ/P7ODq8NHfTKEOcRwwZ5ug1zHz1sxKsv+niOlsWEvzR4AJ/AeFyOgCT4BEliPBrDSQRxEFAMnS9fuNjPsf9fu8n9LGdjbEkhcypIkrRAKKaEDrTIsU+TBrPMzfQiQTozn3JwjINjDJRRioDi8SlcQOMCmhDyoXo/fYazYd8lbe9yQDcDGtBwjYXZDHwanfmOlMCZTzsICL6Y4rsKhP1ogTOPRwHgO2Tw0qrxe+bWbaoyHW4qPF6nPt2kPdRgONRiPdhs2teg39ug3d+k39eo2V2bv7e2oHWqand1wfbJOZsqsteVpL1lTX/DmvJ6ceqyQsVCU9w8vWyOVjZbI52hkUxTRbeoJI15UTXZYdVZodU5YVXZoZPTg8el+BcleDNWhjHWwxjroZO562S9hoZK4lYQM6Yg2q0gupfRqugxzGGgNtYTGho6uRdjNDNo1kDJPZkd7t50Xby3QelvfyrYJ7NRmh1TmBZlTo6Em9wGRZhOEahV+OXGezJ0jg3zGT54IA8ADLBwDoaxOAhgoWwWwgLLFy+w9cB7Bdsriow8FogKcB9n1Xi+MsiQpWyeUrJoWtWr/R09hr28btmK376/eqR1V4ZS8sJAMjhomEw2JipqZEDQMD//ESSBUCQO6dwH0E9l9L8dBM/1v1DPSs7BI0H4iwQfkzjhKKQHuogG9eO/MsR5+CsDXxzg1N9JMGr4y7KYcPdRw51EQoLLFeC4ACdpDBegOIkgjkKaofOVi9/1dxrw19L5WaeCkM5wdobOBikQkwLxU88DodcMcWx/JIgSJEC5bB6KkDhGk5DFDJRJkcBevV96xqkg07Bh/zwEsf2T9qveT3M2+A58gSNFCnGMonmUAy1wpmgxijpxWLEeozfPqt8zp2Z1Wd6BevM7tbp3ajUH6/X7G017azXbK/N2VeXtqVPvrlVtr8reXZ2/p6Zgd3XBjim5m8dlrS9NX1OUtrowdVVJyrJCxQKjfI5WMkstma6OmaaKblZFTdfI6vOjqrNCq7NCa3LDq7PDJ6UFlSv9rHGeJrmnXuqmk4zRS90MMndIZ1gylx89Oi9qVF7k6PyoXkbnhA0viBoN97a1Ug+11B3SGUY1npRK5g7zG3BRUCX31Cb4MNazOS3YmhFanB1RlhddoZKNU8eOK5CV5UisqZDLEQZFmEERplcGqRJ9c+O90qXuKRKvVFlgbJjva4MH8gBAAIfHgVdfcjAOF2VzVixZbOvpsnW32zrv56TGYwCoMxL3vr06Qx4R4T2yRJPVPLn8rUVzLn7+6U/nz+/auD5FHjX61QEhga/K5Z5RUcOTkvyiYtyiY3xGjBhMkhwUYaEIB+q5xfFc/6ieRWceimEoF+UiOMKFdyThCFdAEk40OcBB+KKrUz8Rn2ADgg2GDh4QHRYc6O09wMmJ4qBCjBDjfCFGCRCa4qBOkM6TLJDOA5z7zM7/3QZRhs5sdi+daQrLzUkfW1K4eNE8SUwUAIDmC59FZ/sFbuaBvbMBEA6bh6IUQQj5lFhIO4gosZASC+G8DKEMuczjUzw+9axEHbOEAnPQfeo47BkN9XQ60ySfovgUKaRosYDvKOQ7iEiBA4b1R0CK75idM6o3V1v31hdvGZ+/t1J3YKp+d2X+nhpVa7VqV1X+nqqCvbWa1qnqXVV5WyZk7qzM21mZt2lc+lslytVFyjeLk1aXJC02y+cbpXN10nl62UxtTEtBxDRV9CxDbFN+9NSc8MlpQRVK33FJfpPSQsanBpUpfIsTfQrjvSxyD5PMDc7OBpm7TjIGrv8x7rM6xg3SOS9ipDpytC6mt1UDflvvIWGcd2+3htxLG+sJea2SucPKUEbaBF+tws+cFmJJDy3MDC/JiSrNl5SrZGPVcWPVceV5sqLMKGNymE4RqksM1ylCNQnB6ni//HjvnDhPSOcUaYAk2GvYwP5cADgAQTkUC2AcgHEBggDu2lWrbV1dtrb7tkftlWMt6fGR7x7cdmrv26mSAIn/6NwE2bJp07pv3Lh5+eKiljr/Ma+4vdIvOmR0vNQrXu6lVPoqFD4yuac01isgaNiLQ0QI1nvaiBOIgE9x2RwWABRB81Cch/bOACTGIzEeiaEkhv6Xkbvn+j+t/xLHfY8BeTwEQVCUSxA8HoZw2ADjsGmch3HYfALjAkAgbBGFUxhXSPLEOOGIi/hsSowKMcDlc3CajY4c8lKot48sNMzt5deECClEaAdM5Mhz7EcPwAAiJDEMAZMnFtpsD69d+W5QP1cU4bAA+Ova91nwQm42C3DYAOECnMfJzkkrLbEuXDQ3OjoSsABFC4QiB4oWUbQIp/kMFjGS4GAoB0NRAmc6+OF13cyFsPDczz6S3OeewCfVp0+jz0YJtDX67Aoy69r2HfzMgSFTaAccBEIhX8SnxTTfgRI48/nOYlrkTBCDCU5BhO/BuVO3Ty3cV1+0baJqX43pQK1pX42utVq1t0Z9oE7XWq3aPjF7x5TcvbWanZV5O6bkbpuUvXl8xtqy5NVFia9b4lZa4xab5fMMktmamDlayQxNdHN+eFNB5DRNTKMqpj4/qiorbEJKwISUoImpweNSAksTfSCdzbHu9nTWS90Y37nXeo4eUxDtlv+4/0gv8TDKvJhVlD75DXs6w9VtTby3NsGnVwo/ndKfoXNxdmRxrqQkT1qaLyvNl5XmSAozIo3JEXplGENnVZxvfrxvTpxnutQzSeKZIg2KCfYaNnAAFwA24KFcAQAYB+BsgPbSubvD1tPe8+DWd19/8NUH72xcOXusMSPC9+VX+uGKCP+WSeW7179erEn3HOb86gtUTMiwNIWPNGpYnHxkSqp3crpPYrJHUqpPgtIjJPyVIUOdCJIjEBI0n8cCgIchLk6uLMDmoSQPJR+/Q8P+nM7PAf0fo38MzSiGoiiO4yiKslgARTg0RVA8jAMAymbxCYwDAM5lOQooMY27CChHkuIBhGaRDjwhARAcsMU8zHvEawpJRKZC7j7sZTEPE/NwJ0LoTDoMEPRzpsUuYgrhgNIiXVf7ncsXzzqLBVw2B+Uif9XNVWzA4rDYzDyOcAEP52TnpJWWFS5eMj9aEgXpLBCKSUpIUnx7OvMoEtLZ/laUPmGMJ28gtDeO/xzQzBBtj3X4t+x7RCGdmQkaUpu5M0Xs7ATXCB1cnIGz2EEsdBDwHfgCR1roIhQ5OwocXCnqZSFerIw5trhpZ13xvvqiXZW6Q/WWQ/WWI42WfVM1+2u1R5pM+6ZqNlekb5mQeaBBv7dWs21S9sZx6bD8aJU1fqlestQoXWyWz9FFzyiInFEQOU0V2Zwf3pAX3pAX3lAQ3aiKqcuPrswMnZgaPCElaGySf3G8V1GCtzXO80k623MZBpzh7AzXUnob9+XevbVHsV69WY4EX2OCrz7OG9K5N1oX761L9P1DSn9DciCkszU9ojAj0poVVZgdDVWSHWNNj4B01isidIpQdXxQfqx3XpxPttwjTeKRJPFMlgTa0RlBEZIFuBwWygYcNmCteWOVravNZnvY9vtPm9YuVWfFvzSAHNofHz6E/4ILe9TLtL+HS5j/wBcHgBGvIIH+4qAAsZc3ERXtKontr0geGp/8UrS8f0zCYJlySLjkJXevF7kIACxAkAiLBVCUK+SLWICNITwM4TF0JlCsD52fGx3/X+lZuWYuF0UQBMMwgiAwDONwOAiHi/NQNgvQFMFmAYQFKB6CI2weB95iDEgOILmA4AAUACcBa8TLjmGBr8ZJvAa5YDgH0BjgY4DkAhQAnAswLuCwQJFFbetpu/nrjwNcHJnB+a+5VxAAuIjbh87lY4uXLlsokcUANoCNn5DOBF/AhChwmoKTMpOHY+6sYuhsPwLbZy3sr796FqAZW6MPnZmlQaYFCR4G2o/VzATNYPqP2VnAdxCKnIUO/cUOrk5Cx340PcKBrilIPbG0ZWddcWuttbXG+E5T0eEG67GWokMNhoP1+kMNhr016m0TsrZOzNpdXbCnRrV5fMaGirQtk7I3jktfYYpdpIlaapQuMsXO1kZNywtvyQ1rzg9vygurywmtyQyamhPeUBBdXxBTlRU2MTV4fHJgmcL376ezKnqMKsZdFeNuivVmBOncuysIgxyJfrBewz7IAbv29Qo/XaKvXuFnSA40pgRZ0kOtGWGQzpbMP1SUGWVJCzckhfehc67cOyvWPTXGXRnj8bd05mAYzgJsDovNBiw2C7z1xnJb94Oerrs22/3Z06tHDe8/apizMs4/TuIljavBKk4AACAASURBVBwVFT4kImKQTPKiVPZibp5Xgco7NeM1jcE7X+9RYPA0FgeayoI1Vl99cYC5LFRfGKXWJYVHBAhFJGABmiYxDIHOBqQzzuUxdCZQhECR5070f7aeVZ//rFwzh4NwuSiG4TweD8MwBEEQBEFRlAUATZMowuGwAUnwREKqfz8nZychlwVwDCAc4OTIdnXheHj08/YeGBQ0JCRkqKMj4GGAhwEMBRgCOCzAYQGEA3AUlJeYOtvu3rz+00uDB/1r6FxWXrR02UJprITFASTFh3SmaAFO8+FEDAHKrF8/NbwMHY8nPQpmdranM8PcPpjuMz73Of1jTBKm0xn+EPscHhPRAyTBI0mS5osFYheR4wAHx35OQkdXihrjIppmzn9nUf32WsueqZbWGuPhpsKDDZbDDWZYe7RrcsGOyfm7q9TbJ+VtLE/fMil3Q0XG2+Oztk3J31CRscwQu0gnWW5NWGCQztZGteSGNWWHNOaGQjpXpQdUZgTXZIfV5ERMyQgZnxw4LikA0rkw3ouhs0nuCVcEYaKOobM6xk0jcYeRZ0ucryXOF9L5jzXuOB9zgp8l0d+iDIDVdMzqoCHRF0JZr/DTJfrpFf7GlCBTanBhRmRhRmRRZlRRZpQ1K8qaFWXJjLZkRlvTI0wpoXplr++sTQxRxQXmybyyZZ6ZMreUaDdFtHtSTEB0kCekMxewMJT7R7cAC7y5ekVPz8Pbt3+02e79/OO5a1e//PGHr+7euXzn90t3756/9st7d9o+v/Pwkys/v/PL7dNtPV9cv3Pi5oNTHbbP7nS8f6/rgwe2j2+3n7n58L3f7p++duO9w8e279m3w1podHYRAwAQhIMgCEmSkM7whAdHUHs6Pz8t/A/W389l+LvB5aI4j0YRAgA2i8WhaQFF8QGb5e3trdXrqqqqZs6etXzlijfeXLVm3VtLVyxcu37FmrWLl6+YsWHj4rXr5+3cvWLTloVbti/cf2j1qjebFiyqmT13ysxZU+bNr5u/oHHevMbmxkkNtRP3t27r6Xp4+cK5Fwb0hwGN/yE6czkA47GzslNLywqXLF3A0JnmC0lKSPOFTHUGRCSk859sl/RZ1+5D2z63x0KePhXQz6Izs0kIjWaCT9tvIdr/XVokBASOEQRB0SK+yFnkOMDRoZ+z0LEfSfi+0G9emWH/nKptU827a8y7q/T760z7ao2tVZqDdcbWKs3WcdnbJua21mh3TM5/06rYUJGxcVzmlkm526bkrx+bvtwoX2KQLbcmzNPFzNZGTc+PaMoOacgJacoLq88Nq8kMmpwWWJkRPDk9eHxy70Wu5Uo/SGd4JPhf0lkX662X+1jj/SCdjbJeuxlOzZZEf6siwJoUaFEGwM4Nhs7M4MzQ2ZwWAqfmosyo4qzox7aGpDBbAumsU4RqE0O0CWGQzvmx3llSjwzpmOSoMQydXxkATwUBPAaBdOawwVtvruyxtdlsD222h3fv/2yz3bfZ7j+y3el6dLut69du2+1u281u2402288Pe37qtv16t+vSve7L7bZrNx6cu/3g2/aeqx22H9t7rj3svnr7/qWfrl86d+Grbds35eZlCgQ0AABOQCgXQ7kYQ2ccQfvQ+clM9HP9B+sZuWYehpIsgGAoyafFbBYKAJuiBZ5ePvPmL3z3gzM//PzTjd9vP+ho77LZumy2jp72ts57D9pv32+70WO739lzu737t07bbz22mw+7fn7Y9fO9tp96bPe6bXc7uu/02NrbO+7YbO1d7Xd6uh7aerrOffXl4P79ekn619HZXvZ0XrpsoUwuZXEATlAESeMEn6T4GElxeRh0Mxg629vNfTqP+hQeMX7Fk3SG38A4y/bmBvP9Tzob8HvgWorAQYw/vtWbsVDsL+oGfD5F0zTNF1ICR77IVSxycRaK+1Nk+PChSydad02bsG2qeXetadsU1a5Kze4q7e4qdWuNtrVGu3NKwa5KVWuNdtuU/HXlaRsqMjZNyN46OW/LpNz14zLeKFYuM8kXGWRzNFFzdNGz1NHNOaGQzo35EXU5oVWZIZUZwRNSAsoTvcsTff+EzhDQfxwGRo1WRY/RSNy1Mi9IZ7Pcxyjz0ks8YPDZFO9rTvCzKgIKlYGFyUHWpEBobhjiffQJPoYEP11ir7QJvnqFvzE5xJwaZkkLt6SFQ0AXZkuKcqRQ1vQIY3KINjFEHR+kiYeBjaACuU+W1CNdMjo5akxilJsy2j8q0IOhM8Jlw+p9NhtwuOCtNat6bF3dtvaO7gcfffr+h5+8d/7yuRt3f/nuh28/+vKjr7+78sGXF89e+uWnm23vfXLundMff/DJ2c4e23sffnXgyLvvHPvok88ufnPu2vmLv1z+/tal73/56puv3//g9MHDBxYtWahUJjo5OcCO/963qDAHDVGNcjGU+6zWpOf6z1Cff9+nyi45x8NQEgCEh9FOjv1QjASAO3zEGEtxyZoNG9/96KMT77+/dffuzTt3Hjp1/MuL33713fm77e0//Xrz599u/HLjt++uXjpy4vDeQ61HThw6+f6JL85+/ulXn9x5ePde28Nrv1zvttna2jt7HnXYutsedT6wdXd888XnQ194EeGgXDbCBgi7Nz/3z3L5T+lcPrZ4+YrFsXEyFgdgPALjEQhKwAdcFOEgXAznMddNwVJQ+8d/XCf4eNTtM88ycben0tl+oH6SzvangpTdVdy0SAgPJwk+zeQ3IJ1FTo6Ori7AwUEkFMN7t0SUwFEocHIViAfRtMzttderSrc3VWybat5TZ94yKX/rhLwdk1WwX39frf5gg+lAvXFPtWZ7ZcGOKtXb47O2TMrdOjlv04TsDeMz15SnrrDEz1VHzVJFzNXHzNFKWnLDIJ2bCiIb8sJrcyOqMkPGJfmVxnsydC6K87TGeT6VzhDN+ZGj8iJG5keOUse42dPZ/o5XODgXKgOLkoIgnc0K/yfprE3w1Sb46hL9DEnB5tQwU0ooZHRhRqQ9nQszIo3JIZqEYFVcoDouBNJZFeebKXFPl4xOihz9JJ25bA4AgA0/uJy31q7pttk6bV332u9/9e3Xn379+akP3v3y26+/vnD22Jn3D576ZP32dw6d+vKHXzs//OLqO6fP7j30yWdf/3Llh4cffXr13TMXz3x45eSpbw8e+mz/gU/27n/v/TMfX7x04eTpE6vfeqO5uVEqjcFxDEW5DJ1RLmJP52f1QT/Xf4b+UTpzOTyKFKEICQCCoISPb2CB1lA+flJtc/Ou/fsPnTq548D+La17tu3bu3X/nuVr16xat3neolVrN+48dOzdT778dkfrgU3bd2/esXvVmvUbtmxftHzVsdMfnjrzaeuBEzfvdN97+Ki7q8PW09HT2WbreXTh7LmXXxzCBhwOi/s/RGcOG6AYKys7tWJc6YqVS+TxsSwOQDGci2AsNspFMBTD2VwOm8tBeRgs1Ed5GPOYaXD+4wKUJ1Brv6v9VDrbP/msRUGGyLAslLmHG87scGRm7n4lBXyBg1js7ARoAcEX0gIHR5wWCoROYpEzxUFdMEzuMWJ9w8Rt9aWtjcX7m4q2V6rXladtnpgDu5tba/T7ao176027p+q3Ti7YOC57XXnGWyWpa8rSN47P2Tg+Z3Vxygpz4lJzwlxt9Ex1REtuWHNOKPSdG/MjGvMjYL3GxNTA8kTvYrlnoczdInOzxrpDOptj3S1yD2aZ2yT3ZEJyGol7fuSo/MhRGqmnMd7PLPeBtgbs3TfG+TBoLkoKsiYFQnPDrPA3K/yNCj/72VmXGKBXBOqVQYakYEtauDU9ojAjuigzxpr1h8ypYXplkDo+SBUXqIkPhc5GrtQzW+YJnQ152Mi02BBJiHc/AR8FbC7gsACbBRAAuCw2CgB33fpNHY9sXTbbnYcdXTbbtRu3rvzy672uRz/fvnPvUc+Pd25+8f3Fb368crur7b6t+4fbNy9f/+Vm28ObDx/c7eq809b24683f/j5199u37197+Fvt3//9cZvv/x6/eKl7069e3rXnp2vv7FSq1X37++K4xiHw0IQDo+HYiiXwDGaIjCUi3B6Ac28ngkeTuLE3/Oqfq7//WJ2SfDHxwk4xsMQlA1YsDeD97jVCOFwMYRHkUIOmwdYKADIGDevquq6FW+8tXj563sPHz7z6afnvr/y7dXvPzl39vSnn5z4+MzxDz/asvvQije3vr390NlLv9x+aLt6/c7ZSz9d+vHmF99+/8Hn35757Pyn31z59Jsrn3x9+eLVW/fbbI+6uns622yPum1dnZcvXHxhwEAGzU/QGbBY4J+gM5OoYwGAIiwUY6WmKcaNL1u+YrE0VgLYgIeTGI/gIjiK4QRJQyIjGMqMzDwCh/36zO0n8O5tvlBgH72wtyzsrWdYkQHtEXv+MpCFdnOfIz4oaGjY1zpDRjPztX0pEqAFBCEgKaEIJWiB0MnJwVWA4oNIPDXAc1NL5bb60p21ltZ6y64a3eaJOdum5O+u0u6q1Oycot5VqdlVo9tVo9teqYaAXluWvqYsfX1F1rqxmW8UJS83JSw1J8zXS+boomeqoqblhTfkhDTkhDTkhcOGjeqs0ElpQRVK39J472K5Z6Hco1DuATMbFrkHpDNEszH2j0Y6dYwbNDe0Mi9jvF9hgj+0ns1yH+Yw0KoIeCqdTUp/Y6I/Q2e9ItCgDDIkBfehc6/jnBVjzYoxpYTa01mTEFwgD3iSztFBni40hQI2F+btAQoAwmJjACBr1m/u6LZ19NjaH9lu3+/8ve1RW4+tw2Zrt9ke2mwPbF03H939tfP2ra67t7ru3uq6f6f74UNb153Ott/u375+++bNe3fuPnxw6+6dqz//cPbiuZ+v/3L12g/f/3D1wncXP/rkw30H9i5Zsmjs2LLhw18lCB4AgCRxHobAMxM+TTJQhuu5sE7hyYq75/o/KsjfJ3eyBTSf4OGQyxiCQmqjXAw6Gy6ugxISk6dNn71t++4DR459/PkXX50/f+natZ9u3Lh288bV3369evP6j7d+++n2rZ9v3f/u2o3LP936vc3WYbPd67Tdfth9r9P28JHtXqftfpetrcd2v8t2+2HP3Q5bt83W3dn1qOOh7VF3T2fH5QsXX+g/mMNCWeCpszNgscA/+vEsOleMK12+YrFMLoV05uEkipFwJGbmZehg2N9vwsAa0pkW8O1PAu31ZISZOd+zpzMz//4JnZmufYbs0NlgFlKY2g1ACHCM4uE0heCUUOTs4tTfASeGCGhVTOjOWTVb60q2VOp3VGv31Ot3TtXsqFJtn1SwfVLB9kr1zmrt7qn63VP1O6u12yvVmybmra/IWlOWvqYsfXVZ2sqipGWWxKXmhIVG2XyjdLYmZnp+RENOSF1WUF1OaENeOCw/gqeCYxV+vZe6xnnCFiSY3OgzO2sk7r1JZ7i6HettjPcrSgyAKkzwtyoCGBUqAwuVvWi2p7NJEWBQBugVgRDNxqRgY3KIMTnEmh4F0VycJSnMkhVmyayZUktmtD2d1XEh6vig/Fh/SGfoO8eFj0qVBUf4uzkSOArYbIAAgLFZOAAYi4UDgK3dsK3zke1+W8+DTttHn3175drNn289PHvpp1/vdHxy9uLZq9cu/frruWvX3v/iq3c/++LLi9+fvXTt46/OX/vlzrnvfnjvgy+Pnfzgo0+/OXfh6seffX3gyLE9+w/sP3zk2KnTR44f27l7x6Ytb6/b8NbKVcsqxpWGhAaQFAaXXAUCmk+TLACYlyvsU3+O5v8wMXRm2lfg83BY5qEYHKjhM/Bd3YtDXomLV5otxTPnLli/afOuvfs+++rrr789/83F8+cuXfz28nff/fD9Dzeu/3Lrxs83f7t1/+7vD+/fun/3199v/fr7rVv3795pe3Cn7cHd9of3O9sfdne2Pepq7+lue9T1oKvjQUd7V2d7d3ubrav7UUfn5fOXXug/mA2QfwGdx1aUMM4GPBXk4TRB0iRJ4zjO4/FwHCcIgqIoiqJIksQffxAEQRAECT+ekVl+quxz0PaDM7PG/Sd0hgY041DzxSJHVxd406D9uiDA+TyUxHh8CqUosYMLpPNQAd+aKNk9p3ZLbfHbU7Rbp6haGwytDYbt1arNE/N2TFbtnqrf12A+0GTdW2/aWa3dNkUF6fxWadrq4pTXi5NXFCqXWxXLChVwV3BGQWRLblhjbmhjbmhdTmhtdgjspZucHjwxNXBcUkB5oi+82hXWOhcleBcleBcm+hYm+loTfKwJPnBqhp5Gb9F+nK8x3s8a71eY4F+UGFCsCIRELlQGQjpbFQH2aIZ0NisDDcoAgzIIotmUHGJKCTWlhEI6F2dJSrKlvWjOkJgz4A53IKSzSh5cIA/Ik/nlSDyyZZ5pMaOSo8bER4xOkQYFe40QoggK2BwWCgDCZmEAIGwODwBk7YYtnY9sD9ptv9/rfOfkmY8+P/vxF+f2HDr+4Wff7Dl0fN/xk6c//fzkB5/tOnB014HjR9/9ZP/RM2s37v70y0tffXP1yNEP33hr8+Zt+z794tuPPzu7dUfr2o2bd+3dt//wkY1bNq9c9fqGt9dv37ll7fo3Fy2eN3nK+KTkhKEvv8DlsrlcNoFjXA6LZzdY8ez8jX87Vp7rLxHTh8U8g2M8Eifgf8x8iiZ4OAQZhqBCoXDoy8NyclUTJlbqDabi8rGN06ZPnz1n1VtvfvTZp59++cUX33z91bmz5y99d/nalSs/fn/x+wvfXb3w441rv/1+/aebP/5y86eb92/8/uDWjXu/3bz7260HN2/du/Hrneu37998+OhB+6OHD9vvdXW2d7U9fNTR2d3ecenb7/5ldC4fW7zy9aXxiXGQziTFJ0gBSfFJkiYIgkEzTdM0TVMUhWEYRDZp94GTBGUXoXuy/9N+mobP2NcYQezCFPOz6MxEMvhiEZyaKaGAwTEUszEIeDSGkhgpEhBCoaNTPycHZyGKvcSnx6Yn7p41dVNN4aZK3aaJebtqtbsatFum5O2s1u6q0bXWGffWm1rrjLun6rdXabZVqt+ekLu+Imt1Wdrrxckri5JWFiWtKFQuK1QsMsXO0kQ254Q2ZYe0FERMU0U25IXXZAb1toZmhExKCxqfHDhW4VeS4F0c71Wi8C1K8C6M9yqM92LobIn3ZgZnWEpnkHsb4/1MCf6mWG9LnC8EtD2doezRzNDZmBTMyJQcYkoJN6dGPKazrCQ7tjBLZsmQmNKijWkRhqRQnSIQngoWxAblyfxypb6QzqnRI5MiRydEjkmWBPqNeYVis1DAZrO5jOPM5mAAcNdv2Nz9yNZts91v7/ru+2tXrv188coPn3z5zflL35/77srXFy5cvHrlwvfff3Ph0reXrl764efPvr5w6J3TX3x9/seffrt85cd33/vwzAcfXb32w6Url4+fPHHq/Q/f/+jT9z786MCRw9t379p/5MA7xw7t3L1t9ZqV02Y2TppcoTeoAwL8RCIBh8PictmMp8HQGdZF9nkv/Fz/RwX3pJn/cZkJGjKah2KQYhRBjnhteEREhMFonlhZ1TR9xvTZs1a8sWrJiuWNzU2Lliw+8+EHn37+yVfffPnNua/PnT978dK3310+f/Hyuas/Xrz266Xfbv1w897Pd+5fv/3g+u2712/c/aW9627bo3sP2m/euPvTnfvXO2z3unru3W+71dXZ3vmwrbutq7ut6/L5Ky8OGMIBGAsgbID+j/rOZeVFr69alqhMYHEADydJig93BSGd4XQM6QxnZ0hn5vnegfoxnfsUZTCEZeJxjD3d515XxlZ+Fp1hnA5SGOIeIpvhO1zjFjs7CR0dAI/GMIpHO4hokdjB0VUsdBAg6CsiYZUqc9fMmo1Vli3Vho3jc7ZMydteq9pclbu/0QIPA7dXqrdMyt8yKX9bpXpHtXbj+JwN47LfLE+HgzOk82Jz/AKDFJ4KTssLn6GJnqGJbsyPgLuCNdlhVVlhk9ODJ6QEVSj9yxS+JQnevZ6Gne9sjPXQS/+IOcNghjHOh6GzWe4DJ+g/oJzoD2WP5sd0DjYmBf/t7BxuSgm3pEUWZkQXZUqLs2TWTKk5PcaQEqlLDtUrQxg650kDcqW+ORKf7Bj3bJlncuRwmNlIignwHP4iDwAUADabDVgAttDCPze8vfGRrafL1tPxqLvbZuvsefSgo/1e28MHbQ87ex51dLXf73hw78H9uw8ftHc8etDRffPWvas//HL1h59/uX7z199u/vjzT5e/v/Td5fPfXvjm67NffXn2/Ml3Pzx68t2T771/5PixfYf3792/e9ee7Zu2rl+4ZG5Tc21l1QSzRZ+YGD9mzCixWAhfwL3xIzYHvnqf0/k/RvCfkjn9g6sfXDYHrmxw2RyapIa88GJYSGheTm5paWlzy/SZc+eseuvNbbt2Hjl+bM/+fes2rN+7v/Xk6RMffHTmk88+/uTTDz797MOvv/n84nfnrnx/4dqP31354dwPP57/5bcrN2/99NutH2/c/PHWnV/u3L1x7+HN+w9u3rl//f6Dm+1dv7d13Pr9zvXurg6GzlcufP/SoKFcFu8xndG/LaUDLNbjaNPf/fEndF71xnJFUiLMbNjPzsxobG9rMIMzg2yKogiKpJ/mMtsvCj55Ayz0MSBzGVv5T+gMh2UmQscM5jCn4ejq4uDiLHR0oIQCgPFRlEb5jmJKKBIIHYWkQIzyRvdzbbFqd82s2VBp3l5rXl+RtX5cxtaa/O21qn0N5n0N5tY6485q7ZbJBZsn5W+ZXLCtUr1xfM7bE3LXjstaVZICZ+el5oR5OulcbfQcXfQcrWSOVjJTGzNdHdWYH1GfG9ZQEF2fHzU1N7IqK2xyeuiElKCK5IByxtOAS4MJPia5p04yRh01Mj9ylEbibn8TijHez5wYUJjgD1WU2Atlc4LfH3qCziZFEESzQRlkUIQYlaHG5DC78VlSlCm1ZEiMqVG6pHCNMrgPnXMkPtkx3gydlRGjFNHuymj/Ma/0XozCZgPAAmwuC7AAB2EDFtjw9tpHts72zgddj9p7bF1dj9o7uh90PnrY3nHvQdvdtrYH9x7cvXPnzu9379z5/cGt2/du/Hbn1+u3r/9y8+r3P125cvXKlSvnz5/77POPPv/io3Pnv/70y6+OnnjvyPFTp898cPTkidaDe3ft2b5t56a31q3asGnNmvVvzJjdXDGutLjEotWq4+Ji/x977x0VRZr+8TZ0A4Jk0JndnTGNOzszayBnRMk5S845SBRUgjmOjmNAMCKCARFRBBHFhIkkWZCcc+jcXbm67h+FPT2oc/f3u3vvPeeeW+d73vNSTTcFp/j000/81z9/XPHd9ypKysI8DalPpvT/r/8PSNgynxwGSMYAye5IKkrK//xhrbGhkYf71vhtcfv37vv1119PZZ29UnDtQcXD+w9LSyseVL18+vzls9r6moaGupbW9+0fmtvbmjo7Wvv7Po6NDkxODE+MD09MjkxPjc3MTtDnZ1ksBp/HAUE+m8nicFgAnwvBPAyFcQGMYxCKAASKCOk80j/6w4q1EuLSf0Hn/5btnJi0Le/aZWdXJzEqRUJyCVmNIi0jKysrL0pnEs1kmxEhr+U+HWRg8PPo36KJgqKjBYWr0Nchmhj3OZ1F3dai6RmfG85ySoqUJXKSS+SkFFSUZeQVlsoqykvLqS6R0Vz13enkmPKT+wozo8sOxN7c7pWf6Hp/T8Cjw5Fle8MeHYyqOrqt6ui2Rwej7u8OuZsWcGeXf9FOv+K0gNs7fMmQ4OVtztkRtr8Hmp0MNj8bYZMT45AdbX8yzPpogOkR/y1HAsx/DbY6Emx5MMB8r++WDE+TXR7GO9wNyTncSS56SZ+mcUfbaYaZrw/c8nPg5n+HWqnH2uvGOOpF2etE2mlH2evGOhkkuhglOBvGOxmQdI520CUfJekc5fgZoJ0MyZBguJMBSecoF5NIV5No9y2fzGeLWA+LCPfNoc4mQY4G4c6GYU4GoY6GQXYGflY6PhZaPmbqPhYaflYaLpvXOW/Z4GKu5Wiut+6H7yQpFAkxCpUq9iU6wxDMxQUQh0tnc+Z5fDoAMlGUO0+fYjBnORwWl8tmMpmzs7PT07MzM3MzM3PT07OTk5Pj4+MjI0ODQ719/R+7ez50fmyrb2isb2hueN/yrqbu2Yvnz148rXzysOjuzQcPS67mX7pw+dzlq+ezzv1+6PC+7SkJoaHB/v6+Dg4OOjo6q1evVlVVlZWVlZSUpFKpkl85/pvgkCRXmqSkcP1/H2dfkCRNWkKSzA1fWP8vaYmIJKUWvfJ/fZWkLfwkCaoETVx6iaSSovy33yzT1FAzM93s5bk1KjI8OSlhd2b6byd+zck5V1h06+r1vJL7dx+Ul5ZXlL189exF9fNXr5/XN7xraq5rb2vq+NDc9bFtYKBzeKB7qL9rdGRgbnaSxaTPz83MzU6zmHQeh8tlc0A+APD4IMCDIQCBQRgCUAQQ4DCBIigIYCCKQ9jowNjalT9KUmW+4tkgYfs/PkgLmvRBS0j+Qedr+VecXZ0o4mI0CSlpGXlpGfkl0nKL6CwjI7NkyRJJSclFaJaXl5eXl5dTkJf/EpqFE2BFMzpEG24ILWjhl1+jMxkPFFYMLpr9Kup0VlqmSpGVl1ZWVZJTkFdRXa6i/I2KvLKcmJjJup/OpmwrPZFxOyOiKD3owZ7Qm8lbi3Z4F6Z4Fqf6lmWGPD4Q9eRgdFlmSNEO38IkzxtJHiXpgXfTAgpTvAsSt15P8riR7JkX53ou3OaY35Zfg8yPB1scDTA95md2ItDyZLD1iWCbw75mB31N9/psTttqSDqdEx21k511U1x1k5y04uzUoq3WRVqsC7dYF2W5PtJqQ7SNRoy9VpyDTpyTrtBYjncyiHP8Q7FOpP7wb0Q76ZGNkP6Qg0Gk44KinAyjnY1iXIyj3TZFu22KcTeJ3bo52t0k0tUk3NkwzMko3Nkw3Nkw1FE/2E4newahHQAAIABJREFU0FonwErbz0LT30zD21TNbdN6T3Nt500a7paG1pu01/xNVZomRv1094jeTGVlpQgKAHw2h01nMWc57HkOZ5bJnGLOTzAYk/Nzk3Ozk7MzEzPT41OTo5MTI+NjQ+NjQyPD/cNDfQP93b09nR87Wz+0N7W1vm9pbmioq2+oe//2bc3z58+rqh5XVT2ufFz+oKzkTvGtO8W3Cq7nXsk9f/nq+TPnTh46um/fwczklKTI6AhvXy8nF0dLawt9Q72f//3T9yu/U1ZVkleUWyIjJSFFo0lSJaRokkskJJdISElJSEpQaVQxGlVMgiYuKUElEz7ExCg0mjiNRqNSqTTaAmqpVCrZxZSsiKHRxCXJcnJJGpUqtkRGSlKSRpWgSC6RoEpQKGIUmiSVRqOR2SNkAsnno16WfApdLlwIlUr+RBqNRqNJCkWhiFOpEpKSSyQkpKhUqri4uKSkpKzMUgkqTVKcKkWlSUtIkuYkOV6aRqOR7X6Eh4SEBI1Gk6KKS1EpS8TFySl5n1aqFFVciiq+hEaVlqBJSdKEfxMy4vpn0Wg0mpSUtLg4TUyMKikhIykhIy4mKS4mKSUlLSFBlZAUk5SkSS2h0mjiYuIUGk1cZqmktLSUOJVCpYrRJChiYhQJSTFpaSmaBIVKFaPSKEuWSEotoVIoFHEqZckSSZoEhUYTl5QSl5KSkJQSp9HEyedKSojRqBR5GSklOZlvVZV+XLNSff0vmwx0HW2tXB3tAnw8I0ICk+NjD+7NPHH00O/Hj2ad/f3ipewruRfyC3JvFRYU3blZcu926YO75WUlVU8ePn9eUf2y6vXrqrdvn9XWPm9oeN3Y+Lap6V1rS0NnR0t3V3tvTwepnu4PgwPdkxPD5GZkuG+gv2tqcqSvt3NmemxqcnR6corF4I6PTP9r7XoqhbSdySaiYuJiFNHOG/9TNFOpEhSKOIVCoSx8SKVIyVBd3O2SU+MvXs5xdXcRo4pLSC6RWapAk5CRlVMmw36ieRpLly6Vl5f/g8hyckuXLl1I25CTlf2snxEp0apuGZHJsMIWS58XB5JeaWGZ+NcS9YRGtDA2SNJZUVWFIq8go6qqLKSzqqKSkoSEpfq6nF3x94+n386IuJse/HB/RGl6wMP9YY8ORjzaF/EwM7Q0PejeroCSnf7Fqb63k71uJmy9s9Pvzk6/whTvggT3a/Fu+QnuubHO58JtTgZbnwy1/T3M7mSo7ekwu9NhdicCrA57bTkWYHkkwOKQn1mm16YdrgbJzrqJzrrJrvrbnbSTHDSFdI4w/3eE+b8jLdZFWG6MslaPtdOKc9D5D+kc6/Qpkc7xDyM6ysGABHSUk6GQzrGuf9A5xt0k0tWYNJnDnAz+oLONVpCVZqClhr+ZhrepxtZNau6btR0M1d0tNlkaan+3TEFqYWgDRVycJno/lZeVoggkwGEE5qMQF4N5GMyBASbIo0N8Bp/H5HEZXA6dw55nMWeZjBkGfZo+PzU9NTo1OTI+Njgy3Dc40N3X29nd1d71sb2zrbWtqbmupvbdm7d1te8a6mtfvqgqe1DyqLLsQVlJyb3bxXdvFd7Jv1F49Wr+hQuXz504eezw0UMZu9OTtidGRkf4Bfi6uDnb2FmbWZhu2myso6e9QW39z//+6Z//Wrtm7epVa1b+sHblmtXfr1zx3Yrv/7FyxXcrV3y3YsV333//jxUrvlu1asXKlSv//ve/f/PNN99+++233367fPny7/7xt7//7Ztvv13+zTfLli9XVVFRUlZWVFFRkleUU1mmrKgsp6Akq/yNktJyRXkVuWXfqKqoqKgqf1nKikpKCoqkyL2ivILSnw4VZWVVUSkpqSgqKisoKMjLyysoKCgoKKgqKqkoKKoqKi1XVlFWVFKQk1eQk1dWVFJSUlJUVFRUVFT4dMgrkt+vsExJfrmS/LJPWq6ssFyZPK+4TElRRXlBykoKykoKysqKyiryysqK5K+poqKksnAsW7bsm+XLv1VV+VZZabmqyreqKn9TVV2uoqLyzbcq33yzTHWZoqqq8jffqixbpiKvIKOgIKeiqvDdd39fsfLv3367/JtvVf7xj7/9/e/frlz5vaqqsqqq8j/+8TfyzHff/f377/+xatUKUmvWrFq7ds2PP64lpa2lZmykZ7LJwNJiy1Z3Zz9fz+Agv5jo8B2pSXv3pB88sOfXY4dyss9cvpSTe+XCjet5xXdu3SspelB6t+Jh6ePKsufPKl9VP3339mVdXXVDw+umpnetrXVtbbUdHQ1dXU09PS19vZ2DA93DQ70jw30jw33jY4NzsxMs5uz42CCbNTc3O0Heq8NDvTPTY6Mj/ZOTg3OzExwWG+DBo0PTq1f8LLYQFZRYQPMfdJYQp1AXUPsfH2LikhSKOIUivkBniQU6J6XEXbySTdKZtJ2p1KWycsoyMrJCOpPhQVlZWRLKnx+kZ+OLzUJF0SxqU3+N2ovSoj+vHlzUOEmY5ix0d8gqKlCWSNPk5WWlpJfIyinIysorSC9VpNHsdNTzD6Y9OJ5WnBlVnBZ0PzP4fpp/+b7QigPhFXvDH2QE39sV8CAj+OGesLLMkNupPtfiXK/GOl+Lc70W75YX53ot3q0gcWtB4tarCW6nw+xINP8eZpcV6Zgd7XwqxO6It+kRP/PD/uYHfLaQ/Z1T3Qy2uxmkuBsmO2olOWjG26vH2myIttoQZbmeZHSY+fpIKzWSzsIc53gng3gnQ6GEORsLZdzOf0p2JvcklIX6Ip0jXIxINIc5GYS6GIY66ofY6wbZagdbawVZafqbafiYaXqYqDsZqtnqb3S3Mtmip75MfgmN8mU6Pyx/gKEwQaAYCuIIX4ACBMZHITYCslCIDYEcEGADfBaJaQ57ns2aY7PmSEbPzU5MT41OjA+NjvQPD/UODfb29XYP9g+MDA8ODvR97PzQ3PS+vuFdXf3bmtrXT6oqHj99+OhJWfG9wuJ7hSWlhQU3r17Nu3TlyqXz57NPnTp55Mih3bszdu5MTUlJjoqKIP0eHh7uLi5ODg52NjZWlpbmlhZm5mZbtmzetNnEeNMmI2NjQyMjA0NDfV1dbQMDPX19XS0tDQ0NNU1NdS0tLQ0NDXX1jRs2rFu37pcNG9Zt3Lh+3bpf1q37Zf36f29QW79RfcNPv/zrn/9a+/OGX35a//MPP639188/rv3z8cOn48cff1y7du3q1atXrVq1+tOx6uvH6tWrV65cuWLFipUrV65Zs+aHH35Ys2bNqlWr1qxYufr7FatWrFyzavXqlatWfPf9yu9XrFn1xwuuXLlyxaqVK1atXLl61apVq1avWrF61YofVq5Ys3qlUD+sWUVuVq9cRerTVa384YfVQq1du2bt2jXkL7JmzZqff/75559/XrNm7erVP/z00y8//7R+7doff/jhhx9/XPvzzz//8stP69ev37hxvZqa2saN6zds2LBx43p1dXU1tQ3kXlNTU1tbW89AX0dPV1tXR1dfT9/QwGiT8abNJiZbNm/abLLFzNTCytLKxtra1sbOwd7Z1cXdY6uru1tAUGBoeFhUTHRyyvZd6Wl79u399cTxrOxzV67m5l8vuHW7sLTsQdnD8gflZZVPHr188az65dPXr56/e1tdW/PqfcO71paGjg/N3d2tvb3tAwOdQ0Ndw8MfR0e7Jyb6pqaG5uanmEw6m81kMunz87NzczMsFgMAeDweRyDAEATCMASGQR6PA8Mgh8vgcRkQyEEgGIHw/4TO/+PCbpLOYlRROju72SYkx5J0poiLUWmSJJ2XyiqRUUEhnck9aTWTJ2VlZRUUFJSUlBQUFOQU5GVFOCsaAPxibPDznnbCp4hSWNRG/mLlt7ScrGifDWG1IUVmqaSCgtwSGWlZOQVZGTlFGdlvZGW8LTbdOpJRfGj77bTwwlS/Oyk+d1K8yDYaZDVKaXpQWWYISefiXf6FKd6XIu1zY5xINJN0vpHsWbDd88I2t3MxLqfC7Y8HWZ0Mtj4dZvd7sO1xf8v9niZ7PTft8TBO22q4081wh7thirth6lajJAfNJAfNBAeNeHv1ODuNbbbqsTZqsTZqkVZq0TYacQ46CU56pJf5E6C/SmfRWsEYZ31yH+1sFO1sJETzIjrHuJtEu21aROcQZ4Nge91gO50QG+0gK80Ac01vUw1vUy17vfU2ehu2Wm820lwnt0ScSqGIi1HExMQW0bniYRmOIULbGUf4OMJFQBYMMBGQtYjOpBFNAprFnGXQp+fnJmemx6YmRybGh8bHhsZGh3u6uru7Ogf6ezs72t++efXq9fPGprqW1vcvq5++qXn5tra64vGDyqryF6+qSh8Ul9y9XXzndtHNGwX5eVcvXczJzjp3+tTpUycP7t2zZ3dG5q6dO3ek7EhOSkyIS4iNiYmOjIoMjwgPDQ0JCg4KCAjw8/Pz8fHx8vLycHd3dXd3dXFxcnJycHJycHZ2tLe3t7S03LLFxMrKwsbGysLCzMxsi7m5qZnZFhMT4y1mmzebmugZ6OroaRtuNjLcbKRjqKtrpKevr6+vr6+np6enp6erq6vz6SC/1NbW1tLSIldNTU0NDQ31zw41NTU1NTVys1Hk2LBhw/r169U2bFRbt15tw0YNNXUNNXW1DRvVN6ppa2tv2LBh48aN5BPVNTWEUlNTU1PboKGmrq6+kVw11TU0NNS0NDQ1NTU11RcuQENDQ1NTU0tLS1tbU1tbU0dHi5Surraurq6urq6enp6urjZ5zbq6uiYmJqampps3b96yZYuRkdGmTZstLCzMzS2NjIyMjU0sLS0tLa0tLCy2bDEzMzNzcHBycXFxcnJxcnKxtLLx8vb18w92ddvq5u7l4+sfEBjqHxDk6xcUEhoeFR0XExsXHRMfuy1+e8qutN37tu/KOHD0+LGTp4+dPH3ybHbWhcuXr12/XVJ67ebtO/fL7pU/KqusevLi1ZMXrx4/r3755m1DQ11TY11ry/sP7c2kv6Kvt3Ogv2tkpGdsrG9ycnBqamhmZmh2dphOH2Myp+bn5xlMNo8H8AEIACA+AIEgDIAwBCEghPB4AJcHwDCK4QRBEDAMEwRCEAiOYgiET4zO/WvtRhHPxn+TzmLUP9E5PinmUm6O21ZXiriYmDhNSGdZWXnZT4cwQ4OkM+nrkJWVVVJSUlFRUVJSklOQl/5zQ1GhvlgoKBoqFFKYJOyiZA8hnT9vNEoa1KQrQxTQSxXkKYqK8suWqcgrKqioLldWVFmuqPzPb5bHejrfOJR2PT3q5s4gks73dvmVpPvfywgo2en/ICO4fHdoaXpQcapv0XbvOzv97mcG30z2vJnseXO7141kT9KtkRvrfCXOJW+7T+52n/Nx7qfC7U8EWh4PsDjub3nUx4yk8+6tRrvcDXa6Gaa6GSS76ie56MXbqiXYqSc4aCQ4aCQ6aic4aJF50NvsteMddROd9ZNcDBKcDf9sPi9IlM7xrkbCLkiiinExJqEsVJSrcbTbJnIl2yGRdA511A9zMghxNgh20hels7+ZhtcWdR8zbTvddbb6Gz1stuis/1GaRqFRKDSq2CI6i4mJPaooJwSY0HYmMJDA+DjCRSE2BnNQhI/APATmwRBXSGqAzyIZLQT03OzEzPTYzPR4f19PWemD3CuXSu+XPK16fLe4KC8v98aNgqfPKksf3K16Vvn67cvKJw9fvKqqe//22fPKNy+fvXxa9bSi4lHZg0elpWX3Su7dvl1088ata9eu513Nu3jxUk72+TNnzv5+8vdjx44fOXzs6OHDhw8eOLBv3749e/ZkZmamp6Xt3LEjJT19144dKYmJ8XFxsQkJcXFxsUFBAW5uLqamm11dnT083K2tLU1MjM3MtmzabKyuqWZmYWpmYWq0xdjYdJO1g42ds72No629i4Orq6uLi4uLi4uzs7OTk5Ojo6ODg4ODg4Otra2tra2NjY1wY2lpaWZmZmVlZWVlZfnpsLCwsLAws7Aws7KysLa2tLa2NjMzMzQ0JA15TU3Njes3rP/3ug3r1qtvXCC4pqamrq6ugYGBobGRyZbNZhbmFlaW5pYWWyzMTc3NzC0tzC0tLCyszC0tLC2tLawsydXGxs7axs7a2tbK2tbK2tbaxs7G1t7W3s7OzsbOzsbe3tbBwc7Bwc7R0Z6Uq6vzFlNjHR0tY2ND8gotrUzt7Gx8fPy8vHw8tvp4eHj5eAf4+Pg52LsYG5vY2Tp5eHh5efr5+wdGR8XFxGyLjIiNj0uOiIyNS0qJT9qRmLIzLXP/zow9yanpuzL3Hjr62/7Dx/YeOHrw6PHfTp07m3MxK+fymZxLWZeuXbp++/KNoquFd4sfPnlQ9fJuRVXxwyePXr599q6h6k3d41c1L2obq+ub3za1t3b3vn//vq21sbvrw+BAz8hw39jowPjY4MT40OTk4PT08Ozs6Pz8+Pz8KIMxzmJNsjnzAAjTWfzpGcbkDIPB5PFADMUIBCcQlAARAoRwOotPZ3A5fARGCFxAMFlzEMjBUQxHialx+r/WbqSJyfwX6UwRkxClM1WSIiVDdXK1iUuMvnz1/FZPdyGdaTTZpbJKcnIKQjqLBgC/Rucln3qKCsn7tQ6ii9pAL6LzIue1qO0sWhou2jJUmF0ndHFQli6VVlCQk5aRVVBQWiotqygj88My5URvl/sn99/IiC7ZHXkvI6hkpy/Zi+5+ZuCdFJ/y3aHPjmx7fjSucn/k/bTAOzv9inb4FqZ430z2vJHseSPZ83qSR16c69VtLrnxrudjXS8meFxK9MyOdT0b4XAm3P5UiN1vgdZH/MwP+pru8zLJ8DQmPRsLdSjWG+JsNsbZqcXbq5NoJkVyOdnVMMnFQNR2TnA2FIq0l0mRdF5sOzsbxrgYLwJ0lKsxKSGdSV8zqWAn/SBHvWB73SA7nSBb7UALLT9TTc/NGl6m2na66xyMtNytTDb+uFqCQpGiUmhUMbIxnSidKx89JAicECAoAmAwT5TOOMLFUABF+CSjSUCTWmRNky5pJmN2bHT4WdXT24U3Kx89fFX9ouJh2d27d8rLHzx9VvmosuxF9dN3ta+rXz9/V/u6sbm+pvZ1W1NjU31d3evX715Vv3v58s3LFy+fPHla+ejZo0ePH5aTvC69c+fu7cKi69dvFeTn5+fl5eXm5l6+fPnixYvnz5/Pzso6c+bMqaysM6dOnTx+/NixY0dOnPj1+PFju3dnJCTEeXpujYwM37YtJjDQ38vLw8/Px8Nrq42dtX+gX2BwgJe/t3eAT0hkaGhUWHBESFhUZMy22JiYmOjo6KioqMjIyPDw8PDw8LCwsNDQ0JCQkODg4JCQEHITGBjo7+8fGBgYEBAQEBDg7+/v7+/v5+cjVGCgf1BQkK+vr6urq729vZ2dnb29venmLZs3mWwx2WxqampqarplyxZzc3NrWxsnF2dXdzcPL08fP1+/AH//wABvfz8vP19v/wBv/wBfvwBv/wA//0ChAoNCRBUUHBocEhYcEhYaGhoaGhwWFhIeHhoRERYRERYZGR4ZFRoTG+Hi6rB5i5G5hYm5xWZ9Ay0t7Y36BtobN240MtpkYGCko6Pn4OAUFRXj4uK2Zs1aY2MTBwcnW1v7zZtNTU3Nt2wxs7NzCAuPjk1I9g8Oc/f0i01IPnD4eGLKzqDQqKTUXUd+/T01LTN6WxK5P5N94diJ07t2709M25OYsT8+bW/64RM5+YV5d0p/O5+bduj4nl9P7TtxJu3Q8e17DmUc+e3w6Zysqzdu3XtQW1/X0tzQ090xMtw/OTE8PTU6PTU6Mz02Nzc2Pz/OZE6xWNMs1iSbPcXlzvD4TBab39M/9vJ1/f2yJ/fLnlRWvXpeXVv9pqG+8UNLe8/HnuE3NU1lFc8eVr549rKmpbWjta1xdmacwAWEgJgcm1+7eh1NTIZKkfqv0ZlCI+m8kBYlSZGUFifpfCXvgpePJ0VcjCJGlVmqICkpLyunLC+vKExnFgYn/sKz8XnTfdEqwUWN6EhqL+qXtKj1qOiLCKN/ohO4F1W7CHshySsrUWiSVOmlSyQkl8jIyErSJORoEmtUFJO9XZ+cP1G4J6bsQGzZ3rD7af6PD0SU7Q17sCf07g6/+2mB5fvCq45ue3484cmR2PuZwYUp3kIiX0/yuJHqXbDd81rS1mvbPbKjnbNjXbNjXbOinbOjnXNiXM5FOp8OtT/qbyGkc7rHpp1bjZJc9OIdtRPs1BPs1OPt1b9I50Rn/QSnhQTneCeDBGfDBBf9BBf9z+lM+p1jnQ1jnAyEinU2jHXdFOu6iQT0QjWKq3GUq3Hkp5LuSFfjUBfDYCd9UoEO+oEO+kF2eoG2uoHWOn4Wmt6mGh4m6ltNNGz11jkaa7uYG/34/bc0CmUJTUxsoXHon+j8uLKCIHBRz4YA5WEwh7SdF9FZCGjhRtTvweMyERjksJmkB3B6enJsbGR8fHRubmZ4dGhoZHBoZHBweKBnsLdnsLt3qKd/sKen+2NX58eP7R/aWlpbG5saG9431Te8r2+offP2zavXb15WV794+frFy+oXL189f/H86bPKysqKykflFQ9JT+X9B6XFJXeKim8XFt68devGjRsF16/n37yVf6uw4Fr+lfMXss6dO5udnUUq50J2zoXsM1lnT5z87deTv/12+tSx304c/vXY0ZMnDh0/tu/IoUPHfj167PiRo78ePnLs0OGjBw4e3rf/4N59B/buO0Dud+/Zl7l77+49+/bs3U8qM3NPZuaezMzMjIyM9PRd6em70tJ2pqWn7ty1PS09NSMjLSMjbdeuXampqampO1NTd6alZezYsSs1dSe5Jm9PTd2xKy09M3l7alLqju07d6Wmpe9Iz9iZkbkrc/euzN070nenpu/embFnR8aenRl7dmbs2ZW5d1fmXvIb0nbvSd+zN2Pvvoy9+3bv2bd7z779+/fv37//wIF9Bw/uP3TowOHDBw8f2X/k6IEjRw/s3JW8LS4ydltYZFSIn/9WD08nL283Ly+P8PBw8n0oMzPz/Pnzv/32W0xMTGZm5rFjx9LS0qKiomJjY2NjY1NSUk6fPXP+8pVT2dkHj504e+FC0b0Hl/PzT57Nzrt5s6SsIu/mzXMXr1y6dq24tPxhVVVJWUX+raLsq9cvXb99saAw/879J69rX79vLXtanX/nflFZ5d2KqsLSioLi0qKyyrKn1dX1ze29A+0dH3p7OkeG+6enxuZmJ+bnJkkxmVNs9gyXO8flzvF4s3z+HADMgxBHQBAsLtTTP1Lf2Pa2tvFdXVNNffO7uqbmto/tnb3DY9PNbR9fvKp59bb+5evatvaOvv4uJmNGgOEETkyOzf/4w4a/tp3/p1HBL9LZ0cU6LjH6av4lHz9vMaq4mDhtqayilJSCnLyKvIKSrLzcUjnZpXLkuEFFecUF//IX9XlaBalFbuivTbcSRgUXuZtF521/jmbZTxNghU8hv5MiK79USUVRTl5RRWWZvKycqqzMur8v3xvmW5l1+FpqyP3dYfczg+/t8nt+NPbJkdinx+KeHIwuTvW9HOWQG+NUvMu/8lD048MxD/dH3ErxvhbvlhvrXJC49UaqN1k0eCXBtWCH/5Vk76xo599CbH4PsSFt51/9LA54bSY9G+keRhmeJmmem1LcDZNc9LY7aW930k5y0kp01Ex01BYqwUkvwUkv3lE3zkGHrAyMdzJIcjX+Gp1J/wYJ5WhH/WhH/QVAf6JzjIvxf0jnAHu9QFtdIZ29tqi7b1JzM1az0V3vtEnHcYvh6m9VaBSKtASNDAl+kc5/eDZwiBCAApSHI1wC4xMCWIBDAhzCMRDHQAwFSF6Lwlro7gD4LC6HBYF8Pp9Lp88xmXQA4HG57KmpCRaHyeGx5+iz45Njo1NjwxMjg2NDY9PjYxPjk5OTk5OTIyMjfX193d3dvb29g4OD3d3dnZ2d7e3tra2tra2tLS0tzc3Njc1N9e8b6hrqa+vrauvraupq39a8q3798kX18+rqF69fV1dXv3j69Enl4/LKx+WPKsvKH95/+vTJnTu3b9wouHfvbnlFWXHJnRu3bt4svHW98FZRyd1bd4quF966cef2tVu3rhQU5BcW5l2/cS3/et61gtyr167k5l26nHvx0pULFy9fvnL1/IVLZ7OyT5/JOnP23Lns8+cvXLp46cqFC5cuXLh0/vz5nJycnJxz2TlnzmWfPpd9emGz8N6Qfe7cudOnz548eer8+YvnzuVkZWWfOXvu1Omzv5089fupM2ezsn8/m3XyzNkTp04f//3UiVOnT545e/pc9umcnNPZF87kXBTq7PlLWecvZZ2/dPpc9pnsnKzzF85duJh98VL2xUvnL1zKOX/xypUrV65cyc29fPXqlby83GvXruYX5OYX5OYXXCm4nnvjZu7NW1dv3rp6qzCvsOjq7aL8knu375bcLr5bWHy38E7xreK7hfdLi8vK7z0oK3n2/HHpg7sl94peVj999vxxWfm95y+flT4sr2lsqK55W/6ksrrm7eu6mudvXtU1NzZ9aHvf1tLQ2tzQ2tzY3tr6seNDT1dnX19rZ3fv6ETv6MSHvsGuodHe0YmPgyMd/UP941Njc4zh6bn+8amBien+8anh6Tk6hz89PUmfn2az5nnchU9mC6EO9gyXO8fn0/l8OgDMA8A8BDFghAfCEA9CeRAKogJEQCACgg9jbD4EIDgXRDCCAFEBgOAYQbB4IB8ECAIlCARDUAhAp8bpG/6tI0mV/X+GznkFl339fcRpVJLOS5YoyiuoKigqyynIk3SWV1QQpbOcgvxCGFB2qbD7/udxP5K2JJQ/n9stimCh40LYcVQ4h1uor2XUkX7nReNfKTKy0orKCsuWfyslJa0kJ79q+TLDn9YciPQrP7W39EjivczQuzt8irZ73k72uLPT715mcPm+8IoDkRUHIkmT+UaSx51d/uX7I8hWGzd3+Nzc4ZOf7HEp1ulcDfk/AAAgAElEQVR8lP2FWMdL8Vtztrllx7qei3HJiXHJjnY+F+l8Ntxxv6fJHg/jTHfDtK2GZDVKkoveNntNMmeDjAqKJEHr7/TcvN3NKNFZP9FZP85RP8ZOJ9ZeN97JgOzFsc1RJ85JN9ZJd5uz3qeooNE2Z8MYJ4MoB71Ie32hIhz0ybbOCw3qXIwiXIzIFs/hzoaklznIUS/QQTfQQTfAXsfPTtfXVsfPVsffWtvfUsvbVM3deL2zwTr3TeqORhouZgabNNerykl9CglSJCSkyBuOSl3I5RTazuTYCAEKCFAeKQLjkzj+XEKDWigS1jweB4KAmZmplpamhoa67u6PH7s7a+trmlub+gZ62zo7Xrx+NTAyPDEz/fxV9euadzWNDe/bWt421H3s723uaL/3sOzpq5dtXZ3P37yqqn7x8t2b6pq3Da3Ndc2N5U8qH1Y9fl1X9+L1m4onj0sflpdXPqp68fxF9fOqZ0+aW5ta21vaPzS3tTc1Nde/b6xtbKpraq5vbm0qryg7l5P1oLz06fOqR48r8m/eOHfhfP7NWyUPyvJu3sy5cuVOaemjpy9u3ik5fyXvasH1O/fuF9wqzDp/Iev8hdPnsk9lnbtyLf9R1dPi+6UXc6+eyc45/vupnEuXj/12MjvnQm5u3u3bd8rKysrLy0tL790vLS59cPdB2d2HFffLykvu3b9TUlJcUlJSVFSUm5t35kzW0WPH9+zdf/3GrbxrBfv2Hzz228ms8xeyL166WnA97/qNi3l5l/PzT+fk/Hrq1LlLl07n5GRfyj1z8crZS7lnLl45kZVz/Gx2bsHN8sdPi0ru7T985OSZs6eyzp09l5V9PufIsaOXrlw+e/bs6dOnL1zIKS4uevr0ycuXz58+q3z85GHV04qX1VXVr548e15R9bT8xcvKV28ev3rz+M3bZzW1r2rrXtc3vG1sqq1veFtT++p9Y01d/Zu6+jetbe87OltaWhtaWhs+dDS3fmjs6PnQ0FLf0fPhQ3d7e1db33Bv90BX71APufaP9A2ND45MDo9Nj47PjE3MTk5OT01OzUxNz07PzM3Mzs/O0efmGXPzDOGewWSz2Fw2h8dic5lsFgDwQIDzSWyhMIwnIg4pFOOhOAJhKIDAfBjiwxCAwBCGwjgGogiIIgACkwJRBMYxTICiGIChACEgBBgxPcFY/4s2mbMhRqGRXW2FdBaj0MTI3LgvHf8nno1PGXVUSQpNimJjb5acGp977aJ/oB9FjCK1RGaJtJy0tJKsnLLMUjkyi/lPBrKcrBDNQstaRnapzJ8nUS2yfxfZvKSzYlFinKhEex4JTWayIwdZEyhstfE1ZFOkpCUll0jJysvJyMgoycl+I7dU/8dVJxJCy05mlB2OL9sbVpoeUJzqfT3R7Vqca36Ce2HKQhiwbG9Y6e6QkvRA0ULBmzt8Cnf53Uj1zkt0vxLnkpvolh3tnBXtnB3rej7O/cI2NzKj7kSAFenZ2Ou5KcPTOMPTZOdWo0Rn3Vg7jQQ79XhbtW22pOtZU0jnHR4mya6GQjrH2uuSdI5z0hVqm7MeSec4F8NFdI6w0wu31Q2z0w231wt10BMCOsLZMPyThDFAks4B9joB9jq+tjq+tjq+Ntq+Ntq+lprephruxhudDdY7Gmx0MtZ03mKgv+EnJWlJ6qeQIFkoIUrnJ48f/S/oLAT0IkyjKAzDIJ0+19/f29XV2dvb3dnV8b6pobH5fWt7S2dPd8uH9oGR4fHpqfqmxrcNdXVtzU3dHXVtzd1jQ52DfY/fvHxR+7ahs+3p21fPat/UtDTWfWjpHOzrHO5//b6uur7mbVPj8zdvHlRW3C29X1756E1tTWt7y4fO9uHRoZGx4bHxodGxweGR/sGhXlJtH1p7+rpr62sam9+/efe6tr7m+avq++Vlz1+9fvWu5tGzZw+rqmreN9c3t1W9fF1WWZWbf+Nu6YPi+6WFxXfvlz98UPHoQcWjpy+ra983Vj59dq+s/H75wxu3i4rvl+bmF9wsunM1L//x46qWlpbOzg8tre/fN9a0tDZ0dLbU1b9paW3o/Nj2sau9vb21vr7+6dPnpaVl2TkXTp/JelD2sOLR42s3bhbcKrxxu+j23ZKSB2X3Hj4suH07v7Dw6o0b2Zcvn8/NPX3h0uXrt87nFWTnXjufV5BzNf9i/vXi0vIXb98+fPzk3IWL+Tdv5d+8UXDjemHR7UtXLt+5W3z9+vX8/PyiosJnz6qamxs/fuzo6v7Q1f2hp7ezu+dDR2dLR2dTT2/H4FBXb9+H9g/ve/s+dPe0DQ519Q90trU3dPe0jY719Q90jo33CzUy2jsy2js61jc+MTA1OzIyNTA6NTzHnhqfGR2dHuwb7hmbGZqan5iij5HrNH1ymjE+TZ+cpU+y2UwOh8XlsLhcNp/H4fO5IMADAB7A55J7EOQjMAjDIAwB4J/Q/Cc6QxBLRAxSIMSCMT6IARAOCgViAHmG3Ai/hHAQxSEQ4kAghxAQKCyYHJv/90+a/2U6k1HBz+icuH3blbwLQjpLy8jLyCjLyinLyimIIlioRbD+Q39Gs9B3IepZXhQJ/Dx5WfiQaIiPpDPZEpp0XAhncosWs4g6Qygy8nK0JVJyCvKqqqrfKCmpSktsXvfPS3uSy06klx+OL98XXrE7pDTD785On6Idvnd2BRameBft8L2bHvhgb1jFwaiHByJLMoLI7nR5ie55ie4F2z3zUzyvJrlfTXLPS96aE+NyLsblXIxLdqxrToxLVqQjmVF3LMCSpHPaVsNd7kY73A0TnXW32Wtus96wzXpDrM2GWJsNcXYaQjqnbt2U5GKQ4KSX6Kwf72RAup4TnA3jnfXinXVIxbnox7nof3JuGG1zNox2NIy01w+31Q2z0Qm11g2x1g211Qmx1yUBHSqihdwMETT7O+j42Wv72ur42Oj6WGt5W2n6WGh5mqq7GW90Nlhvo/2Ls4m2o4me2j9XytLEyHGConQWVgxWPan8CzqTDo2/0CJekxmmOIEJCBwnMBiF+CDA4XFZPO7U3CwXBPgwxEMQmCCYfP4MkznOoM/wuVNsFo8QQAQxw+fOcDnzEDDOoE9yWLM87ihjfo7PY+PoBJMxxWZNsZjj9PnBqcn+0dHhyfHJ+dnp+bnx6SkGi05nzjOYswzmLIM5Q2dMz89Nzs5NDI8OcHjM6dkpOnN+eGJkan56en5uZGJ8eHJycHy8Z3BkYHRims4en6F3DY12DY0MjE5MzjEmZukjkzPjM/MjkzN9w2MDoxN0Dr9/ZHxgdGJ8Zr69q3dgdKKrf6h/eOxDx8eenr6BgYGBgb6BwZ6h4d7hkT6SfcMjPeMTQyOjA0NDA8PDw0NDIwMDQx86ut+3tPcNjY5MTA+OTvQMDHf09A+NT/UNj80w2AOjE93Do/3jkx/6BrqGRgYmpsbmGH0TU93DY11Dox39g+29/X3DY5Pz85Ozc+0fO0fHxwaHB/r7e8fHR/v6esbGRkZGhvr6enp6ugYH+0mnP1lqPzjUOzo2ODY+NDLaPzzSPzo2MD4xND4xMD4xMDjcOUcfnZ0f6e1vm5we4IPzUzODk9MDM3PDE1P945N9s/Mjc/TRmbnhecbYHGOMyZkaGe/jAnPzzMlZ+ujM/BiMsbkAncOfZfPmmJwpBnuawZ5ksKeZnBkyVsxhzLFZ81zmPIdN57MZXA6Dz2Zw2HQei06e4bDpHMYckzELgVwRcf6IQgMMEc2T4oPzPJDBhdh8hAugPADl8REuF2JzQBYXYvNgjlBciM2F2DyQxQcYAJ9F4AIEwqfG6et+1vprOv8vczYo4sKcDZLO8UkxV/IuBAT5C+m8dKmKnLyKrKLS5+0yFmH089YZn/uUv9j8SDiT+4uAXpSbISxFEY0Nfv7on+hMNkNSVlX529++Wa6ouHyplJ2uWv6hHRW/pZcf3Fa+O7QsPbA0w+9eRkDZ3rDKw9vIXvvFaQFFO/3upgfe3x1SkhF0e4fv1QQ3sndobrxrbqJbbqLb1ST3vO0elxM8cra5nY1yOhVuT9YKngqxOxVid8jHdJ+XSYabwQ5XvVQX/RRX/URn3QQnnTibjXE2GxfZzttd9Ei3BknnBGdDslYw0dUgwUVXqC/SOcJOL8xGJ8RKK9hSO8hSO9BGK8hWO9hOJ8ReN9heN8RBL9heN9heN8hRT9Sh4W+n7Wev7Wev7WOj622t422l6WWp4W2u6bFFzdVog4PBOhvtX9zNDO2NdX76/m9LyFHcNAmKSKUpSWcxMbGnVY//gs6k0/mvJQprCAJwHBUQOISAHB6by+cgGCogCIwgQBRhcjlMLocNgmwQpHO5LBgCCAIgCAYEsnEUIhZmg/MIAZ8QkPsR+tzo/BwdBhkQCBEEB0N5OMYX4HwBjhAEShAQhrL5PD7I4/I5HC6Dy2PyARYfYHE5dCZrFsWhOfp0Z1cHh8fmIwAX4rF4XD4MzXM4TD6fxYdYfIgNIEweROdDLAidYbAZXIDO4c+zeSw+xAERFh9icIE5Fndseo7BBVh86GPf4Dybx+SBTC7A5QEcDo9Op09PT87OTTKYMwzm1Nz8OJszy+bM0hnTM7MT8/OzXC6Xy+XP05ksHjg1xxgenxqfnptncUenZvtHxpk8cGx6bo7L7+gf7OgfnOXwZtjcSQZrmsUZozMnmOw5LsAAoDkuf5w+Pzk/P8tiMDjsybkpHsBlshlzczM8PovJmmNz6DAM8vlc0mLl8Tg8HofDYTGZdBaLweOz+Hwuh8NiMOYZjHk2h84HWBwufZ4+webM8gEGmzPL49NBiEVnTHJ58zDC4fHpHO4civEwnA+ATBBigRBLQAB0xiRG8ACQCcAMDncOxtgQzAZgBgAyeeA8H2DwIToEs2GEA4EcBOQgIOdTGSoPR/ikMJiHQlzyPApxEZAD8VkoAojojw9nMMwWEZMUhDD5EJMLMwGYxUfZIMLmISzyDB9i8hAWeR6AWVyYyQMZXICOoFwY4hICAkeJ2SnWxnW6ZFTw/z46UyUp1nam2xKiruRdCAwOoIhRJKWkZZYqyMqqysmryCkt9Ln/Ymnf5xKtuhal8+dFg4vcEYtY/0VMC8N9ojNQhHa0qBboLC0nK6+spKSirKSkICcl9a2ctKeZQe6+5PtHUu7tiSzZ6V+yw+tOqsftVK+7aQGle8LL90eU7Qu/mx54PckjP8H9Vor37TT/ovSAovSAwl1+BaleV5PcL8e7XElwvZLgejnB9cI2t6xo51Ph9r+F2JwMtv49xOZkkM3JIBuSzpnuhjtc9VKc9chK7gQnnUR7jUR7DWG+c5KTTrKzbrKzbrKrIRkYFM13/kRn7c/pvM3ZMNbJIMrBINxWN8RKJ9hSO9BcM8Bc099Kw99aM8BGK9BWO9BWO8hOx99O299Om/RjkHs/e21fOy1SXjY6ntbaHhaaHmYanqbqWzdvdDXa4Gi43l5vvaflJkt99RXLFGkUCo1CkaDSKAuFguKffGQUKpX6/FnVX9CZEMB/oc8ZjWGIgMCZbEZTS+OTp49fvalu/9g5MDI8Q5+fmputbWqqrqn50N1X19T67NXbpvbOOR53ZG62rbfnXUtzS3dXx+BAS3dXS093c9fHrpHhgcmJ950ddW2tzd1drT3dQzPTHYND7f0Drd29bb09vWOj8xwOhKEYQWACFMFgGOEjKEBeCYpyQYiDYGB7V1tJ2b2m9ubO3o9N7c1vG+rqW5paOjt7h0aHJ2a6B0aaOrs/9A0OTsyNzMzXNLe+bWx+3dBYXdfwuqGxob2j+WP3+w+dL2rqappbu4dHW7t771c+qW1pa2jveFP3vq6+aXh4FAAAFIX5AJvDpfMBBoyyQJgBwWwAZAMgB0VhCIKGh0ff1TTUN7XWvG9+8uLVq5r65g8fn79+V1ZZ9aKmrnd0/EPfQHF5xZ2HFU1d3W19/a/eN5Y9e/7sbU1jx8fR2XkOgkE4wUdRAEERAQ7CEADxCQLHBTAEcskiCwwF+ACbz+fy+VwA4MEwiKIwgiAgCMIwDIJ8AABgGEZRFEEQPp/PZjMJAkdQgMtjQjCPIFAEBdgcOghxCQIlCBTFQD7AhmAeioEgxOXymFweAxcAPC4DxXgowicICEMBEGIJcAjD+RgKoBgPx0BcAJCXRAhgAkcIHCEE6Be06CEcIe/DTxK5u3C+iLhCCQgQJ2BcAKECEMNBjIAEBIwTMLnHBZDwURQDEJRPECCOgYSAIHBifoajvkH/v0tnYSX3IjrHxEXkXrsYFBIoSmdZOeX/hM6itrOw29HSPzer+6JrWHQU7Bfz7b5YeCL6gqLG8ueAptCWSMkpKS6Vk5WWllpCpaxRVYpysbm6JylvR0hBsu/tZI+7qZ73dnoXp3oX7fS7mx5MOjTK90cU7fS7kex5e4dvcWbQ3d3B9/eFlewJKUz3z0veenGb0/kYh3ORtqfDrE4GW/8WYkNWcp8Jt/89xIasRjkWYHnY33yfl8kudwOyuXO8o3acg1ayo1ayo1aSk1ay8yer2UVvu4ueKJ0TXYwWkp1d9EXpLPQ7b3M2iHUyiHbQIw3nBTSbafibafhZqvtaqvtZafhba5KY9rXR9LXR9LPVEsrHVlMoT2vtrZaaW8013M3UPbaouZtsIOnsZKi21dzIaOO/lslK0SgUqjiFxLGYGJVMqyO/pNFoL54//V/Yzl8ENIaDCAoICByEge7erjfvXtc11H7o+tjd3zc9P8cFgZbOzobW1rHpubaPPdXv6po/fGTweMOTk21dXa/r6hpaWzv7+po7Ojr7+uqamzv7+ibm5oYmJnqGhtq7u2ubmlp7ukk6N3/sbuz42Dk4MMGg81EYIwicwDABigtgXLBwbQIBgGI8AOKOTA6/fFvd2NZU39xQ39zwtqHuVW1tY1vHx77BofHpjp6Bd02tzR97BifmBidnuofHWrt7Gzs+1jS3vqytf9vYXN/24c37plf179t7+0dn57uGRh5Xv65v+/Cq/v2TF69q6xoHBoZ4PADHUQyHYIQDIUwQZoAwA0JIY5OL4ygIgr09g0+qXrx4/a62seV1bQPpHqltbKl8+ary5aumzq62nr5H1a/uPX5S9fbdkzdvK15W33v8pPzp85rm1sHJaQYI8BCEAwFcEOAjAA/g8kEOhkMIygf4LBTlEjgA8RkYCgoEmECAoSiMIBCCQBAE8fl8AABAEERRlCAIgiAEAgLHCIIgMEyAYRiCIBiGCQQCFEVxHCcIAkVRCILIhwAAIJ+FoihB4DDEIwgU4LN5XCYJ8QUJEAEO4xiEY9DC7SRAPlnBEIoAGApjKEiuOIagCIDAIALzUQQSnicEiIhE7AABICLeJy28BwgIBMNBDIcEBExmZZB3goBABAQsIBBcAOECGMNBgoBIOgswYm6arb5Bn6wV/L+JzuISFHEJipXtluht4VfzL4WEBVPEyA6iCrKyqktllb7m2ViUpCx8VJTgX7OO/5rOi/wnohSW/dRo//Ngo+irCZFNIYd+S0hJSklJSNPEfvybSpKP69U9SRcT/XLjPG7EuxaneNzb6V2y0/dueuC9veH3d4c8OhRdcTDqbnpgYapPcVrA3d3BRekBt9P872QE3s4IyE/xvBzvciHW8Wy49fGALccDLI4HWf0WYnM6wiEr0vFMuP1vgda/+lkc9bc45Ge233tz2lbDFGe9REdtsrNzor1GkoMmSeftLnoprvqkhCHBZFdDks7bHPTinfUSXHTjnbVIv3Oss3ask+5C/yMHvSh73XBb3RArrSALLZLOfqbqPuYbfSzUfD8xmpwQ6GOtQTKaJLK3jYZQHlZaWy013c3U3UzVtm7e6G6ywcVwvYPBOidDNUdjbbUf/iFHo0hQKFRxCoVCEaOSdxtVSGcJCYmXL5797+j8BcMZB2GELyBQAYGTjOaDPDKYjhEERhBsEOQhCEoQfARn8SEmD8QIggOATC5vcnaOyeVBGM7gcBEBweTy2HyAfBZGECwef2hsfIbJZMMoB8PZKMaAYBYM8XAMxFEAgREMRvGF/0kcA8ngPorxBASKESiLzwZQcJ5N54BcLgwy+XzSZQESBCAgZlgAnYeQg27ZMDbPA1gQwoKQaRaHCcIgQTBBeI7L56I4TBAgQUzQmUwQHp6eHZ+ZR1AScAIcRwkCIYflwihDQHAJAiAICEH5AgFGEAQEYhOTs5OzdDYAz7N5sIBACYLBBWY5vLE5+gybCy84eeAJJmt0ns6AYAYETzDodIAPkq8uICAMhVEEwWAMQ1AMFOAwQSAEBhI4QAggHOGCAAdBARxHURRGUZggcOLTwWSye3v7u7v6R4YnJidmx0anhwbH21o/9vYMAXyUzQIa37e1tX6cnWGOj820tX5sbemcmWbwecjsDBMEMEJAzM4wEAjt7ugkBAQhIAQIikEwBsEELiAwnEAxAsUECEoKhxEURgiC+HQNX1hxHMcwBMdx8oxAgH2Nzl+xnfmf3g8Q0VWAwyTryXcFIf1xDBLgEIrwSc/G3DRbY6PBX9vO/9OooDhV6ot0jooNyyu4HBYRStKZ9DvLLFWUkVf43EAWnda6KHnua0WAXzSERbM4vvYesIjjixo6i44Z/NxIp8grqyxVUKRQxKUkabLilH8tU0r0crycHluwMyI/yed6nNvNONebCW43ktwLU32KM0Pu7g4u3R9+f3dIwXbP/AT3G6neZApdfrJH4S6/oszAwnT/6zu8r233uLjN6XSo5ekwu1OhtqdCbU+H2Z2NcMiKdMyKcDod4XjAa/M+L5NMT+OdbvrbXfTiP9GZrBJMdNRMdNFOcdVPdTNIdTPY4W74RTrHOep/CgnqkRl1MY46ZA/+KHvdCDudMBudYGutIAstf9JwNlX3MlPzNt/oY6Hha6nua6npa6nubaXpbaVOMlqUy942Gt7WWp6WWu4WGm6mam6bN7qabHDbtN7FcIODwTp7AzUrfbV//kNZikIhbWeKGEWcutDBlkql/od0/low8Gt+Z4JAEQxEMJgENCbAcUKAEQQXhFCC4EAQyTAAFaAEwUdRjCBAGMIFBIDApHuaA4AkkQEEBhCUdFygBMEBQJQE3qd54QAhgAgCJggAQwAERnEEJxABgZCfYVEMwAUQm8tACJQDcjECB1EEwlCy1QJKEEweyMcJmCD4GMGGBAtebwHBwXCS1Dxs4fW5uAAmCD5BcBAMJAg+TkAEwYIQmCBAVCAgCAFBQAjI4zP54DyMslCcxQNmyIuFER4EAQRBEAICQQnyd+EjODkEnQMiMPkjUBwiCA6GAyK/IwOCyUdhguCjKB9GIAzFScNXgMIIH4J5BIGQbhyCgCCIhWILtjMEAXw+F4IABIFgGCYI4tGjR/Hx8RERUSdOnLx69dqhQ0eCg0N/PXby4oXcttbO169qkpN2pO3anXf1+r69h1K279q1M/N6we2qJy9vF5aU3q+oeFh19kzOkf2Ho8LC+7t7EAAkAQ3x+ASKERhOYDhZg7cgXEDgAgxDUBxBcQQToKISEDiKIzAKQQgIo5BQuADGBbAAJ1cRg+ArtjNpp5MJ++QqwFEhqYXWOo5BZLsCAQ4hMI+kM32Wq6VuROY7/7foTBUn/+HExajiFApFnEbS2SwqNuxaQW54ZJiwv/NSWSVpGYUlsovby5EMFRJTRqSxHFlF8jXILkp3E/qL/4LOwsJuoUND+J3C8KCwCOXz6CJFXEpOVkFVUUFVhkZTponprf0+2cMuLyOuMDP2dlr4rRT//AQPsrfR9RSfW7sCSPIWbPe8sdPneooXGf27vsP7+g7vm7t8r+/wvpLgeinO+XK8y8VtTlkRNmdD7LJC7bPCHc6G2Z8Ktf09xOZ4kPXRQMu9PpvTPYxSXHXjnTS3OWrFOC0o1kFzm71mnINWnJM26cdIdjXc7ma03W1T6tbN2902JTobJjgZJLsab3c1SXIxSnQxSnQ1IBvwxzrpRzvoRtjphNtqR9jphdnphthoB1hrBphr+ppr+Jipe5ure5ure1qoe1loeVtp+ljp+FhrLax/lreVpreVppeVpqellqeljqe5ptvmjS6b1rtsWu9ouN5W7xcHEy39dT8sl5OkUSjiYhSqBI0iTqWIU8XFaeIUqiRNQoxCIacH1dfVCHCUIFABDpM5GDjOFwiABTvlP6CzaK0KQaAwwodhkCBwDMO4PID8VyXnFqIEAWIEC4ZI6qEEAaIIiEEYQaAEDiAwiMMoQUACBCAwmMBZKAgROBuDQAKHCAIgBFwCZ6IoQBAgQYAEwcUxgBAAGAYTBEoIMPJnCVAURxAMhlEIEeAQhiICnMQiiOOQQIASBBtGyWuARGjIJwg+QZDZI+RJFoZABEGHQZLdEEFwCZwnwMFP38DFUIQgMIJACBiAOSDMwARcguAhCIMgAAEBQjAPhAEhryAMF34gAHEcwDByJf8mXAwlL4mFwHxCABEEHyfdtwRKEDwEgQkcIwgezAcxCMURAYELCIQgUDZnnvw4j2AoimMCgsAEOAgDKI7gOMrhMnAB3D/QnX/tyrms3x9XltW8q66oKMm7erGs/F5t3ZupqYm2tpbnz5/W1Lx9/PjR3bt3iouL3r593d7e3tbW9vjx4+Li4srKyrKy0pyzp878/uvwQPeCzY6BBIEgIAdH+ASBCFAAATnkBuAyUIRPEAhGQAgOoAIQIyCcdAoTpM8BwQgIxvjkLB4EB2CMj2AggoHopxXFQBQDUAzAcBDDwT9b0Hwc55PnMRxatC58ivpsFRAgigECgQBDCTYL0lAzpFCkKP8Hb28dHdeVpX2XJLNlCHT39KRn5uuemUxiElnMzIxmkpkZ4nDSOElnGpJ0mGOIndiOHTNIFjMzs4ovHrzn/eOUyhXZ7rd7vvTrtVetUtkqy7b8u/s++9nP0U110k11cnJycuJg5k+nchnw7+udnabpbJKIk5NON2Wqbuo0p4TEmJ27tr73/tubtnqWTtUAACAASURBVGzkvfOcuY9On+E6c9bc6bMnZ+HfH+DJkcrp7Hh+oKM9Y5LobGf0bIccZ7s2Yt9esUc/TzqW8P4txPu77DmPzNdNm/WY67wfPzLv8Udnzvr5o/OSfZa8lL/si5f2fXJ40+dHNpw4sv7UsQ2nj6//6tkNXz2X/9Vz+Z8eWvbOzrQ/b0l8Z2faxwdyPzmY99H+nA/3ZX+4L/vjA7kf7c95b3fGX3ak/mVH6js70/6yI/W1VTGvr47975XRv1oW/qsVEb9ZE/OrVdHPLw97fnnYsbzgQ1n+e9K9d6Qs3ZritS116fY0762JHtuTvXameu/J8NubGbgvK2h/ZtC+jMD9mSEHskL3Z4bsTg3YleK/Nz3oQHrIntSgiQikwJ0pAVuT/TYn+mxM8M6PX8rTPlfGeCyPclsW4Z4btiQnfEl22OLsCI/sCI+cSM/cKK+86KXLYrx55cV4PrByor2zo5ZmR3hkhbunhyxOCV6cFLAoKcgtJczb7T+feHT2hKvZxVnnMk3nNOUfTWdFtqqKIMuiJAlms9VqFXlTJalERQwzBjU2LgrjoqAwAm2dL+F37kDTzLJskCWJEoMiCwRbKbYQZKW4dWRQr8oqYzJjVkpFxkTGTABaEJYoMQOVt+SQakizsY9oFCDIm3GTIMoQIY5jyqDGIGOKZuuCFcZEyiSNcQSbELAQZACKwpgZQ5UxM4YmBPSqLE+4SsYVqWtsxARUyJisYQkBmciIKpBYITSrqh4AA1+XAFCCGGBKRAmMjBokAE2CaLBY+a0AvoddJmvUpCqAMRNQu0aGjarCrx9WhZhEiBmzKqizb8gkyPwPiDRGKJNkVWPMYDJqjFGmYWLv5SHRqMYoY5RQwLtsRbaoqplfiQgRGFMAtAJoZQwpqtVgHLFBUAMIKxpDCCtU4+NEiVJstuhVxTrY184vZ1AxK6JBwxJUzAQKTFN5PAujCqOKhiXGAMKiiqwyMCvQAomIqASJqCIrf441mTDFoQBlaFJpDGqM43VSB61omsLZ/bfXJDp7eQT9sHR2cZrGm27+n2vqFOcpU3Wczu9/8BdO5ylTp8+ZO3/6DNdZs+fMnDN3ksXi/j7aTtLps2fd72u+n6eO7/MwOjsemDKJzo6XCnvH7Zi2Yf/ddXPm/2TO3Mfmz5732MxZTz7+aHaQ9yubVrx7ePO7e9Z8tH/1l4fXnX1u87evbr/wyrYzz288+cy6j/bnvL095U+bE97envLhvmzeMn9xdOUXR1d+dng5h/X7ezK5bePDfdmvr479n3UJr6+OfTU39NVlYb9bF/e7dfEvrAh/JifoaG7Q4eyAPene25I8NyW6b0n23Ja6dEuC+/Zkr93pvvuyAg7khOzPDubJR3vTg/ZnhuxND9qZ7Lcz2W9PWuCe1KBdyQE7kv13JNtU5s2JPhvjl26I814fu3RNjOfqaI/lkR554W454UuyQhfxyghdkhnmlhXubmc0L07t7Ei37Ei3nCj3exXtnRHukRHukRXplR7mnhiwINF/YXKoZ2Ko1y9+Ot91qm46X9t20jlPm2mn81SXKXY6l5eV/BU6/y2OOkc6q4qAkSIIlu7uzvr6xqamlpbWzobG1rbOvoFhfe/Q6LhZ6B4ZbujsGDSOdw4NNnX217X2Vzf1dA+Z9QJp7Rkrqmyubuqpax9o6BwaMqm9Y4KssUu3y26V1hXXNFc0tZTU1ZfWNxTX1pXW1jd2dncPDrZ0dTW3d9Q1Ndc3NnR2dxlMRhUCAIAoSzJEowZjd/9AV18/ny5WNzTXNbe19Q1UNDSV1NTVtLRVt7YX19aX1DXUd3b3juurWlqLa+sKq6qrW9vKGhrLG5tK6urLGhoLq6rvVtdUNrf0jutb+weuFN69ereosqnxblV5WU1V12CXikSNKy5M1DSJMZlqCiYqpkhS5N6+ofKKmvLqupsFRdduFZRW1jR3dLd19zW2ddY1t5XW1t8sLi2vbxwxWxu6ui/dvlNUU9vQ1VNQ1nDpeunFayUdfcZhAyiubC0sqW9o6a+s7ais7ejsHm/rHDILuKm1r3/I1NDcVVRc3tTcWt/QVFNXOzw6okIFQhUTFeEJEwUDjAGMRQAs/DmhKmNIYxAiiTE00bGqVIMQqpRiCFWEwIR6gBTZwuUU2wSCIcYQgpL9ObdqEKwgKLGJHpkyyPtle9c86UPeXGM6ufgFgzPaJkPbbpxUxtSJ3nly/VB0/nungnY689MFOZ3jE6J37NzywYfvbNm22U7nGTPnzJo9xz4VfKCh4v7ojPt1ZzuLJ6HZTnMujEyis6O1zhHEk4aEdkHDvrFid5jMcJ2tc53345mz5rlOnz13issv5rvmBPv8esuqP+9Z+9aOZe/uzPl47/ITR9adeS7/zHP5nx9e9eHeXJuReV82d859sDfrxDOrz72y+euXNn55bNVH+3N4K80Hg+/sTPufdQlvb0l/c0va71ZF/3pl5GsbEl7PT3p5ddShdN9DWf4HM/12py3dkuCeH7MoP37J5iQP3jvvSvPZm+m/LytoX1bQ3vSAvekBu1MD9qYH7U4N2JHkuz3RZ1eK/67kgO1JflsTfLYm+GxO9NmU4L0xfun6WM91MV5rYjzXxHiujPFYHumxLMLd1jWHLc4MX8zVCUdA88oMc8sMc8uKWJIVseQeoCM9c2N80sPc00LdMiM808Pc4/0XxPsvSAnzivR3+/GcKdN1upnTnDidXabP4HR20jn/4+hMCWAMQ6gODPS1tXW0tXXU1DbW1jXV1Le0tPdU1jUOjhkGDPrGrs7eseGS2prGjr6a5u47pbU1zd0GEfeNWsrr2mpbepq6h0pqW4qqm24UVw2blWt3Kyrq26tbOour6+5W13DfW2ltfVf/0LDB0NnbV9PQWF1TV1NX29HVaTabCSGMMU3TFBUarcKowTgwMtrU0VFSVVVaVVvf0t7Q0VVcXXunrKK4ura4tv52eeWdiqryxuaukdHyxqa71TWFVdVVLa2l9Q23yspL6upvlpYV1dQW1dQWVFZ1jYwOW6xFNbXf3Sm4XnT30q2bNwrvNHY0WkQDYYqmSZSKjMmMAW4YIBqWFLmnt7+yqq6orPJWYXFBcVllbUNVfVNJZU1ZdV19S/vl2wXnrlyraGgyq7BtYPDq3aKCyqrb5ZUfn/jm60u3L90oae4aMUpaW+94WVVrUVnjhe8KLl8vqa3vrmvoMZhBdV17U2vfjdslFy9draisLi4pKyouHRoeBQgCADSNcOccX8BDUILQarXoIRBlxWI0jcqKxdacMgiRLEpmQgGhAEJV04gsiyaTQVVli8U0rh8eGx8SrMZx/TAEkiCaRMFktuhVRZBkiyxZHB8F0WS2GsyC3mw1mKzjRvO40TJmNI+brOMWwWgRDVbRJKkWWRUUKCCiarahxfeKU9X25d2nQfPX//ZypLNghUs9g//RdHaZoouLj9q+Y/OHH727dfsWnZPOZco0O51nz5v/QB3ZcRho3yvhWycPnAraOTtJ+rDL1nY68/d0NEfbHdP2Hvn+cjRB2y8nOtc5j86Y7jp3xqxHpk799/muq2OC3jq87aNntr67Z9X7u/M+2JX72b5lXx5ZffLY2s8OrfxoXx5XMz45mPf+nsx3dqa9vyfz8yMrvnp+/ZkXNnx8IPft7SlvbUt+d1f6OzvT/rQ54Y0NMb9fE/fOtsx3d2a/sT7h1ysjf706+terY15YEX4g1ftAhu/BTL896d5bEz02xi7emOC2Oclje7LXjpSlO1KW7kz13pXGXRn+u9P9eezRjmS/LfFLt8Qv3Z7ky9G8KdYrP85W62M910a7r4nyWBXlvjraY0W0+/JIj9wIN07nzHAbndNCF6eHLcmMcM+K9LBXRrhbRrgbfzE7yjMn2isn2iY6p4d6pIS4pYd7poV5JAQsjPVfFB/s4bv43+dM003R6aZPc75HZ+4Quo/OEwOTH4DOBKuUAMYohKrNKmCRMGEyoJCwcbOA+d06gpCxcdECGAUMj0mGIcsoYBgwLFIZMgwZlpk6bBntGeuDDBtVM2DAimQBALMKue3BKIr8Hl+SVRUCWZYlSVIUBfMoX40wqmmM8VaQTGgIKmH8a1A0JiAiIGLF1IqpSG1SsgkgCyIitYnR45ICGBsyW/krAtG4AK2XVQvCkDGJEgkBoCGNYY0BSmWEBFU1IyRgolAN8umoJKsGo9lolfRmwSTIEsBGQR4cM4waLTKiI2Zr7+i4QVIgY0YV9IyNj4lS5/BISV3tkNk0LokWBEVKRqyWUavFqMjDZtOg0aC3Wof0esjYsMEgqKhvaHRgcFSS4bjePDg0AiDWGFNVlRAkilaz2cg0QrCKkcIYIli91+oyrDEEoASRrDGkAhEhYLWax8dHAVC4u44xJssyH/YxRmVVYowCpBKCEIEIAVmVTCbDmH7UYjEpQObOd0Qg0SBlBBFVhYqsCipUEFE1RhFRJUUUZYsgWS2CUZCsKlSobbzIyzbmnTDMfV9e+57uPLkeDmiF05kSG52ddDP+EXSe4uxip3NsXOS27Zs++vi97Tu38eH83HmPzJw1lysbjvKxXVWYRGc7eR+mbDjS2XHKN+v7hwfa3/PvpfP97+w6f57u0cf+ydV17uNz5/9o1oz/eGT2xoTwD47v+eSZbZ8e2vDpwdVfHFh14tCqU8+sO/Nc/lfP5Z9+dsOpZ9d+emgZb40/2Jv12eHl3EL36aFl7+/J/NPmhD9uiv/LjtQP9mZxz8Yf1ie+vS3jnR1Zf9iU/NvV0a+uiHhpefjzy8MOpvkcyvA7lOW/P8tvd6rP9mSv7cle21KX7kz13pnqzQFtjzfameq7LdFnR7LftkSfzXFem2I9tyZ4b03w2Ri/dEOsJ691MR5ro91XR7utinJfHuW2LHJJbsRirmlkhixMC1lgq1AbnTmO7cVfsdM5N2ZpXqx3XqxvbrRvRoRXaqh7Sohbaqh7UohHtP/ikKUL/vNnj81y0bnodFMnlA3dlKkPpHNFeekPSGemIQRljgNNY5Sy3r4hk1lUEYOEmSUVUKaXxN6xUYURhaFh65jCgMKAGVutVBxXDIOmIYNiNChGlQGZKaqmyESSiYQZsqgWPDEiA5QpCPMxoKwAjf8glCAMVYAUFSkyBIrG2JjR1Ds4ZBYl/rkiwFYFSkQTMbVCbFKAUYUWROQJFo+JslGF45JiVKFAtLaBIc7lIbPVoABJY2aIB4zmtoGhEasoYiprVCFIAJIKJW1CPYDQSohks9lq3Ghhm44ijQFiM2+ohPGrBWBM0ZiiMW4O4SK4GQIzEgBDMlMBQyqDetUoUolfvSCjkGEZq5hRyDBmDDKKNKYxRihTAeFzSFWFExZmyBhVZNFk1HPDskE/oqgCJgrCCqHAYjXoDSOKKpgteu7JA0DBGOr1+r6+PlVVNcaGRoaHx8dGRseHx8ckWe0Z6B/XG8dNxuGRMQmokqxaJBEiYrCYe3r7h0dHLILVbDWZLGaj2WA0m0wWo9FsMpoNZqtleHSof3BgTD9qtlqsokWUJRUq37d2QKJB7uKwzQYdk16IRIiEsPzAepiy4UhnUUDeXiHOTjOddNN+WDo761ymOLs465ymTnF2dtHFxEZs3bbx40/e37l7h53Os2bPm+06d/ps10nBco50nqRgPHCv5GF0tqcg3U9ne099v7Jxv3POvik+STxxnT9P95MfPzFvztx/mjf/p7NnPPmI6+ak8A+e3fWX/Ws/O7z+y6Prvzq24ezxDWef3/DNixt5nXtl88njaz7cl/3+nszPDi8/eXzNJwfz3tya9Pb2FLtP461tyR8fyP1wX/aftyS+vS3jT5tS/pCf9EZ+4mvr4l5dEfHisrAXVoQfSvfldD6Q7b8/M2BPht+uNJ+dqd67U312p/rwvcFdaX47Uny2J3tvS1q6NcF7W6LP5kTvDbEeG2I9NsZ7bUrwzo/zWh/jsS7GY12M19poz7XRnqujPTidc0IX27mcGrQwNWhhSuCC5KAFqSGLUkMWcUbzmnjFLT3MPSPcIzPCMztqaU60d16sb16sb26sX3a0T1qYV3zgkuRQz9RI30h/t6ULf/H4nKkzXHQu/CxBfp6gk7PNiTlxYb9HZ5sV6YfxbGCkSJLQ0dE2PDyq1xuLSyqqaxoamjuqapuq6puqG5pvl5XeKC6qbmlsH+gtrKosb25uGRjoN5n6DcaGru7i6tqC8kqeTFRZ11heXVdQXNbY2kEYg5QBQiUAAaFIYwBihKmmaQghqAIM0YS1CzOMGSFMo1Rj7d09xeUVdU3NfLGlvKa+sLSirq2joqGpvL6xqqmlvLG5tL6xvrO732Cqa+9p6OyrbesurKwrqKitbun85srNisY2k0quF5XfKq1q7hls7hmsau64XVZ9o6TsasHdO+VlhWUlBaV3W9oaRcXMGOJeBS65Ug1y9wimhGqM/ykURFWsccszYgxQJmKqMmYBSKbMbqpTGFUZkphoQEaFqSoDEpMBAxYimJBFZcgMrYAhhQEOaxGqhDGEGcI2VxtEhE44nkVRlASxory04M6twYG+6qqKM1+dOHHys7PfnL589buauuqKqvIbt65XVldUVldIikyZhikZHR+78O2lP/7pzfMXLtbWNZy7eOnst99+8+13F69du3T1xlvvv//l6bMnv/76+u3CIb3eIql6q9UkyGU1NV+cOvP1hW+/vfjdV2fPfPHlyVNfnb7w7aXLV69c+PbSV2fPnDh5+osTX56/cLG6tmZs3KAAlc8zuf3OsbjGwuv+78O/dyr4QDo7O03/YaeCfLQzic6ffPrBrj07dU46J+cpc+c9Mtt1PqezXdNwVJbv3+VzdFDcr2w8rOx+D8fjVCZh2lEPcZwEOl4VJtGZf5bu8Ud/5Dpj5o/mzP7nOdMX/mT+3uyEL1/e/86BdR8fWPPl4bVnj2849/ymc8/nf/XsutPH1556Zs35V7ecf3XLmRc2nHhm9YlnVp88vubzIys+2Jv12trIv+xIfXdX+hsbYt7YEPPe7owP9mb9aXPCuzuzX18b9+qyML6W8sry8Odygp/NCzmY5nMgzWd/us+BDN/9mQH7Mvx3pflsT/baneqzN91vXwZHdsDOVN9tSUu3JHhuiV+6JclnU8LS9THu62Pc8+M8ucq8Ntp9bbT72mhPu9a8Itp9WZRbdtjijLBF6aE2OqcEP7iSgxYkBT6dFPh0asgSO6CzIr1yor1zY3xyY31zY/1y4v1Tw5fGBrolhnqlxQRF+LsvfvJfZ7joZk5zctLZllB0zk7/b+jMb5xF0drQUDcyMqZprLOrr39gpKW9p7Sitqaxpb6lvbqlub6jvbmns2dstLm3/05lbVFtY/eYUS/BAYO1pXuwqrG9e2CsobW7p3+svWuQH3KhaUySeWIv4cYMhCmAmDfN92y2GmOEMIwZhASoGmO9g0OVtXWNrW2d/f1NHR3lNfWlVbUtPX3l9Y2ltfX17Z18KtjU02dBpHvE0Dtmau0bLq5pLKlt6hwav15U3tY/YpBRQUVtbVt3v97SPjDaNaxv6R0qrW8sr2+qbm4tra4uKC1u62glGmQMQyDyvxNsM4dBiAFAEGKkIIptqSOaBIlKbLcC3L4yahGGTZYxURqxClZMFMYkhhSGrJpqgEKfaUQPrIAxUUNcdeELMgIifFImI40wJoiqJEOEmVVQxsZNoihrGsMYY4yZxlqbW6oqy1VF6u3punz5UnHx3TuFNwuLCnr6uptbm67fvFZZXdHQVC9IIsQIEaw3Gq5dv/ne+x9evXajqa39dlHppWs3z3939fKN2+e/u/rmux9cvHqDv2iwShIko0bLqNFyo6DoLx98/PW33126euPU6TMffvTJlydOXbl6vaCw6MrV66e/Onvi5OkvT5y6eOlyc0ubVZAAxLICREmhTPu+uEG0iYvcZAc0LwYfWH+LssHp7OI86x9N5+iY8C1b8z/59IPde3dNovMkv7NdI74fu/yV+0OO7GydBFZ7PZDOD3PU3X8NmGSj/p6j7pE5c//p0Ud/Om/OE67Twxf84pUtK0++evCjwxv+sj3r/Z05n+7NO3l45Zln1p57Pv/cS5vOv7z565c2nnlhA4fyl8dWnX5u3cnjaz47vPxPmxP+vCXxvd0Zb25N+t3q8De3Jr2/J/O1tZF/2JTMo+l+uzr65WVhv1wZ+crKyOeWhR5M8zmc6X8oy39/us+eNN+96X570nx3Ji/lGfw7kry2xrvvSPHZne6/Pdk7P2bJxnivzYneW5N9Nyf75Cd4rY/zWB/ruT7Wc22056oo95WRbisilqyIWLIscklu2L0ZYEbokpTghUmBTycGPJUU+HRyyMKk4KeSgp9KCl6QFLwgMejpxKCnEwMXJgYuTA11Sw11Sw/3zIjwyoryzo72yYnxzYnxzY72y4jyTY/0i/ZfHOq9MCkyINTP/fF5M6faXJc6p3smeyedsxOfCjrrnPjUwkmnq6ut5utV9mSD71lK/28ZdY5hdRjJBKuMYU0jEKoIEWbr4DRImAwoZkwEGE4YexXGDApQGBu1KkMmkRPHKCHAGKAMUAYwA5ghxDBmGDOEmQoIb5kx0QghGGMMEYYIqoBpjGkUqwpRFEYpoxTKksaYDJFFkmWIIGMqpRIkEiT2LQ/osN4iM2ZRqW09BDG9ACTMVI2NWRRVY1agWVTKXW4yYQJkEmHqhCnQqsqIYMoIgioEElBFglWqQYQVURb0xvG+gd7W9rbG1o66xrbrt+7eKiipbWprau9uau8ur2kYtYhmFX1z+drX310trW+8Xlxa09bR1D1Q29HXNmAQCLt0u+z9L8/VdQw1do5VNw9UNw/Ut4+0dBmbOw31LeM1jSM1jSMNzUOCTKprGm7fKayorC4qLr11u6Czs5uvbjPGGNUwRIS31lSD0JaLokJFkKwqBCoEVlGwCFZJVhGmoqRIsqo3mHp6+wcGR7v7h3qHxvSiMmoR+8YMPSPjgwbzqEXsHBwZNJh7RsZHLeKYVeod1Y9ZpXFBbmzrHDWYB0bG+4ZGB0bG+4fHegdHBkbGx4yW5vau7v6h7v6hzt6BgZHx4XHjuMkqqgBiRDQKMeJCB9e4FUVSgQiRzK/9/MwHCESMZBUIDywAxQeWKBkU1cqXg8wmJTQ4Tqeb/r+g88N+THGe7uI0zZlHJ+h006a6uEzRRUWHcTrv2bdb56zTObnMdp07fYbrjJmzZ7jOcUStXYhw5LV9e3DSqayO48QHuvE436fPnjV15gzuouPvP3XmjAeujM+eN3cSr+1QfuRHj/ONQUe1Wveoq+tPH5n3xHzXf390dpz7ky/m53x8fNs7e1e9vzvvkz25X+zPO3loxakjq04fXc3Xtc++mH/6uXVfHF3JzXOfHlp28viasy/mf3F05ft7Mt/envLHTfGvrY18Y0PMHzbGvbY28vcbEv64OeWN/MRfrox8KS/01RURr6yMfDYv5Eim/9HswMPZAfvTfewRSNsTPW19dIr39kRPTucdKT4b4z02JSzdnOi9OdlnU5L3hnjPdbHu62M918d7rYmx0XlZ5BK71pwRtigjbFF62KK00MWczgmBTyUGTaazDdCBCxMDF6aELEkJWZIa6p4W5sEBnRPjmxsbkBsflBHjlxjqFeG3JNzPLSrY223Bf8yZNdWOZkc6Ozk5uTj9wHR2bJwxkrmFl9uwVBVCiPmNNtaYAjUJEosM7FgUiW3nYsJ0rAmISESDjMkTPSbiK3aUYXJPSyWUcTpTSnm/TBDWbJoGYshWFAJuebapvZrG/cVwwtosUyYRTaRMZoxvuCiUWVSqUBu1ZXIP4qrGRMT4T0HGFMpEbNsw5G9LNUaZxjTGGKUEEawSCqgGAVJNFuPAUH9XT/edotLC4oqrNwqu37p7s7DkTnF5eU3DneLyIaNFIqykpv5GUWl1a3thVc2diqqbJdUXb1WU1vXqJVbe0H/qwt1rd5tuFrXeKe24eL3m8q3663dart9puXy96eKV+otX6q9crxnVC1XVtTdv3bl568616zeLiktHRsYYY4oCIMQYIqCoQFEpJkzjjOIrnRgRqDGGKQEI8jsQTDSjySLJKv/bphqzSKpKmEyZgKiINe4Wh4xZABYQtUJiUqBJgQKiEmECogKiZlHhIjv/J1CxJijQIqkSwPwQE6NVssrAKgOzqAiKKitAAaqsKlZRMFmMZqtJlkUIVQAlWbGKgkkSzfykNKtFb9AP8zzC+0uUTA8pg6xY+LeNnc5/RXf+Aen86Wcf7tm328lF5+Q85WF0thvg7rfQzXI4JPD+cpSkHfVijmPeO9vdHfa1Q0dtmtvmZk+cDGu3NvN3sweKfk93njd96uOzZjwxd8bif34sN8jrl5uWfXhsy8eH132wK/eTPbmf78v9Yn/eFweWfb4/7+N9OR/tzT7zwoZTz67lG9sfH8jlng0ud3xxdOWbW5PsXP7tqrA3NsT899rYN/ITf7cu7uVlYS/mhryyMuLlFRHHc4OfyQl6JjeYrwvyILpdKd7bEjz2pPnuy/DngN6R4rMrzW9Hmt/WZG87mjcmLl0X77E2zn1dnOf6eC/uzVgW4Z4X7rYswj03YkLTCLHJyskhCxMDFyYELEgMXJgYsjA55OnkkKe/10EHLkwMXJgcvCQlxC011DMtzCsjwjsryjcnxj83JigvITQ92j/G3z3Cb0l0kJev+1P//KNHprs8GM3/Czr/9TGg44cT4xqVaYgxe3ICQ5hBpImKbSEbMWZSFZUxlVFZg5BhKxZUBiBDZmhRNQUzhBkSkYAZIgwRhhAD/AnUACAYUg1SgjRKJzpCW3SDRhglTKNMwwypGlQYwSoECsIyRArCnM6A2vr3Sb0zL8iYRO69LlMmU2YBWCK2n7WReuIXA8bMKrSpE4goQLXZRRhljGKiEgooQ5gCFUqyKgHCVMQUqCHKLDK0yBAzxvNL+bsZAUfvjgAAIABJREFUJJV/JSNWccgkypSZFCYgJmJmlJlJYUaRjRjpqEnTW5lFZGaBGcxs3MjGjUxvogrUrKJgspjHDfrB4SGTxaxpGmOMRxpphEIVKJIMVaARyhgDCEJKeBYK0piCsKgCSDUJYECYVQYq1iBlKtYIY4gyxJhZISYZC5AJkEmYSZiZZCwiBhizqNSsEPtyPOQrM4xJAButEj9BSkHULCpcf5chkSEBhAHCFEQlACVZVYBKNMqvECoEsiyqqowQgLbIJIXnK1ECEJQhkh5YD+udJdkoyWZCCKdzWEj8D+uou5/Ozi66yKhQTue9+/dMojOfCk6iM+cpb2Mn+e0m9ciz5811PPXVEZ2853VcRbFDnAPadf48nqHBrwez583lJ1c9kM6O6XT2pUHdIzOnczp7//tPN8QF/3br8vcP539xfNN7O7I/3Jn16Z7sz/flfr4/7/P9eZ/sz/14X87p59adeGb1mRc2XPjl1q+eX88NzqeeXcuR/fb2lN+vj35za9L/5Mf+dlXYHzfFv7Yu7vcbEn67NvalvNDnc4NfXhH+0vLwY9mBz+QEHc8LOZYTdDDdl2eE7k712ZHktTvVZ39mwMHsoL3pfjtTfXel+e1M99+R5rclxXdzss/GxKXrEzw5ndfGeqyL81wR7b48yi0v3C0v3I2b5zLDF6eHLkwJXpgasigldFFyyMKkoEWJgQsTghclhixM/h6gFyQFL0gKWpQUtCg5eElqqDvncna0X3a0X1akf3qkX2Z0QFqUX1SAe1SgZ1Sw95M/f2K6i+1bY5KmMYnOXHp20unq62o0iv8XdJ70oZ3OGoUQqmaz0WSyiKJstkjDI/r+oXEFaiLAIsCDRoNEiUmVxkULYGRM1PeP9Q8bh82KGTCgaqpBNIyaR/WCXlCtCpZFIJhEo6BaoYassiQoqgRUCaiSIlsEq9Fo1Ov1FrPRYjZKFjOUJaJKFMgaVBhGGmP9wyMNLa0jegPQNBFCLowKiFgAMqvQCrEFkXFJGTCae8cNA3qTWUVWSPipd1ZIxgW5rK6xpae/b8xgVpGItRGz0Dk4MmS0cDR3Dg4P600WGfQPDHV1946P6ocHh6AKKEGUYqpBjWGNYYDkccOYVQYGs2SVIKLMJKpWBWHGxkxCXVvnoMEsEWaQVD4SNEMMGBsTVCtiVsQAYwJmvWMmEdmkFVWz9eyQMhUzFTNIeNAFR5vtkdlMdUTTNEZtthZbEQIxIowBgkX1XuYUYUyGxP4cT3yoIqYSJkDbnYRJtm3DK5SpmsMljTAJMwEyQZ1Yc9eYDIn9q53IUaEqtt3N2JtrTAllmt3iojE24c6kE+swmBIw0QRgB1Pg31SKapYVC5fgrRYQEZb4g/ud+YGEdr+zk7MuIjJkEp1d58ybMXPOzFmuds+GI3nt4oMjT+2AdvRgzJoIxJikZtgBapeq+fs7Ou3mPDKf09kuaMx5ZP7DlA3H5/ZoDt2/Pv7ozx6Z86/zZgQ8+S/bU6N+vTnvjzuXf3xgzYe78z7dm/f5vtwTB/NOHF526ugKW47z8TWfH1lx8viab3+1jffLHx/I/fzIire3p3x+ZMV7uzNeXxf1x03xf9gY99tVYb9bHf76+vjX8xN/sybGTufnl4cdyfQ/lh14PDf4aHYgpzMPouM5ogeyAg/lBO/PDOB+Z07nral+m5N98pNsdF4d5746zmN1nK1x5lzmlRG6JD1kcVLg0ynBC1NCliQHL04IXhQfNJnOySFc6LhH57Qwj+xov2XxQcviQnKiA9PD/JJCvBOCvJLDfONCvKODvPyXLvnJ4/OcdDoXFycnp8lcdnLSOTk5OetcJtG5ob6WaeTvpfMDec09G4xhvX6srq6mpqaut7e/r3+4vqGltKK2sqbxdlFpZV1jY1enSVXa+nvulJeNGsX+YXN5VXNRaV1nz2hH90hpRWNxWX11fUdxeUNZVXNja19dU3dxeUNlbVv3wFjv8HD3YH9bT1dDW0t1fV1JRfnd4sI7hbdraqra2lp6ezr6+7oMo0NIERkGCKoaY42tbddv36mub+gfHe0bGWnt6m3u6G7s7K5qaimrayivbyyurb9VVnGlsOi7O4U3i0urG5or6xqv3iq4U1zWPzLeMzhy+cbtGwVFPJS5orahoKT8wuVrt4tKO3oHWnr6bxaXFZSUl9fU37hZcOXq9YLbhdevXhvo6weqzBilFBMNYgoGhnvuFN4uLCkvLqutb+rs7hutbmirb+ka1ltbOvs/O33u1LnvbpdUXbldfLWw9FZp1ZWCks7h0fKG+rr2pquFN68U3Dh/7dLXly+093YaRTNgADLI7zMQw1ADUEOIQUyRrAqIQI1hiAFAMqWYEDTRe6oaxfw+AwJFFEVO53GTubG1rauv3yorFkkdGjNw5WHcKJisigwowAxrzGRVugdGxkwCZswoKM0dPQarLEFqFBSrggxWGTEmqLizb8gkqpix7oGRqvqmwfFxHkyIGesbGWnv7ZUx5pkneCL8hL+CNMZ1FRWCvoH+7t4eQRInIk8JxhCoMlBlBGV7SOnfu40CkaACgffOkohjolJ/cL+zs26qi9MUO511Trqw8KCt2zba6ezsMnUSne9XNjivXSciPR0hO4nOnJiTpoWOXotJ7otJWXT21tuuqDyQzvae2vHcbt3PHpv7xPxZT8xy8f/FP+/Jintt67I/bM19f8+KLw6tOXFoxanDK08fWXH62Mqzz645+/yGr1/IP/XsWr6xffL4Gvt48IujK9/YEMMXCN/YEPPa2sjX10X9ekXI85k+PN/5V6uiXsgJfj43+JWVEZzOR7MCnskJOpIVcCDNZ3+6Hw+iO5DhvzvVx05n2x5Kmt/2VF9O5w2JXusTPNfEe6yJ91gV674ieonjNqCtcQ5ZnBqyKDHgqcSgp5ODF3M680oMWZgSuigldIGdzryzTgpalBS0OC3MIyfGn9M5OyogLdQ3IcgryndJQphPfJhvsM+S//rFz2bNnKrT6ZxcHtA1827akc785quxoc6eUff30tkx5XlC64CMYVkW+/p6+vsHBUEyW6TunoGG5o6G5o7KusaG1o7OoUG9JHYM9pVWVw+OmMxW2tExUl3b2dtvamkbultcX1vf3dY1WlXXWVXX2do50tg6UFLRXFnb0T0wNjA21j3Y39zZXtPUUFFTXV5dxc97bW9vHR4e1I8Pj44MWAxjGlKZhoEqQ4xGDcaWjs765pbO/v4Ro3FYb+oZHBk0mFp7+2ta2qqbW6ta2soamkrqGsoamlo6e2qbWitqG/gK37DeZLBK3QPDnX2DpVW1t4tKy6rrKmobCksrKusaewZH+sYM1c1tVfVNdc1t5RU1pWVVVRXVJUWl+rFxjdgmWrIqYAr0ppGauuo7RaW1De3dfaN9g/rKupbSqobugbHOvpEbd8uv3C4uqW4sKKu5UVxxvaj8RnFFn97YMzrUNdx3pfDa+evf3ii5VdZQMWoeFaBV1RRVUwBVgCbdK6poDClABEjWGCYahBPXSz6nBapMCdIoVhVJPz7a39+rAFVUQWNr29cXvv3m24t3iopv3y25eOV6YUl5RU19QVF5QVF5cVl1TX1L3+BY78DorbulFbWNeotUXtPw5Vff3C4qKyqvvnKzoKi8+trtuzWNrWXV9RcuX2/vGYAaq29pP/X1+QtXrly5dau2uXlgbOxuefnpc+duFBZWNzYWlpVV1tc3tLUVV1YWVVTUNjfXNDXdLS7q6evtG+gvuFt47sL5u8VF7e3tXV1dDQ115eWlpSVFrS1NVouB/6EIfujWycNNdRKAIu+dFZnGxaS7OM/6AensrJt6P51DwwK3btv42ecf7Tuw13mKkyOd7dsojpkYdlnD3rfa9Y37lWhOTEc6OwL6gcY7rmnwztquWsyaO2farJl/XdmYTOefuM74qeu0n0zT+f38p4dXpL65b/2fdyx/f3feiUNrTh5acerA8hMH804dXXHm+OqvX8g///Lmsy/mcyJzz8aJZ1bzhA2+H8hXBP97TcR/r4n4zcrQZ9OX/mZV1K9XR7+0POzZ7MDncoJeWRnxwopwx975QJrPgTS/w5mBh7ODDmYG7EvzPZQVeDA7aF8GD9f3357quyVp6ZYU301J3pzOaxM818R7rIh1y4tatCzqe9uAXHFOCV4Y7/dkQuBTycGLE0MWJ4YsTgheFB+yKCF0YVLooqSwBUlhCxJDn04MWZgYspD/grjAhYkhS9IivDOjA7JiAjOi/FPCfJNCvGMDPOJDvWNDvD0W/OIR12nOTjpnZ+5uduGhdDpnlwlG/2/o/FeGgZMOSeGvQyBpFGoaIQRxp63GGIBURQxR20QOMqYwTWVUxhBhyrVjbneFiAiKijTGQ5FkzRZNZ0VQwDyCWeOpQ1ZVFoAkYxUxTBiFGHD3FSYqRgpPgodQtS+AWGVFhBBPbLLwXUELQMrEhJDrCTzm1Kqqtq2SiUEib/GsqioAICHEc4vsTjhu4+IKO4YaVPmyIuNr0LIqcFsYQKqgwHvqAWImEfLfSIDMrBARMQEyC9QsUONqRufgCKC2G3jImEmS7AmrmGlEo0TD/BRHjVFOZAUKPMWCMoiogomiAoEfdMJFW0qAKJjGRgf7+3s1xjBjAyOjZVXVRWWVZVW1JRXVxeVV5y9eLS6rLi6rvnO37OqNglsFJa0d/X2D+prG1uqGFosMG1o7z126Wl7TUFpVd+Vmwa27pZdv3LlbVnWnuPzyjTudfUMy0tq6+8pr6gtKS7++ePFOScmQXt/U0XHp+vWbd++euXDhvU8++eKrr85fvnzi7NnT585dvnnz4rVrZ85+U1lV09HVWVpedvnqles3b9y5c+f69evnzn199uxXF789X1FeOjY6yAU0oIoPc9Q9bIeQUFkFAkKI0zk+NuOv0/nvnQpOovMUFyedky4kNOB+OvNdwVlz5zkClDewXNZw3A2ZtOrtOPqzs/WBVuhJ1mnHTfFJu4L2ieLDpoKTTrSa88h83T/Pm/Ov8+c8Mcsl4N+feHZN1juHNv1ha+6bW9I/3bv80z3Zn+3K+nx35hf7c04fW3nu+fwLr2w5//Lmc69sPvPChlPPrOFax+eHln+4J+vksdVvbUn685ZELj3z9vnl3KCXl4W9sjz8+dzgYxl+z2YHvrIy4sWVEUezAo7nBh/PC+HKxoE0W+98MDNgf7rfoazAA1mB+zL892QE7MkI2J7quynB007nDYle6xK91sR7rIxxy41YnBe5hE8C+aJ2RtiitNCFKcEL4/yfTAh8KiF4gZ3OCcETdJ4oRzrHBiyID1qUFOKRGu6TFuGbFuGbFuGfEu6XEOYbF+oTEej1H//2U757Mm3aFB1XnJ1cbOXQQf/j6DwhRkNVkQTBIgiCyWQa1xslWSWMiSoyCrII4bgoAKZZkQoZBRoCSJVkCyGIMQwxwBRojMpIUgkgDGNGFaooBGC+bUFUlUKgIcwIYZQwShhGDPPP4lu/nKUIKxBIGEOIkVmU9GaLVVYkhKwKNEiqQVIHjObO4dGeMb1RhRJjVsKMgJgBNcpg2GQ1q4hbEQYNZm4a6x83WiGBjElEM8rArEIRawIielFWNIaYbeVPY4xSW1ooJYgQ2yIyj4wgGuYGBlHBCtTsmFagTUPFjsR3MK5IANuxLkOEeFoEwtwD5xiRjKgCsIQ1FWsqwLbdRYRliGQViBjZWmkEZUW2yrLIT32EVAOEQsokgEUVYcYGRwyCii0iMFkVg1kyWRVImKhgswT6R/SYMQWz3qExvu44arSKgFhkaJWg3iSOGayQMMKYWVRMgixjPKI3jJpMhDGLonT29hkEYWBktLK+vqmtvX90tL27p2tgYNxkHhgZHR3TQ4y4e0RSZEESDQZDb29vQ0NdW1vL0GC/1WKy/ymYxje85fsfubXZ8VGjgGoKobKiWiGENjrHpTk7zbyPzjqbSuHk8nehWafTOetcnHUuDnTW6Zx0wSH+36PzFJc5c+dzOs++Lyx02qyZU2ZMf6DWMWmr8P51lfsddZPM1PbPnTJjut3FYe+OuULyQGVj/uOPcZHaURLRPTpt2s/mzvnZzKkJXot/s33dW/s3/nnH8vd3LX9rY8rbGxM+2JLy2a6Mz/Zmfbov68tDeaePr73wypYLr2y7/JvdXz+b/+HOrC8Prjx9dO3bm5I/37/8vW3p/7M+7rXVUb9bFfm7VZG/WRXxq9URxzP8n88Oei4n6NnswBfyQnjvfCw78Gh24LGcoKPZwYezgziOD2YHHcoJPpDtvz/Lb3+W34Fs//3ZgfuyAnak+W1Lsbk18hO9ea1N8Fod57U82j0vckl25OKsiEWZ4QszwhakhT2dGvpUasiCpOCnEoP+KyHwyfiA/4oP+K84G6ltvubUUDcuSU/IGotSIzySw9yTQz1tk8AI/zh/z/Cli+LD/MMDPBf857894jrNRaeb4qRzcZ6A88R3mO37zMnFycllivNUHtFi151bW5ooQXwIzid798JzifTXPRv3FWCMEoRFUezp6SktLysuLampq62urysoKSwovVtSVdbY1ToqjMsMyAxYkAAQX73lGb62fF5EFYBkgCWAZEhkiBVEFURU3gnaA385g3iMGUQygCImCvfgQaxgomoMaxoZGBosKiuvrm8Y1ptaewfulNcUVDVcK609e63w7LXC87dKypq7qzsGrpfV1HcODZpAQXnTzeK6qqbeu5Ut390qv3yn/Gph5e2y+mt3qzoGja19o7Vt/eUN7V9fvnOjuOLbm7da+nolioBGFKxqjPIule9MKrJVUQWEFYwh0TC3A2qMKSqEiBDKZAUggvlWngoVnvkJkCqrEk+mJxoESIZYAUhWgMgHjCqUVChRhjSG+U9hCqAGVCQiqmAi8XLsGfmuNkQyT9JAWFFVmTFKCJIkiaePqphgxrjlETOmaMyqIAVPLDQS3u9TldwbG9rdcjYPhoIc1hRtkz2kMUwYIExWACCUd+v8noYyDTONMg1SwueBiGBCEOXi+ERpFFOC7n2IIAEqVhUEZUwkoolUUzQma0ylTKJUJkQgROKPtiNUNIlRRdMUiARZsVCKNY0BlSYlZup0052dpjk5udjQ/LfR+WHKhk7nPHXqdH44nE6n0znpXKbogoJ9t2zd8N77bz373FGdTufs7Ozq6urqOnfmrAccpO2oTthNdVzu4LblBx5e5dgU27dI5jwy/2E0d8zW4OPHeY89+uiPf2SXqjmX+XvauWxnNGe3jc4/n+OaFejzxr4t7x3a+sH+DSePbfpoV+6ne7JP7l92+uCyz/ZmfbQz7dN9WaePrv721e3nX9565Ve7Lr687fThNWePrT9zdN17W9I+2ZXz3rb0tzcl/8/6uN+ujHg5N+jl3KBXVoS+mBvyYm7I87nBz2YHvrgs9NVVkXY6P5MbfCwv9EhOMPc4c7n5cF7QodxAzui9mf670323pfhsTvSyOZ0TlvJaH++1Os5rRYxHXtSinKhFHNDp4RN0Dn2KuzISAp+MD/jP+ID/svfRKSFuvJKDl3BVmtM5MWRxQvDihCC3pBAPPgyM9fOI8vUI9fN0W/AfP3187nRnHafzVCedTXbWTaLzVJ3T1Pvp3Nba/APSGUOEAJYkaWxsrLO7q6mluaGpvraprqaxurqpuqG9oXO4e0wctxBB0CSBiABLEEn3ByM8MDOBUNuRVIRIkxJwqAZ4ziSnAaaAaFBjWFXl0fGxhpbWlq6uMZPQM2qsbOosb+yqaO27U9NaUNN6s6qxpnOosW+stKmrc9g8YFSrWwermvobu8ermvpL6jrK67uKa9sbO0fKG7sGDHLnsLmpe6S2feBqYWVJbVNZQ33P+LAVyTJWZSQRDVINqEDASNYooARgpNiYwhjECCLCUWjzFFNCCNLrxxjDfHUFIplHelKiKrJFYyo/EhsTCUArJhLWZBmYKYO8O+ZE5rIKJDKhtqLfz2+ztfBYIRTYTnS1nWtFGaNEoxbBarQK9vBrx7LbKiDVuDaFGeP2OF6iiiQZ2l0WQCUIanznzyooANJ7a+Ua0xgTRFkFyB5FzU0atqI2OtvGgEDBCDBG+bE2lCCMAFYVpMhYVTBS/q90JkRgRGZEZESmVJ5E5+SkLJ1u6oPorPv/R2cdhzOnc2CQz9Zt+e9/8PZzzx9zcv4enWfPeQCgJ22j2MeAXBee/ZCcfkdDnn2+d39Yh+M7OO6hzHvsUb5yMtshMtTR7MxFZzug5z76iO7HM2b8y5w5Tz42b2VkyOt7Nv1hx5o3t6/44tD6s8fyv30u/8rLW797ceOZY6tOHMz76tiab1/afOGVbWeeyz/3/KYLL245c3Td6cNrTh9e8/neZe9uTn13a9p729Lf3pr636ujXsoJfCkn8Jerwn+1KoorG8/lBL20POyXq6Mc6Xx8efjR3JB9Gf570/32ZwYcygk+siz4UG7g/iy/vRk+u9N9d6X5bEvx2ZK01DYVTFi6Pt6L1+o4r5Wxnsui3HKibO1zRsRCO6D56I+3zwmBTyUEPhUf9HRC8KLk4CXJwe7JwUvsdObKRmLIkqRQt+RQz8Rg94Qgr4Qgr4Rg77hgXz+PhT//2Y9nTXfmaJ7mopviouOb2387nTWK/146P6TghN6qcZstpkRSRBFIKgECkAQoAAYQQwoDKgOYIUhkx8Mv7g/nfVhu7/2ZZPYgYEIBwgpPjscUEY2KKrCqKg8bskCmV4hImYUygbBRGZshEygbk5BEmawxM2ACZFbEjBKxQE3CzCAjhbJxSbFFFBEmaWzELIiYjouCGcgKASqFiEHKENUAwjIEIiUq34+3Ws0DA31dPd09fb0dnd1t7Z29/X0KUCFGmBLeLPMAZUKBrFg5QPn7cJcuogpPQOZniGBNJRpERIVYQUTFFCCiEo0fb6rY6/s6LOC9M+/rFVUYGxsZHR3mx1yNjI22tLU2t3cMjOotMhw2WYeMlhGzoGhMxFpDa8fdssr27h6TIPKZakfvQPfAcEfvgFlSrTLoGRjWm4XBUX1f/3BnV9/g0BjHbnfPQEdn37hRUBA1WMTBUT03UI8ZLZ29fcPjepMgmgTRLAqiqoiqYhYFomFRFgTJyk+3ghjww8VtyKaYYMhJzWNvCVWxJnPDtO2RqoTybyqJhyVhJGMs8keIBEW1UoopZUClKcnZE7LGg+n8d40EH0hnZxddQKA3p/PzLzzDde3Zs2e7us6dNXvObId9azuap8+eZZd97a/wcjS0zf5+jrOjDGJvsR0XDh3NdpMQz7VmPiq0x2jMvu9gFDujbXT+0fTpT8yevfCfHs9PjHl9Z/5vNuT8Pj/zoz0rP9+74vTBFWePrD57ZOWJg3lf7M85cWjF2ePrzr205csjq784sOLk4dWf7cn7cHvm53uXnT22/q0NiW9vSn5vW/p7OzP/uDHx1yvDf7k89Lfrol/bkPCrVVEvLgvlsganM3drcDofywvdnxmwN93vQFbgkbxQ3jjvzfDZnbZ0V5rP7nRf7qjblua/JcU3P9Gbo3ldnOfqOK9VcV7Lo91zo22Avp/OE/rGUwmBT8UFPhUftDApaHFSkFtS0OKkIFvXnBC8KDFkcVKoG1c2EoM9k0K8k0J9E4J9o/y9Fv3nv/34kdlTnHQuOt00F91UZ52TTufiPHE22vfp7KSbTGdnnVN7WwvTyA9FZ6CoBFEAAEJoYkvENrNCDKtEwQwhBiUoSljEDGJNtScLO8YjPCwK8q9Q295oczQjrGCiAmQbDAJCwcQGoDSxTgIcnvCjUmTKFG1C/J044Zk/ChhhxgDTJqRhOuHw1SDDhFGNYU5n3sITrPDJVUVF2dtvv/nHP//pm/Pn7hTc/fLEqXMXznd2d3X39rR3dvB9ZUGwaBqhGuQrywBKAIqMIVmxICxjCvi5IZDI3I/BjRlc3EBElRSrCiWNYUJVB0Df+4vlezG8d6Ya1BtGGhvrKyrKCEGEoLaO9tLysmu3Ci5cvnatsPirb7+7XVrxzeVrFQ3NvaP6767f+sNb75w8c7aqrv7qrYJvr1z/5uLlyzdun71wqb6lvb27r6Siuqmt87trN0+eOvvVmXO37xSNjhnH9eabBUUXLl27W1JZUlF97uLlE199XVBc1tzeVVXX+O3lK9dv37l9t+jGnYKbBXcKS4pvFRZcunrl9t3Cc5fOX7l2taunk5+giAhWVZknENoeCdUoZlTTNIIpgJpKGLAX1r53FUdYxkhGULIVFlUgaBrhdE5LzdXppup0U/5BdHZy1jm76PwDlm7dlv/Bh3954cXjzi7fo7Prg07d5hTmdHZE7UyH8wYd0WzvqR1f5L/eMXzD7tDgGyiOHfRsh7yO+9tzxxBRx9I94uT0xMzpS//tZ3tyM/60f9vrW1a8uX355wfXfbp72Rd7ck7uzTu5P/fkoWWnj6w4fXT16aOrz7205dQz604cWnXy8OpPd+e+tSHx3c2pZ46ue2dTyp83JLy1MendHRlvb0t7bV3Mr1eG/2Zt1O83JfxmbdRLy8NeXhH+6qrIX66OenFl+LN5wRN0Dj2WF3wgK5A3zseWhx/OC7qfzjvT/benB2xN9ZtE55WxnitiPJbFenBAZ0YuSg9fkBa6MDVkQUrogpTQBdzRzPM04oOejgtckBi4KDFwSWLgosRAmwmaV1zQorigJbGBbrGBbgnBS+NCvIM9F7k9+fMfzXedMVXnotO56GyKs61sP+7R2Un3PTrzEFEXJ+eO9lbG6A9GZ6BgjBFCAAA48QNjTCmWFJFn+HKpFCCZaLaejk4ERfIP+cEcDyz7yR2O0WX3Mszu3chz1kPKiN22IQJsO+ZVYyKybUxIExmenOD8bENAMNAQ1JCEFAnKgAHCsIQllSgSFhUsq5oiqBYJS5hRoBHIB5Ua5DI6PxwEApErG62tzefOfX3p8nctba1DI8NlFeUVVZWj42O9/X0tba2SIvML/tZQAAAbe0lEQVRDY/nRqJQRokEFiAoQKUM8k15jlNhyoiFAKt+9xhTZr3z8BNWJrHppQt+4d4Xj81JCbU8E0dTd3dna2owQIAQNj44MjQy3dfWWVNZUNrYUVlQX1zSePP9dYUW1UQZ9w2N3yyrvllZU1TVW1TeX1NQXVdWW1TVeuXO3Y2B4xGBp7eprau++XVR2u7C0sLiioKi8taN3VG9p6+wrLquub+moa26/crPgm4tXymsaugeGW7t6qxuaqxuay2triyoqiisrS6urbxcXX7x27XpBwZkL5769fKW1swNSzfaPAlSEKSIYYYopIUTDGEOIVVVFDEIGoQbshRjkNxa8IFa4XgSRDJGEsAigqGmEEA2oND0t7x9HZycnnbOLzslZ5+vnuXVb/ocfvfPSy8+5TNE5OTnNmjXL1XXubNe5jnR27KA5nfmQkMvNjnNCRxZPyipyFCscOT6Jzo5Z0o6fYh8PchHjkR89zo/lvn8k6Dp/nu4xF5f/b65r2MKnjq9b/vaRnX/YvvIv21d8uHvFmaMbvjm29psja74+uurCs+suvrTxwoubvnluw4VXtl14Zdv5Fzaff2GzDcrr4j/fu+yjHVl/3pDwx3Vxb29NfWtr6mvrYn65PPTVlWGv5cf9ek0k75p/tSb61VWRL64Mf2FF2PG8kON5Ic8sCzmWF3w4N+RwbsiRvNCjy8KeWRl2ZFmwo7LBT9rmdN6Y5JOf6G3XnVfGeq6M9Vwe55kX454TtSQranFGxMK00IVpoQu/52gOXpAUvCA+6On4oIWT6MyLozk+2CM20C0qwD02eGmkn6fHk7/4l8fn2eXmKS66KTZ3hm7KvW+q/9d01jRi363mke2MMYQQY5Tb7AhBmkY0hjQK+YlK+N75nqr9P9IkKNv5+zA6867QAUaQUJWf6ScpMj9rFWmMu9PsciofcEGqcesCj4onDBOGMUM86Q5QhXBVl8mQyZjZOjXEFKipUENAI4hhzAimAGGFEpUxBFTBrmxgDCnF3wvR06jGGBc3Jl6kCpAxRYRRyghmCFNgtpoEycrD+62ihd/sO/jnKECqAmT+usYoxDZL7/1TQR7zBqDElQ3G8MRx3Sp3ttj37PlfjhnQfr3FODEhxDYLILWL0YrGRi0i17AVzABlZgmoiGGNmQXVZFUQZWTCysJdjHxt3a5cc9Ok3bOoUipCCDTNJElGUVQp5Wjms0pMNHuoKH8OIf4/vZ15UFVXtsYvk4qoGcz0ul9Xd+X1q0oUou0sEAURcEjibJAZnCI4JBqNGmM0Dkk63UknHZOnSdoBY9Q4oICACCggyCAzl+HO8zyfcZ99zn5/7MvJBTXVlUrHOmUB3nu5VOHvrP2tb32LYmiAOBaxjAAYxLACYAUGIA4gFkAMaKz/MCxHAYD1LhLTmeN4huZXLE/9Deg8fcbkTXnrTp3+5tDh90PDJEFBQeHh4ZjOEUNtcIGZR2LhHEjnYaOAgeMkw2phcZL7ocpGoJcuULnG+Rv466JVY9yTT4x/9pknn3kak1qUoSXPhoW88PQTr0ybfOiNnON7tn65JfN4ftpXa1+7uCv76p6swt1Zl99Ju/xO2tV9WVf25VzYm1l8JL/k6OZr72+49v6G4gNv4PL59JZVBdteP7Z20edZSV9tfPWrN177W3biR+nxf81J/Dh7/tGM+KNZ8z7Kmf9hdsKh9LkH0+MPZ83/ICvhQEb8vtS5766Zsyd1zp7UOVhxxnTeuTp6+4qZby6ftW3ZTDyNgum84dWZGNCYzqmJkzMWTE1dMAWXzysTJi2Pj1oWF7l0rp/ImM6BMymYzgtjIxfGRi6ImbggZmJS9ISk6AnJMVEL505dMGdaQvRf4mZOnjVpwp9//8y4ESEhEkloiCQsFNM5KCwsJCwsJDj4YbVzUEhQUAie5BbpHBocIpf1/wI6P6orSJI+h8Ph8XgsFotcLidJEgnIarbQJIUlacDSNEWwDAUo0ud1QzgkzBeHbbIcI0awB/5T4DUs+ZcF5E+Y5ige0gzt9XgdPb3ddfV32zu6DBarxmDu6pO1dkmb2jr7FOpeuUqmUjvdLr3R0Ncn1ek0ff3dWr3KSzpdXpvFbiAZj4AAJ9AQUQTtZDgvDTyA93KCD/BeAVEAUQDhDQA8FMTKFPhHdRBAiGMZgmVpKHA2h72jq3NALjOaTSqNWq5UqPU6q9Ph8nkHlIpe2YBMpXT5vA6fS65RWFw2H0NIZb1dvVKLw67QaJvbWhUqpdVuM5pNJovZare5PG6LxdTf39vd3anVqj0eF834Bl1l/tpZPEzguyCWTcSkKpyFAiHkoOCjGR/DAYS8gPfBIXvKXTRwMxz2/HkH1xTQg4ymEfKwnDhSzYmU5xEDEQ2Rh4X4yEIPkt0LIF5MQ/BQzC2hA/qQftGJ50nO/33xTRQrVv6EQh6xvACQQCOOQpAUWJrnGAGwiAcIMpBj8BmIZzkecjzAfwOOZAGB6cwywsoVaUGSET9D51/cFQwJCQoOloSESoKCJdOmT9qUt+70mW8PHzkg0jkiYmzEmHGjh9ozhjX3MJqH0Xl0QMq+eD200Tdm6KarwK5gIOIDTXVh4aPEtDyxNzh63NhhXMbFteSpYMkLTz+xdPbUjzevO7V/+3e71p/ZmXti4/JLu3OL968rO7C+6L2cwr2Zhe/nFB3cUHhwfdHhvOuHNp3flfHDzvTr+zdc2Jnx7RtLz76Zcmbr6kA6f5qb/Glu8j/zXjuaEX8kPe7D7IS/rk36MDvhg7Q5B9Pjj+YkfbhuwQdZCe+lxe1LnftuetzetLnvpMTuWDkLMxp7NravjN6+Mnrbipity6Pzls7etGTWxtf8gF67aFpG8pTUxMmZC6elLZz6IJ0Xx744jM7Y9fxK7KRXYicFojlx9osJ0RPjZkxIfHlKYuzUl6dFzYh6YcLzf3xu3JhQiSREIgkNk4QMWub9q4Afqmz8VnTWaDRKpbK1tbWyslKj0bA009PVbTVbOBbgMDlA0QhySECQY9FgGYgvHsHA7RjDuMxyzBA6QxCgafiLPAEBbMFmGZ/bZausrDhztuDylcLmltbbdQ1nz//4xdcnPv708y++PvHd6TPXi4u6pT3NzY1l5cW1NVWlN67XN9SotQqVRt4t7bDYjH6rA0/5fRECyQkkC30k4wI8QQMfjyBECECWpAmGJXiB5SFNUx6G9uJNMbzAchzr8jh7eqW3qiqLb5TcvFVx6crla0XXq2traurvVtfWFBYXnSw4U1pZodBpuvp7C28U32ttUhv11XdryyurOnqkVTW1BT+cLyoprqmrvXmr4kZZafWd2z29Uqm0+8aN4pMnv7t69XJPT5fLbRt0+A7vCuId26KyATjK5/MwDIUQ8pGEh6SUWp3eYseyD4WQnQQOinPSkBQQi5CDZMwOt4ugZTqD2mpzA87FAnYw5M9FszREDI9wOqvowOMQIoGgszm1VoeDZNwMh7mMJX4PYCkk4NVfRpfT5HZhpwvBQy8HPIAlACA5jgDAx7JA8CfBunwEQdIMy3FQ4BACSKARTyFIChzNc4wAWcQDJDCQwxf26kGBx5M7Ip0BgCwjrFqZHhw08j9KZ0nQEDqHjQgS6Txm7GPhg+v+hg1bi1VzIJ0f+shAUThwdAU/7FGOusDmnvj0x8Y/OXrcWNG88fhT43G9HCh2B5Jd8lxY0Avjx6XMnXVoY/pnW3KOb8/5fvf6s9vTzmxeeeGtlCu70q7uySh6b+2Nw5tuHN509cC6woMbf9yX+8PO9Mvv5p59M+X4+lcLtr1+avPKExteK3gr5ZtNS7/ZvPwfuQu+2LD4k6z5X+Yv+fu6pA/WxLyfEvPJuuTP8179ODdx/5rY91JiDmTEH8iIfz8j/kDmvP1ZCe+mx2HFeW/aXFxH717z8q6UOW+vjt22IgZ3BQPpnLtwakbylDXzJ2UsmJ62cHrqgmkpSVNWzZ+8PN6/7uS1uZGvvDxhUfSEhbNfxAF1fhEjOkq8kmOikmOikqIjE6InJsZMipsVNXdGVPTUiROe/+MTY8JHSPzOOclPDs0H/wync7AEW54lmM5BEolGrUQC5CHDw0Hm/huT3HCwRBXjkJDAIgHQNKlQKCwWi9Pp1Ov1TqeT8PqcdgdFkEhAPAf94cIcZAnGH3KDBI6H4gCC3301eOTneIgdwTwSWA4QDM1ATkAIc5xmKa/XjfNxeIEFLMkyBHaz4UqOogiS9OmNBq1epzOZjVab1eVV6U0KjXZAqdLqdUazSafT6HUqs16jUcutVjMAjNvtNBr12HPGsjQ2UdCMD8sCvMBgFyDNElDgsCuO5zkkACQABGmBoxACAp6IgTSEgOUYkmUowDrdLplC3trZ0a+Q21xOl8+r1GtbOtvrW5pUBp2XodQWY1tfj95h9QBWaTJ29PYqtTrpgGxAqdKZzBqDUW80KNWqvoF+m8NO06TBoGtsbKirq9Go5fi9cZAAnI+DhKi/YwkeD6Tgn4WkPBqNqq3tPo8EKPD3Wu7/60xBQ0tbQ1tnZX1zc3f/nZbOOy2dlfXN9zqkrdL+8jt1RpvTYHWU3q6+09R4r6O9sbOjtVfaMdDf0tl5u76+vqWlsra2qbXN6nSRLNCZzD39A9IBmZtk2nv6/lVw7kZFVXe/vKtPJlPr6pqa9FZrj0zWI5PprWaVQdfc0dbU3irXqm833uvXagZ02prmptv19b0KhcZkksrl0gGZ0+vrVyjLK6vut7YbjGad3qjU6uRadWtvd8dAr0yvkWvVMo1KZdBpTAaFRj2gVCg0aovDjn+7oMD7SC8LCIr2CAIUBET42LTU3F/XsxEUFBIcHCqRSMLCQiQSSUioZMTIoBkz/7J5y8YT3xz78KNDYSOCJBJJREREeHjEqPCI0UNT8EUPcuDsiagRD4MjloAxgiMGk+dCR40MGTkiLHwUTuoITCLFwaHiq4mj4eL3xU8ZZrzD+saDVryIx8ZJ/js8JOq/nkxPiD20Pu3TvPTj27Iu7N1wcXfOqbzl57auOv/mqoItywq2rPhhZ2rh/rXXD238flf62Z1pBW+lXNqbc/7t9JP5K07mr/gsLeGbjUswnb/buvLLDa98nb/009zkY5uX/t+2ZZ/kzv8wO+Efm175csvST9YlH0yfeyBtzuGcxMM5iR9kz/8ge/6BnEQM6D2pc0Q6v5MS++/TeU3y1JSkKbh2/lk6Rz5I54ToifGzIxNiJsfNnhQzLTLqhed//8z40aGhoRJJqEQS9JC0o9+Izg/uSUECEATo8Xiw1ow/QAICDOvXVjmIK2gBIkCySEBujw//5xF9rwJCDpeT5QD+FA8piA+ACLE8pBiaZhl/EpsAsRcN8vhHGLxzAJIHJGBJiiI8Ho8QkLjG8IiBvI9mWAA5HjIMheNBEOIGhXJIkv7tAT9FlPp3QPF4557oFMZ0hhD46cwzAkfhC28ox+cDBnLewXsP9K9HATTPcQiRHMshRAr+XFMKCQ6aIgR/0j9EiGBYkgX4WQJCWCUXEM9xLAAMz+MTA+AhzQvUo+gsugzxCsGBgb7GxgYv4QOQk6nUpbeqO6QDtc2theVVheVV5XVNFfUtN6rrymsaym/X/1h0Q2O0ukmmra/3vrSrprmppKriesXNm7erbtXUlFZWFFy4cOl64b2W+2a7zep0tXZ2FJWWXbh8RWMwdvXJrhaXllVVlVXePnfp0rXS0vNXrvSrVLfr666VllTW3mmXdrf1dFTfrb1eduPUubM1zfekKmVD+/3y6urSyoqrJSWnzp0tLC5RajU6k7nuXkNp2c3C69cu/nj5atH1ovLSSyXXy+5UNXa2tXS21zY2lFdXXi0punytsLC4qKK6qqOn2+50DP4K8cPonJ629j9N57ARkp+hc3hAQF1gIrPo3xhWLwcufg2cDxS9dMOUEDGII1CbDrTlBaYgBd4GAsXoR+VKS343QjLtD0/nL03+fMcbX21fd3xbVsHb2QXb1lzYkVa4O+vanszz21ef3LTk27wlZ7evubA3++Sbq8/sWHNq66pzb6f9sCPt3PbU01tWHVk2++u1i/+1ecWxtYtO5C/76o3XTmxd8dnaBV9sevXL/Fc/zp53JHPuZ28s/OfmV/+2Pulw1ryjOfM/Wp98dG3i4dykQzmJB3MTD+TM3581b19GHKYznknZ+frLO1bFbF0eLdJZ1J3XLpqGp1EyFkxPXTBtTfLU1xP9q7X9dJ7z0iuxkUPpHLkwNnJhzEsLoqOSZ0f+ROfZUXGzJsbPfmnOzKipkX/+w3NPRmC5WRIUGhwyJE8j6KfrQS4P9gaDA+kcLAn6ZXR+xBYrzCyEENLpdL29vSRJ8jxvt9u9XsLt9ppMFqPRbLe5rRan1ezw+UizxeajGbvbozWa1HqDh6QgQvhjjcGIL4PFanE4LQ6nwWJ1E6TT6zNYrHqzye50mK0WvV5rNht9hIthCT9keYYHJMf4AO1FiHM4LUql3O31eClaYzCaHW4vDbw0cPh8Lh/h8rhNFrPFYnI4bFar2Wq1Wy1Ok9HGQ+T1UAwNLWYHftt6vdFqtTscDrPZ7HQ6saGb53kIIQ8BDwGCfs0TAQpBOkCG5TkeWJ2OPrmsXyFX63U+mrK5nF39vWqjnoLAxZBdcpnGaunTqO91dnQplCqbTW23a+0Oi8vlpiiDzWbzeFgesjyEgn8fNhbZB4fXgcAzNOV5FJ3FBizWamjGZ7NZNBoVPqxAhGxun39VOUJeHpEI0Qi5APIJyAOQzGDyS8YMRQDKQ5N2r9NF+lgBQIQA4lw+r5fGN1oeQM7tdTlcTjfhX5rupWiWh06vr08uM9msVqcDIkQCyu5x2Nx2iqMh4khA6SyGfpXMQ/s4hBgBODxuk92sMej7FP0DchnHAwEhL+Fxul1Wu8VkMjndLqvToTLoDDaLl6EIhnb5vGa7TanVyJUKhUqp0WltDrs/MFoQIASAI2nGi6dRSAJkpK/7Deg8fcbk/M0bMJ1HjAyWSCRjxowZPXpM+Ogxo0aHi3F0WD0Qs+IemmqEJWYxUH9Y4nP40NmWQOgP6/7hivjJZ55+/KnxYx5/TLwTBFoyAhk97FP8IpL/eWxU/ITnd2esPL5n67Ftucfy1px6M/1k/qqLb6eXvLfu1uFNpQfXX9qVfnLL8m/zlp3IX3Z2Z9qFvdkFb6Wc2rrqzNbVF3dlXtyV+beUuK9yF32zaekX2ckn8ped2Lz81NtrvtiwWKTz0ay4Tzcu+MemRR/nJhzOmvfR2qSP1icfyZ3/Qfb8A5nz9mfN2581773M+EA671wdjSe5tyybnb9kJvY7YzRjOmctnJaePAXTOSVpyur5k1fMm7ws7qWfp/Oi2EmYzsmzI5NjohJjo+JnR86dOSF2+sQZU1783z/9buzoMJynERIUGhwc+ovpLPqdNWolQvyvRWeKItxut8Viqa+vLy0tbW9v7+npaWxsbGlpbWxqqW9ovNfY3NjU2tjU2t7Ro1Bqu/v6lVpdp7T3zt36qprart4+s90hHZDVNty7XXe3qqb2dt3d+qbmpta2xvutdxub7rXc75XJe2Xy7r7+5pbW8oqblZWVDQ13HQ4bQbr9tarAChzFA1LgKJb0ygakVVW36upra2rvXiu5UV3X0Nbd2yHtb+2Sdkj727t7ahvu3a65U3W7urTsZlVlzc3y6rraRreLlPbI+vuUd27fLSu9VXGzurqqtqGhsaGhsaamrr2902KxkSQtCAKEEI+xIcgiyCLIII5Gg9IK5BkIAc1Sar2uobmpsLjo8rXC8spbxWWlZy+ev9Nwt0cpq6yvLbpVoTAZG7s6T5w7e6GkpK69vbS2tuDq1TM/XrxeVlZSUdHW0+X0emjIYG8G1rgR4gTEsoyPYdyQoxBifqZ2Fod0sGERnzmEwTRnuUavsznNHgpv8CIRcrJIbfN4IGKwGC0gNwO8DEELtOhpgYjD7nWWo/CUOY8AwxI0S0CeERBPswwDOYIiIeIFhHwMISAEEU/SBEScgHiGpwnKQ3EExzMMT7MCQws0wZJe2kNxNIewiQVAgRMQR9KEx+fEyaPYCwgR72NpH00xkMPaERD4wbOFmBCNBEHgeR5CgDOhRDpnZqz/dT0bw+gcHCIJDZNMmz4J0/mjjw+PHBUikUjGjh2L6TxycKeUGBaKJYiH0nn0uLGilCEWyA/maYwe6tILHAcX/dR4Pnv8s888/tT48LFjxFcLNM8F7kMZ87BtsJLZz/9uyYxJezNW/X1L7pHspX/PXfb9zpwre9edzl/x447U0vfX3TqaV3pw4/ldad/mLfty/eLvd6VfPbDhwjuZp7etPpm/4uKuzKvvrv1nVvI3G5ec3LLy2NpFJ99cfXrHmvP7co5vWf711uWnd6d+tWXJ53mLj21d8nne4qNZcQfS5hzJTvhwXdKR3PkHsxLez4h/LzMeo3lfRhzWN3BjcPvK6LdWDEkQDaRz9qLpGQumZi6ckZo8IyVx2qp5f1keP2lZ3EtL505aMueloXSeuDgmMpDOSbMmJs2aKNL55ekvzJ7yQtSLf3pu/Fi/tTkoOCxkhEQSKgkOkYQExtE9ktE4nyVIEhwSFBpIZ61GNSwFSRCon65/w0g3JGfDvxYEud1ug8HgcDgMRrNCqe4fkPfJFWq9yWCxK7UGmUprdnhoiJRanc3ltrncJptdpdMbrTYKcFany2CxKrW6foVSrtbozRaz3aE3W1Q6fZ9C7aFYHw18NKM3W9q7u9RajcvlcLkcFOlDkEUCh3gGQRpBCiGABI6mvBqNSm/UaXWGnv4Bpc6oM9stHsLk8toJ2uEltSarWm/SGMwKjd5m98gG1EqFDglIpzUbDbae7v7W+5093f2yAZVWqx8YkLe3dyqVapbl8KY+AfICYAXAIo7x0xkykCUwnXnB3/m0Oh3dfb06s75nQNrd19vS3na3udHksLlZprGzQ2UxMwg5GbZTqdQ4HBqX675Mfl8m65ANyPSaAbXS5nFBhCDiOR54CRcekwMsAYBX4AjE+3MkHkVn3C/lIM2wBEV7GZbAng0BITdBylTa4vJbhWUVJVW197r66zt61VZfi1R1uazq5t3mLrmmR6lr6x1ol0oh4uBgp5ThCBaSgKdYSPoIJx5AFxDLQ1pALBJYwJEIcTyCDINHfHiWoyAELA79gCQLSIYjAEey0Ac4koWkgAAr0AwgIWIExAkICIjDd5fBswhAiOMAyTKEgACPIMOzYlcZmwux+oTHwXmewycbPBALeZpmvBACQUAUyWVlbvh16RwcHBoSEibSOShYEhIqmTZ9Ul7++uMnvhTpPG7cuIiIseGjx4wYNRJjUaydcfT+MPtzIBNFVVqMex72gMBSepjxbkzAYsDHxj85/tlnnnj6qdHjxorv4cGhbbFtGDE0Ki/isXH/D3f7HE9Sepg0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54" name="AutoShape 10" descr="data:image/png;base64,iVBORw0KGgoAAAANSUhEUgAAAd8AAAFdCAIAAADNGvDcAAAgAElEQVR4nOx9d5gb1b32mdFIGtXpvReNel1J2+xdr206LvRQAklIr4QSQg2YZtPBNqYFEkrA4EIJhBpKQkINhA5pJDckdAwkuWmw3x+/3bG8tonNhe9yn2fP8z7nGZ2ZnZW90qtX768c5Dr5nF/yvYJt+a7r5/NFx/EEQTIMS9MMXXMcO3Cdoq55AmdyjC4LZuBVAq9SLjQb1W5fY3Dm0JxOa7i/PbNVH4CVof5ZI8NzZwzOHuiMNOtDtUp/X3NGp29kZMZ2w4Nzc37F98qVcp/vlU3DMw3PtnKW6dtWzveKjptXNVuSDVkxVc0G6Ibr+UXdcBXVMkxPN1xZMXXDzQXlcqWZC8qm5cuKCT9imJ5l50zLVzXbtHzdcHXDtZ3AMD3bK2lW2c7XvWLeDBTLp90857qirikFp1nxh1215WplQ9MVNWnlMN1FopzSNEVVZY5jeJ7XNM0wDFmWJUmhKCaToXhelESN52SOlSRJ4QWJE3iW5ziBF2VJ0VRVVzRDFSSeE1iGy1JMmmLSNJvhBJoXOUbgKY7PshwrSpKmK4YpaTovKxQ3sR6C4niKY1mJo/hsmkklqUSSSqToJCCRJclMPJ6OARJZEs4yAk9xbJqm4qlkJB5DERxhaBPAMRTBUYRIZYVEWiBTfCItpLJSMiPGkxwRp6MkQ8RpPJpFkTTCU5OII4QwHOERRERRLI6TCSKVjqczZDpDJpLRaAzDIxv8ogj+n4Fj64HhmwYe2TTQ5oC/HzAC4VFExFGUxGIJPJ6MAGIJHBAlsSiJReM4QeAEQUQikUgkguM4NjkQQgghHMcJgojH48lkMpVKpdPpRCJBkmQ8Ho9Go8TkgOPo5IjFYrFYLB6Px+Px8PpwkSTJRCKRnRyZTCadTqdSqWQymUwm0yk6laSSiWyCzCQT2VSSyqQZKsvRFM/QAsuILCNyrARgWJFmhCw7gQzD9yJNcymKTdNcuJKi2BDJLJPMMnAM16RpLpllyDQVT2XJNJXI0MlshszEE1Q0xcQzXIISUrSYZqQMI2V4lWblLCWkMlwizZJZPkmLaVbO8goXQlB5URMkXZB0gVfYRDaepGOUkCKzBE4iIomiyQgRi2I4gROReCKWSJExMhKJISKOMAJFYihGRhMpMp3NZKhsluKyFJNh2AxDZxg6TVNpmkpRWUAik05R2QxDZ1kmyzIUx9I8R/McXJPMZpLZDFyZzGbg4t7r4YYpKkvTWUkSLMvwPMf3Xde1HddwXMPP2X7Odj3TsjXDlA1TtmzV9QzXMzzf9HOWn7M833Rc3bJV01Lg2PWMXGDnAtt2NE0XUbnUqFZahXzFNFxdN13X97ycadq6bsqyKkuGobuG7kuiSWXkVILXZCfwKq5V8J1SIVerlvoGu6Pt5lB/e2a3b0a3b8ZAZ2R4YGzm0JyZQ3NmDM6eObxttz062D+72x5tt2YWgqauebVqp17rBrmqZfqG7mqqLYm6KGiyZADzipKuqJamO4pqAVNruiNKuiQbhumZlq/pjmn5Qb7i50quVzBMD64Mad1x86blAylruqPpjiQbkuqYbs0Nmm6+ZHq66XK2x7qu6DqGLpklv5Uza75Z8a2cY2uOy1JMRJZlTbUtM7CtvKH7imwrsq2rOUVyBc7kWUPgbJF3eNbiWUvgbJ43OU7jOEMQDFl2Nc3TdV83XFm24enBv0JRTU13dMNlBZPmdIrVWMEUFVfWfFFxOdFieIPhDZrTQ8CKIBusqGQZMU1zaYrPMHyGFjY5Zxkxy4gUK2VoKZUVyBQbJalILIMRKYxIIYzcAHgCRZIokownuRjJx0g+nhASKSmRkuIJgYixiZREJsV4QoiRfDTOETGWiLFEnCaiiV6WCdkkmUySJBmNRiOTY4LLNvXRgCHUy73h4gcZEz+Jb9GMcAwnMJzAI3E8Eo0QJBGNR2PJaIwkExkykYqT6TiZ7JnT8Vg6HsvGY9lYNBOLZqJEOgSswFkyTgESJE3GKTLGxGPZeJQOZwLPEJEUgWeiRDoayUaJdIygYtHMlCvhZxMkDStkjCHjVDxKx6KZGEFFI1kCpwicimBUBMsSOB2N0DGCjUfZbFrNppVsWqUyKpXR4DiTURIpmUyKZFKKkXw0zhMxNhJlI1EGjokYR8TYGCnESD5GCtE4B2dhJmJcjOTjCTGeEOIJEe7Qe5aI02SKTmTokMdDAIlHE2n43CPIVCyZiaey8SQVT1JkiiVTNCCRZhIZOkMLrKjIusUIYiyZSWSyaZqLxEkykYnFE9EYGYkSOIFhEUTEMDJF4FEUiaIYGSWT8WQ6lc5m0hkqnaGmkHIv4SazmTRNTSHoDEP3XgBIZNLhlRTHUhwbXkbTWVHkTVN3Xdt1bds2LVuzbC0XOJ5vOa5h2ZppKZatAvmGBO35pusZjqvbjgZnLVu1HS0X2EHecT3DslVULjWajW6r2S2X6rlc3vNytu2qqi7LKs+LAq/qmuPYBdPISYLNMbprFSrFVuBV8n61XGi26gNjI9uNDM/tb88c6IwM9c8a6p81PDA2Y3D2yPDc0RnbDA/OLRX6KqXOQHdsdGTbeq2ryHaQqwa5smMHhu7qmqOptqpYimxoqhUKZ91wezlXkg1eUEVJN0wPONe0fM8v+rlSLijngrLrFUApg3aGgynQ9UAzKrpRN52S4wampWoaYxiM74oFXyv6dmC71ULd0YppUrG1ere5XeAO63JT5usyX2ezxSimY0iOYVYMs8iIQ0YcAlkRZBLIiiKbQEYsYsciZixixwkrEfMSMYeM2vGogZCEkICQCMCQgCEJR3I87kSjDkHY0ahDkn4ikYvHPYKwEdIQ0hBSe6AhpMRiJhFVEZIR4hESERIQkhDiERImV2DmEBIQ4oioGiEUDJcQJk5eA+A2DYxDGI0wGuEMTnA4wSGcQRiNUHZTSGNYBsNSGJZCKIlQEo5xPD25kkAoAacmj/8zMJTsBdo0NvmzKYQohBiEuI1nDLEY4jHE4kjAMS6CiRFMxJGAIyGCSRFM7J0R4hBie2au579uyyFgSMGRGkFGBGkEZhKYTmBmBGkY0jCkYEjDkYojPZwRUhCSEFLhbDjDSgQZcAcC0yPIwJGOkI4hA0MmjkwcWRFkEcghMBshHSENIQNDBo4sOIsjE8ccDFkYshEyETIRMhAyENInrw/nKSsGQgaGbByziYgXJTwi4hERN4K7EdzpnSefv7whJAwLX8wKHGCYhuMmQgpCyuRvCV/zcjzu4bhOEGYsZpKkyzBFlq3ESR2hBEIEQgTCIjgRicaJaByPRBFOoEgUReNEPBEjk4lEKplIphPJ9Qw7BWQ6BYq4l6BDUQwXAICm4Rqa5xiBp3kuyzJwDUVlBIHTddVxLMexLMswLdW01CDver4FTO24ei8dA2xHA4Qrlq1atgrKGh6iSrnZqHca9XaxUPX9wLZdRdE4TpAkheMEnlN0zfG9susUDS1QJNc2gnKhWcjVKsVWs9Y/2B3dbu682aPbD3RG+tszO63hdnOo2zdjsDsKCrpZH/LdajHf6vSNjI5s22oOKrJtW3nL9E3DM3QXnA3byjl2znUC3XBVzQZpDBpZUS1YAe8CaBfkMLgclp1z3Lxl5+BiWDFMz3HzIUeblu/nSrZdUuSSKldtq57PNTzH12VBV2jP4gJXzDmiyvO+nm8EIzV/u7y2AxXrY9M1MuJEkB7H7QwZZBN5OlXksjUuW1OFji71i3SLzzYUrqMJ/QrXUaWuInZkoS0LbYnvE9gmS1WodNHSB0OYWldX2prcp0othqnSVI3KVmmqxtB1hq5nM5V0qsRzLY5tcmyTZRos04Bjnm/IclsUGxxXZZhyL9LpIJ0OMpk8IJ0Okkk/mfTTaT+VdlJpJ5myN0YiaYVIpuxkykqmlWRG7AUYHcmMmMpKIWAxnuRIkiVJGpBIMMkkm0pxqRQXLpIknUyyySSbSDDxOAXHqfed0ykuleJg3hzSaX5TkBNxPRE3NokkaSZJM5WwUgkrnbQn4YbIpLwQ2bSfTftUJkdlcnQ2CMFQeYbKbQw668MBSwcck+fZgsAVBa5MZ0osVePousA2Ra4lci2BbQpsU+L7NglV6mpyv6EOmtpQCEMddMyZnj3qO7MCb3ben5P35wTe7MCbXS/Pb1QWNKsLW7VdWrVd+uq7AmYM7Dsy9MnR4f3HZn5qzuhnthn77DZjn9129udmjx04e+zAObM/O3fO57aZ+/lt5n5+222+sN22X5w/7xvz531j3s5fnz/vGwsXfHOXhQcvXPDNBfMP2n23w/bY/Vt77P6tPfc4/BN7HbH3J47cd5+j99v3GMAn9zt2Cj732ZM//7lTvviFJV/64qlf/tJpX/ny6YCDv7n04G8uPeTgZYccvOzQQ5aHOOLwiw8/7MKDD1r+lS+f/plPn7DP3kftvtthCxd8s1HfReDbyUSRytYSZAHH7Fg0l0p5ZFyIxdMRIoFH4tEYGU+Q0TiBcBSJ4pEoTsQi0TgRI+MxMh4nk3Ey2SuBe+VzyLzgV/QC2DmeSsaSiVgyQaZTyWwGVDMrCpwkMgIP7BxPJTOZFMcxmqbYtuk4VqidC0Xf8y3b0W1H93NWvuAGeQdoF8SyaSmmpQA7u57h5yxYB3Ft2apuSGigf2a91nadQBI1nhclSZFlVRRlVdUFQeJYWZFNQ/c11RU4k6U1VbILuVoxqNcrnb7GYH975qyZ2w50Rga7o32NwUqxBX40ONHdvhnN+lBfc8bQ4FizMVAsNCwzEAWjkK/7XjHnl3yv6NiBbfmW6VmmZ27EvEDNwLCKaomSLiumolrA1GBD207gegWwMoCUwfEolRu64Yb2iOcXNS1nGlVDrTtmPXAbOTtvKZqjK2XfHOlv1vO+wWmeWrb4dgarZ7HBNN4W2XK1PDhvp72/8qXDTz/1/NXX3nrfT3756MO/eeyR3z7z5IvPPf3nxx/9w2OPvPDU4y8++9RLTz3+4pNPvPjE43/85WN/+OVjf3js0d8/8vBvH3zguZ//7Omf/uSJ+376JOCnP/nlvfc8evddj9z144fv+cnj9/zk8bvv/SXgrnse+/Hdj97x40d+dOv9P7r1/ptv+XkIWLnpRz+78aafXn/jvdfdcM/1N94LB9fdcM+qNXeuWnPn6rU/XnPdXavX/njVmjuvXX3HNatuvWb1zStX3Xj1tTdcdc31vbjy6rVXXr32iqvW9OLKlauuWHnlFSsvv2Ll5ZdffdllV33/+z/4HuCyq75/2VXfv/zqywBw6ntXXvrdyy4BXPz978LBJZdfeukV37v0iu9dcvmlvQ/hGsAl35s6X3zJRRdeehHM37304ou+dzHMm0P4ezfA9793xRWrrrjiuo1x5ZXXh/jBD24IcfVVN628+uaVV998zcofXXvNLauuvTXE6lW3Adasvn3N6tvXrrlj7drbV629ZdXam0Osvu5HgGvX3HTtmptWrb15zfW3rL3h1utuvO36H95+w00/vulHP7v5Rw/ccutDt93+yO13/OL2O35x2+2P3Hb7I3fc+egUwNkf3/XLu+5+/O57nrjn3icBd9/zBDy89ydP/fS+Z+772bM/+/lzIR548HcPPPi7Bx964aGHfw948KEXHnzohfsf+O39D/wW1h9+5A8hHn/ipcefeOmJJ19+8qlXnnr61aefee2ZZ19/5tnXn3jyZTj1+BMvwaknn3rliSdfhrOAZ59749nn3nju+Tef/9U6wK9+/dYUPP30umeeeevZZ99+7rl3nnvuneef/wsgXAxXAC+88M/f/e4fv/7135577q2nnnr98cdfefTRPz/yyIt33vnUhRddd/i3z9h1ty8G+RlxUsdwiYhKNK1TlJTNiskUHSFIhHA8Eo2R8UiUCEHEotF4LBojozEykUmHBA1KGRBK41AXh950yM7RBBlNkPFUEq6hOJYReE4SWVEItXMqlWBZWlVl2zZd13Ycy/VM1zPzBQ/Y2fXMIO8US36+4AIFm5ZimLJuSGBGh3YzKGjQznAZGhocBXZWZEOWVVXVFUUDjuZ5kWNlWTI01VUVR5U9VfZ8p9TXGOxrDIY+xuiMbTqt4YHOSKPaLeRqhVytVm7DNc1af6M22NecMTgwq9kYqFbaQa4qiaZlBq6T972i5xYs09c1G6CpFmhniAT2uhxgHPOCKohab8AQzGXXK7hewXYC2wk8v5gLypadK5bqodXLC6qfK6mq69o1Uy1qUqCLriHYtmjlNL/ili3OKtuNmttt+rNy0rAvzV4w+6CDv3jGww88+fLLfx4ff3d8/N1///uf//zn3//1r3/885//fOedd/7617/+9a9/feutd9588611695et+7tN9986+13/vutt//21tt/e+vtv7z9zn+/9fZf1r31zhtvvvXKq6+/+vprr7+x7o11b76x7s031r3++ptvvPbG6y+//trLr7/2yhuvvzJ5/NJrr/751VfeePut199aNwWw+Oqbb7zyxpuvvPH6q2+ue/XNN159c90rb7z+2rq3Xlv35mvr3nr9rXVw/Oqb615d99rrb7/62tsvvfrWn19Z96eX33wxxCvr/gQrL73xxxAvv/lfL6974eV1v3153QsvvfmbP73+mxdfe/7Pb/z2pTd/81+vPP9frzzbO//h5ef+8PJzL776mxdf/c1/vfybP7z0/O///KsX/vTsC396/oU/Pfun116A9f96+Vd/fOW3f3zl1+E1v//zcxvP8FO/e/G53734zO9efO63f3z6t398duvn559+9omnn31qYzzz3NO9CNefeubJp5558ulnn3nmuaefff6553717PO//tXzv37uyaefevLpJ3rnp555+qlnnnz8mccef/YXU/DLZx7ZNJ5+9P6HH7r/4UceeOSxB3/x6IO/+GU43//wo/c//Mj9Dz/684ce/vlDv4D5Zw8+9LMHH4G5d+W+Bx786f0P/fT+B356/0P3PfDgfQ88fN8DD/7swUd+9uAj9/z0AcDdP7k/xF33/rx3/a57f37n3ffdcddPb//xT374oztC3Hjz7SFuu/PeW++455bb777l9rtvveOe8OHNt/745lt/fNMtd4Y/ddMtd950y5033HTbpnDHDT+8+4Yf3n3DD++5/sa7rrvhrrXX37nmujtXr7195bW3XLPqlmtW3Xrt6luvXX0bzNesuuUHV//wqpU3XbP65rU33H7TLffcdufP7rr3oXvv+8Ujjz3z7K/+8Ps/vvrM87+/9Y57zjznvB3n7UqmWLCw4nGGoqRkikaIQFg0mcpEiNhUgo6R0RgZTyXjqWRoUIQEncikyXSql3nBSu4V1wQZj8RjsWQilNhA0KCdgcSTSZJhqJCdXdd2PdPzLQgJ2o7uuIafs4K8kwtszzdBNeuGBAjlM0QFHVcP8k6+4OYC289ZqFHvlEuNnF907Jxp2ppmyLIqCJIoyjwvioKmKpZp5Gwrn/Nq5WK7XunMGJw92B0Fah7qnzU2st1AZ6TdHGrW+mvldr3SadUH+hqDrfpAvdKpVtqeW8oHtXqtO2N4TrtvWJYMSdR1zbFM3zI9VTFlSddUy9AdXbNVzQZ3Akxk0MgQQINTYHqAlaEbbqimNd2BC0RJF0RNko0gX+EFFe4giFq+UFUVy9JzlupooqGwii4YvpLPK41A6hbEkZYzz8wM6pnuntt/6aZrf/L3deN/f+e/3xt/693xV9/52+9//bsH77p39Q9WLltx4UlnLz3u1DOOPHnJt0485dCTFh9+0uLDF5106PEnHrLopEMXn37MyaceddKSI08+9YhTTjt6yRlHLz79qMWnH7XkjKOXnHnkqWcec9rZR59+zjFnnHv0Gecee8a5x04+PBZw+jnHwMOzlx9/9vLjz1p2XAhYOXfFCeect+jsZSecc96ipStOXnbBSUtXnHzuihNWXHTqeRedct6FS2BecfHiFReduuLixcsuWLTswuOWXvCdc88/9pwVx4Q47+JFyy86Hk5tgPOPX37hCcsvPHHZBYuWnr9o6fnHn3fRSRdccsqFly658NLFF1yy+IJLTjn/u6dccMkpF1yyeMWli5ddfMq5F518zoWnnH3BiWedf9KZKxadueLEM1csWn7JaUsvPuWcC08558KTzr1o8dKLT1l68ZJzLzp52UVLll18yubmpRcuXnrRyedecMo5F5x49oqTzj7/hLPOP+msTc3wW6bMZ61YtPzCk5dfeOLmsOyCE5ZdcMLS8xctPX/RuSuOP3fF8WctO/asZceetey4s5d/5+zlx8N8znnHnbvihHNXHB/O55x33DnnLTrnvOPOPv+4sy449szzjznz/GPOWHF0iNPPO+r08446bfmRpy0/8tRlRyxZ+u0lS7+9ZOmR8ITPXHHyGeedcMZ5J4XzactOOG3Z8acuXXTq0uNOXbpoybnfWXLu8UvO/c6ZK04+c8WJZ5x30unLF52+/MTTlh0PV5627IRTlx63+JzjTjn7mJPPOvaUs49ZfM5xS849/vTlJ5629MQl5yxafPbxp5x1XIiTz/wO4KQzjj3x9GNOOO3o45ccuWjxkYvPPO7UM49bcsZ3AItPPxZwymnHnHzq0SctOerExUeetOQoOFh08re/c8Jhxy469NhFhx5z/CEAeHjksQcdccw3Dj/qa9868quAw4/62uFHfuPwIw85/MhDDj/i0G8dcfBhhx986OEHHXzoN7556NcOOeyggw/7+sGHfmPKfNAhX/7GwV/6+je/+PVvfvEbB3/p4MO+eti3v/atI76++LTjLvzuuWtuuOL2u65/5Jc/+c3vn7jvgduXn3/O4NCoLLs4nk4kGJqWyUQWj5CxeIqIJiJELELE8Eg0lM8xMk6QcYKMRxMkeBQhR4PyBXYGQznLMmEuBxwAOxNkHC4LCZri2PVpG6kEsLNlGbZtWpYBzkYvQou5VzgDDFMOY4YwB3mnUPSAylGl3AxyZdNwRUGlaZaiGJ4XFUgEUzRVsXTNMXTfNHI5r1Ytd8uFZqc1XK90auV2rdxu1vqHB8aAmvsag6Gh0W4OteoDzVp/vda1rbzrFEvFZrMx4HtlnlNyfsnQXfA0FNkQeEWWdFUxFdkAK8Oyc6CFVc0GdnbcPMDzi0G+ki9UPb8IwjlcDPIV1yvohivJhqrZ5UpTVkywSjhe8XMllhF11XBNyzdtV3OLZqXhDla0UY8eqcoLDXLOaPXTN1728Pg/xsf/Pf6Pv77y1rpf3fDDi89edsRXD9prv09ts+c+Ywt2G9pxfmeHee0d5nXHtqmNzC7P3b653Y6dOds1xubW527XmrN9e2zb1ujcxujcxqxtmmPbNsa2bc3apj53h74527fmbN+as32zF7O2qY1tV52zfXPujo25O7Tm7FCfu0Nrm52aOy0c3GmX/h0XDOy4sAvzTgsHd1o4uOOCgR3mD+wwf2DHBYM77zI8f7eZ83adMW/XGQt2HwmP4eHCPUZ32XN0z/1m77Hv2B77ju2+z6wQe+w7ttcn58Cp3vXd95692yfm7rH39nvtu+Oe++yw5z477LXvjvseMH//z+yy7wHz9z1g/t6f3DnEPvvP2/eA+Z84YMGeB8wPsdenFnzi0ws/8emF+352t70/s8ten1oAK/scuOt+n9t9v8/tvu9ndt0k9v/cHp/87O77Hbjbvp/ZdZ9P77L3pxZ+4oAFnzhgAdxhY+yx/7yNsecnd9pjn7l77DNnk9h979m77z17t0+M7brXrF32HF24x8jCPUZ23WsWYJc9R8PFEAt2nwmYv9uM+bvNmL/70Py9Zuy85/DOew7vtMfQjrsP7rj74A67Deyw28D2u/YDttulC9h2YWfbhZ1tFvTPnTcwZ+f+sR07s3ZoA8Z27ISAldHt+wDDc+tDc2oDY5XuaKkzUuyMFLujpe5oqT2z0Dcj3xj0q12n0rGrXac+4DUG/XLbKraMfMPwq7JXUbyK5FUUvyrrOdYIGDPPWwXOKggw2wVONTOqldKsrO5kdJsy3Kzh0KZHqWZGMZOSlpR0EmZBIXklyopRVor0zpwU42SC5iNZDqVplKRQMouSFEpRKE0jMo3INEqksURmYiZTiEyjeBLFUyiWQNEEipLr50gcReIIjyGCRGQaZRjESTFRTXQGC/N2Hfn6IQd858SDTj/nmKtXX3DPz26474Hb777nvs9//iCW1RFKZrNiNiuCDU1EExGCnMy9iRGxaIyMxxMkFiXwWBRINpZMhDoa+BecDVDEFMeCZIZcjkQmHU2QeCwKP9hrUochxCzLpNNJcDZMUzdN3TA03ZABhqlAhLCXiCG7LmRnWDdMuTdnA1wOw5RRPqiYhidLuixN5GkwDMcwHIQHBV6VRF2RbV3zPKdSLra7fTNAMgMFQxZdqz5QK7c7reFu34xGtduodgc6I5DvXCo2y6VWPqjkg0qpWPfcAuRQl0v1nF+0TM+2fN8P8vmi7weOnbOdIBeU84VqCD9XCsnacfP5QrVYqheKtUKxVizVwcoAvs4FZc8vOm4eLI5qra/e6EACtePmC8VaIV8JXKddryg0Z4uWQfuDpR3y/JiX3VaJjH37wEt+/eA/x/82Pv6v8ZdffG7t2jNOXnzgzvMHhkequbzCCkQ8gSA6jEU2i83m24Yg/mfYkl/xP8H75gVvAh/18/kA+Ej/37b27xXdDLb2+vcHsaUzvhl8yK8fbKMZnzy74YwRmwXCER5FbiDvtGDsm4d94Zzlp1x1zeVr1t54110/P+mkMxqNAYTisVjWtHwMj0djqQhBYngMITwWT0SIGMJQIpVERAQYFuRzPJUEkg2d6FAOgxYOfepEJh26ImBDg8pmBJ4VBdDaaZpKp5OQ8qxpimFohqEZpmKYiu3ocAAZdZouarpomDKE/gxT1nRRUXlVE2AxDA9CXsdEVNC2crJk8JwsCirEA8HWoGmWYThZMhw7yAe1YqFRLXdbjeH+9kzImRvojPaAxjkAACAASURBVEBqMzB1f3vmYHd0sDsKfA0Kuq8xmA9q5VKrVKzXqn3tvsFyqWFbud5IoOsEQVDI54u5XN51/VxQLpbqpXKjUKzlC9UgXwGNDIG+IF8plRuVaqtcacJBpdrKF6qQngHZGn6uVCjWgOVdrwAWNihr07QdQ1d5vpmv9xUGm+6oEK10nF0b+i7Xrnjwzd+Oj//3+Dsv/e2OH11/zDGfW7hr2fYRKxDpTJyIri+CwHCEsPWpuVMwWUQR2aCmAkeT84cCbCvwPp8km0YUYbEtRhRh0c1WhvzvYDP/aZtPtN76//yteT4RAsp8ps54ZPJWG85EFBGRTcybu89WzhhOYJuaJ16x/+MZi+BbiU2/DCNRhPVoBU6k5m4366CDv3bV1at+cNWq62/40eIlZ9YbHTxCkomsIGpkIhuLpyMEiRBBROOxeAJhiEwmQuEcsjNI49Bf7jUrgJ3DHOcpnnWapsADCW2QZDaTTicZhpIkQddVw9B0XdV0SdMlw1Q0XVI10TAVw5RVTQAiDq0McJ81XQT5vDE7G6aMNNUWBY1lRJ6TRXECkqRkszTHCbrm+F4xyFV9r5zzaoWgCXo5zG6eMTg7ZOe+xmC7OQTrIKgb1W651Cjkq5bpW6af80uukzd0x3UCWdIV2VBVXddNw7BM07Ysx7Ic0/Jdr9ArgU3LV1SrN+jn+UWoBrSdoFxpgpQGTi+W6rmg7Lh51ysAoUM63cSx7ti6YUpm0az3l7Z36CGfm1XXd/juade/t258/C/jf3/j9SsvXbrPJ+YMDNiZDIpENyiKwDAsEolgWAQhHMMiGBbBUHRDTNIWIjdisUkum2DAiRnbKqAohmJbA3JK7vB/Aomh2Eb/qM0CYdGt+6j4/4CJ/+SNsDmxurnrN40YQuRm8q83DQxLYHh843niFbLRvLnrP7R54k/8Uc0RPL5VwLEYjsVwnJgCeMdBldNkHSZiWfpTnz7w3KXLf3zXT664cuW3jzimf2AmQlGaEVNpJpGkyEQGIQKPRONkEmEoRsZDZwMQTZBQWgLU3Eu4IJ+nsHNohoRCe0qtYCaTYllalsWQnVVNVFRB0yVZ4RVV0A1ZN6SQnXsjgSCQ4VSYvAFp0bajGaaMTMNTZFPgFY6VOE5gWR6cDVlWNc0wDc8yfUP3dc0z9bxjlcK4H1jMA50R0MgzBmcDHUOmc19jEK4slxo5vyRLhsCrmmrD71IVE2KAvUFIVdVN0+YFRZINRbXAgA6znqECBagWooVwGRgd1Vpfq2+g3Rmq1duuV1BUC4i7WusL5bPrFTy3UMpV8lYtUDo223WZkYq2/fHfWP7euvHxv/z997969IzFB++2a9eyolgEZbM4hlA8Ho9G4zhOACPjOIGhKEJESMdT8H4acz07r8eWU+HmfuN/YuetImgSwyLYVg18os5vC+fNfcPd9BxWWm/5/dfL/w3nzX3b/0DsDDUyWzCTGHAuin0cZgzFNmeObOXr6n2w6dftBAtvhIkLNhIiiUQC6uOj0WgySZJkDMcRQohisvt+cp9l5y3/7qWXXHb5ld88+FuqZhHRZCJJJVM0RfMRgsRwIk4mEcKJWBRFcEREwi4BWJQAgp7CzuA7Q55cWE9IplOQ8gwEvTFHUxwbsrNhaL2+s2EqqiaqmtjLzmA0AxGH7KzpIrCz7WhT2dkyfV1zZEnnWIlhOJpms1k6k6EkSdE0A9pfuE4x51dKhb5quVsptsJMZ6DmdnOorzE4NrJdpzXcrPVD7nOj2i0XmvVKJ+eXglwZunmUS3XXCURBFQXVcTzX9V3XtyxH00BE67btCqIaJswZpgc6uncGcxk86FxQrtb6iqW6nyvBqbBoEPRyoVgzLR+ChI6bz3m1nNlo5mfbbLfh7CjH+z67+xF/f2V8/F/jr7/4/Kknf2XnHQqigCI4SiQQhvB4LB2JRLAp34tRr5UxdWyk5v7DN+WNvZH/hI90bLavxfshgvAtnsGa38I5xJbefwP/YQvnrcPkR9JHNWOT5ehT5g/r/pstgP+Qxubv//6v56nrEQL1vu8wHJGJCEUnEY6SmdjCXedddsX3r/jBlccvOnHvffanGSGRpBJJiuPlVJqOEGQsnkBYBI9Ep3ZvISJhDkZItVMqAKF6MKwYBH8j9KN7ywuBnUNnw7IMyzKgAsVxDdNSQ985ZGcoCAzd5zAwCIugqcNyFaSptqbasqSzjAheM8NwFMWwLC/LKtgRlXJfszHQagw3aoP1SqfdHBoeGBsZnjs8MAbFgdACqRjUC7kaNEKqldvVUl+rPpDzS4V8NciVi4VatdIMciXwmjXNsCzH83K+HwBHm6ZpWY6qWWE1IJSWAC9bdg5qAv1cCXprBPlKpdqq1duFYq33AgBkQIcdOcCz9t26TJVq7rYFZZbHD9etOb/+xUvj/xz/y2svX3LByQvmN4gIiscRmUAIQyytRbBs2LoBLEQcWGCzXPm+7+1QFfZgk+b1h4YPQLVbiQ/iPXyU98e2lm23xpPHI1v9fLb6+W/OHv+Q7r9p7g9fLf/DefPYgk8F1EvT8KwiBCKiG3B0lEQIR6yQ/uJXPnv+hSvOv/CCI486JsiXGVaKxdMsJ9GMQCYyZCKDR6J4BIz79cBjUSgwCdk2TVPQYQO0c680BoKGK3srCTewrTMphqFEkVdV2TA0yzLCfGfHNYCmLVsFgRyycy81g9EBi1BAGNrTCHoPSaIG7MxxgiBIPC/yvKiqum3lgly5Vu102jNajeFKqdOodqE+cPbo9kP9s5q1/ka12+2b4dlF1yoEXqVa6mvW+uuVDkhszy3k/JJt+abhOnbO0B1Dd/JBObSbTdM2TdOyLNu2XdfXjQ2qBMFcDlvN9TY2suwciGWI+AX5CghnKOMGdgbz2vUKuaDs50qOVXW1mRo91C0tjCHtknOvGf/n+FsvvXrnzWv23m0bkUOxCIpGEIZQLEZOtm7AcRxFo5FYjIjFCILAezuTbfyNrCce+L7qbPKb+4elWTYztpJtMdTjbm/JHMNRjNhi4FuPLb85gWI4imJT47H/Ae8TmNoEO+MIxxCx5eixtz8OM76eAT+iGdvYQZ70kTcXY432WCLrjZFUkorFyPWXTdwZ4VGUzCKEI1GhDz/i0NVrV5108uLtd9jJdnLRWDKZohlWomieovk4mSSicXA2sCgBCDPkQkWcorKggsFN3jhOCCwMKxtkOlPZZDZDURmGoXielSRBUSRdV6E+EAoFLVtzXMN2tJCIAUDEU5Kdwzgh8LhhyghyjUN2hmJugVegPMS2cjm/Uq91B/tnD3THmvWhWrnb7ZsB7NzfnlnKN6AXUrnQhBJBUNONarta6iuXGrIE9ojv2Dnb8uEXqYqZD8qu6+uaLcuqomimaedy+VKpYpguFGRDbw2Qw5CAAaoZUjhCKxlkcqivgdmB3F2vUCjW/FwJMqBlxdSUfKu0oGhunyWC7Wft9effvfbuf//rhV8986XP7afKaQJHURxR2SRCCCEiHqfQhCOGYRt8+uM4TkwN1k3OaAOC/s8WB4ZhWxcY3DpsJUFjCEPRSbd6i4AjEkckgZJbOOMfaN7y+2NoqrP//tiqBAM8/H6MtnSOIIShTcwEwnCEbTxHMTyC4RvPm7vP1s4fzof++42p74j3m9832RBD0SiRiEbjETweiUSJCEkQBLxr8CiKxNBO87b/3mWXnnf+ioMPPaRSrRPROBFN0IzA8bIgqqk0HY2RCMMnrOce+QwVgOAmTxHLodcRxglDvdzboy7kaIrJ0izFcQwnsKLIK4oE6XST3elU29HBRAb7IvQxQoQRQkjtkBVOVjgIISKKYqD2RBAkSVKAmlXFEnhVVRzbyhfzrcH+2XPG5g8PblspdWqV/pEZ280c3ra/M2ugf7Re65aKzXbfcJArVyuteq3dava3mv35oGwanmMHOb8E6hXykaFdxqR3YdtO4PkFy/YdN8gFJdfLQ8lfWBAIqRphy+bQ3AhlMpAvFAfCQ9sJoLdGKLQhxqioliR5OXskb49hiFt77W3vvPW3f//rH5df9t3h4T6CgL8dhuN4+IG/xSGySM+86bG1ft9mvwpu5X3gZlvzTfODfAyAaN2SeUvftxvOW3H/rY1qbvVAEFzY0vlD8os/LJ96q/+1H/B1GNmyeQsVxvo5EsHIBAERQtPUv/zlL95++62HHPLNuXPn6rqOEM4wnMAroqBGiUQyRcVTaTwWn7TJIngsTpAJgkzEkikynUlmqTTNhMgwbDJLZVmOEUSaFzIMm6LoDMNSHB9e0NtyPcsySSqVYbOcwIqapJuaYemQ6GDammlrQNChWRECJHOYRQdl3GF3OsiGNi0FCYKg6zqk0FEUQ1M8y0iKbFpm4LmlwK8XgmajNjzYP7e/M7teHRrojs0a2WH2rJ3GRnccm7X98NDsTntGf3ekWmnVqn3FQi0fVIqFqu8VfK9Qq7bCTGQwKCTZEEQNSq4l2QCzAhwMP1dy3DwkY0A+BpwFKR3OITuD+xw2P5rC5pCZB2QNDy07Z5olQ2mlSS/ndn7/u1fGx8cffeyhAz+7P0WTEQJFplLzhzm2llU/6Lvio3o+0+PjOT7qv+NH/Tr8AM8nEomAw0iSsZGRGZddfsnSZWftscduxWIewzCapjlWEniFjGeyFJfOMLFkCovGIP0ci8aAmkN2TlF0iDTNbMzOaZrJslyGYQE9W2FMlBemmQwtMIIqqpamO4Zpa7qpGJZqWCoEBsHWgIIUSHDureEOaRrY2fUMYHPLVpEsy6ZpiqKcTmczaSabYaksL/Cq55aKhUal1CkV+mqVwU7frG57rFmfUa8O1Cr9nb6R4cG5/d2Rdt9wvdbNBzXfKxby1XxQKeSrlXIjH5Q9N18q1nrrRKAthijpYEqAIrbsHHTJgNYZYf85yNmA3AzHzYeWBbAwdHYG4WzZOUiCDpm6t/szfCpMBAydqm/3R5D85S8cOf7u+Lvvjl908YpOtwFBPxxHITt/6BJsa1/NH/W74n/r3TU9PtzxUf8dP+rX4Qd7SjiOx+NxhJAo8t857qjVa1Z+9atfHhzsTyQSqVSKynIsI6aSNM0IFM2nKHpCQUcIREQjcTKWTMVTaTKdSWSyIUEnsxQgw7A0L4TsDBeE7AwETXE8zQs0zwE7ZzmKk3nZUHTHsF3Ddg3DUnVTMUxFN2QgZUjbUDVhCk33xgbDdDqg7AntLMsqy/IcK7GMSGV5lpFkyXLsQiFolgp99epQp29WuzVaqwzWKv3FfKvbHh2duX23M7OvNdRqDga5qml4vlcMcuVSsV6rtvJB2TI9z82HecpwEO5v4udKQJqG6UHGGwhhsDXCJvphDgawc9hcFE7BdlbhZZChAXcAPT6l6bNtVxyjnYiaq1be9t6/x59//teHf/uQYsmf+GSdZOeP4gvy1r6aP+p3xf/iu2t6fIjjo/47ftSvw60dQMoIoWQyiWEomST3P2CfVauvPuaYo7bddi7DMPF4PJWkshk2nWIoms9SXIZh0zRDpjOROIlFY2BuxFNpQMjRySwFB2BlUBwfsjMYIKG+BjVNcTzsdJVmMhk2C/JZMVXT1ixH100lZOcw1tdLzVOgqHxvKjQ4HggKT0RBZRkRMpF5ThEFjec0XfNcu5zzatXyQLc91umbVS0PNOtDlVJnsH/2nLGd+7sjzcZAX2uoUu4r5KvFQi3nl3J+qVioQtO7fFAGooQkCtPyBVEDZyOM1MmKyQuqqtkgdad4GqCFgVt7g35TGofC+sQGKIYLvZNC26SHnUvphMnT+Wef+tO7/x6/++67991vL0XlQ+2MYdj67Itptpoe0+NjNhKJBLwxY7EYjqNEIj5n7uj3L/vuaact2XXXhZqmxWIx8ACyGS6TZVNpOk0zQLUhQWPRWDyVjiVT0UQytDgSmWzoRINADtk5pO9egs4wk7FBJgPymZU4UZNUXVJ1KWRnqOSe0vNo415IosTIChcSNPTjR1SWE3iFpvh0iuY5WZENVbEs04e2n8V8qxA069Whwf65w4Pb9ndmwy6u4Gz0tYbKpVa51KpW2qVivVJulor1cqnRqLcL+Ypt+d6krQEd8V2vAHQMtgOcUjUb+nzaTmA7AejoMAwYAtSx7QTA0cDOnl+EZOdQLMMFcFvQ1MDvcLHnVRMxpd3c9vVX//Heu+PXXnvtzJEBSKiczCfDJqkZn2bn6TE9Pm4DHOdIZEI84TgqlnLnX7Ds/PPP23///fL5fCKR4FiJoQWOlTNZNpmiUhQNUhcUNEEm8Fg8lkzBAUEmgJSTWSo86DWjQ98DeBnMDSDoiW7RTCbDZimeZiWOVwRR5gSJ1QxZmywaDCOBodHcm90MkBVOUXkIBoLF4ecslE4xLCPRlEBl+cnst7zvlYuFRrMx0OkbaTWG+5ozhgbmjMzYYcbQdjOHtx0amNNtjw50x2DHk2qlDTkbQM31WrvdN1Aq1iC1GTgXOhN5fhFcC88vFkv1MKYHe7wCsYJ2BgcDxC9kK4NNAZQNGhka10ELJLg+ZGdIiAZGBjsbbBDPq6YT+oGfOuRvfxn/yzv/OOeccwpFD2EoGtuAnSfz3abZeXpMj4/dgH3NJ9+eiOOpJaeedOWVl3/pS19oNBqpVAr6UoiCls4wmez6yB7I4UQmG0+lo4kkHosjIorH4vFUutfZABEdWtK9GR2TdrOQZbk0PVn2TaezHMWILK8IvCIIEssJtKwKiiaqmqjp62OAU9h5St/n8IIwkQPFY2mGFnlOkUTddfJBruw6Rc8tmUauWmkPdMf6O7ParZnd9mh/Z3a3PTZrZIcZQ9vUqwP16sBA/2ij3p8Paq3mYK3aVyk3YbuTQr7iewXL9HyvAEE5IMewqNrzi4bphRXbECeE0hKOV3hB5QUVDoC1g3wFLgbrGZzlcM8qEMuwEjohoNCBmoHKbSewrCJC2e8cfca//jH+ystvHHvs0a5n9DScw6YI52l2nh7T4+M5EELRaIQkY7E4fsSRh61adc3Xv/7VdrudTCYFXmEZURS0VJqmGQEsY/A3QmIlyAQWjaEIAS4HCOSQncGSTmSyEA8EWqc4nhFETpJZUaJ5Adg5kUmn6DTF05zMi5okahKwsyhzoszJCq9qE71Dp7BzLzXbjubnLMir621WhwRe51iVY1VRMHTNc50i9AvNebVO3wjIZFDQzfrQQHdsztjOA92xWqW/XGyXS61SsQkdnAv5aqvZXy41ioVaSM2G7gCZAsBihkQ6kLqQxSHJRqhzM1lOEDUwPcIAYFiTEu4DGyZEgw0CaXbQu05RLdjdKmTq8Gd9vxLBqDNPv3D83fHf/Pr3X//6V2kmRSawSWcDW59mO/ka+F979U2P6TE9NhoEMZHqCrZGNBqJk5Gvff1LK1dedfDBB82dO5fneYYWMmmGyvIMKzKs2JsPBwTNCGLoOxNkIppIgnwGgQxsHvobU/I0INku1M7JbCbDZkE4C6ooqCKoZlHmJIWHVqKhjxHWoUwpFIQsuhAhQSNRMETBkCVLU13YoQrgu9W+5gzQzkMDc0BB93dmdfpGGrXBWqW/1Rjudmb2d0cGB2YND812nXyl3MwHlSBXduwcdKETeAWsBgCU8EHyXFgqArFBYGfbCVhOVlQrNDHC0F/obIRkDU33IakZuu9DM2ggYrC2QTuHyXaeV44RzIrll7337vhjjz3+hS8emMmSE74ztjE7o2l2nh7T42M1wHHGJtmZIPBoDPvKV79wzTVXH3bYIdtttx3HcTTF0xTP0CLNCDQjhDZxrzsROhhh5kboY/Rm1/Wyc5jmDHQPvnMvO4N2llVBVgVJ4RVN1A3ZtNSN2Xlj7Tylwwb0q0N0VuEYXRYdU897TiXn1Xy36jkV363WqwPAyGOjO46N7jg0MGewf/bM4W0HumOdvpF2a2arOdio9zfq/X2tIVWxPLcw2XHUUWRjoqvGZJYFUDNYzKBqId1NEDVR0sGm0A2XZkQwOsIaFmDnUC+H0UIwK4Cai6U69OMHvgb6hnpCqAIHWe37FTLGXXn5mvfeHb/rrnv2P2CfZCo60WBlmp2nx/T42A8cxxH0vkEIx1EkguER9IUvHrhy5VVHHvntnXfemWXZbIblWInnlCzFZSmuVwv31vv1BPfoXt+59yAMA4YIWT7DsBmGDtlZUMXJDaYESeFVXdIMGXrUTYkB9lYJhh3ppvTjt2zV803E0hrH6JJgG1rgOZVC0CzmW8V8K59r1Cr9QNBzxnbebpuFozO3Hx6cOza64/Dg3HZrZq3Snw9qYFIX8nXfKxYLNccOYN8T03DLpXq5VA9r/6BKkGElcJNBMguiRjMiy8lhjl2W4iGFI1TZUBkIF4R5dXAHUdIhbFgo1oCdod0+pNOFqdZhw37fr8Sj9HVrbh1/b/zGG2/cZ989U+nYBuy8vtsshq23O6bH9JgeH5fRy844jhCGPvu5T1199Q+OOeaoBQsW0DSdTtECr4DvnKW4MCuuN9A3Wew3RQvTEA/svTLUzpBgFybVQUZdisqG7CwbimwowM6QUWdaKuz6OiVPo7dfaAhoxxFuleLnLKRIvix6kuAqkm/qRc+p5XONYr5VKXUatcFquVuvDswc3nZsdMfB/tnd9mit0l8pdcrFdqXUKZdaxUKjWmm3moOtZn+nPVQpNyvlJpSi5INykCuFtX/AxSwnQ3YzHDCslMlyDCtBoA+20w5zNiBLGqKFve1DQWUDQYfZcmGDJFDo4EdDew1wVzTdMc0gGsne9MM7xt8bX7Nm1d777J6l4huk002z8/SYHh/jMZlItwE7f+bA/a+66kpgZ4qiUkkK2DmZojbHzr0+cmglQ070lGyNKewcauosy1Ecm6apsBRFNhTFVBVNlBQeKrknt+We4OJejRyysOebucDu1dGwGOQdxLMWx5gcY0qCa2gF362H1NxuzaxXB6rlbqdvpNseBbsZqLlW6W+3Zrb7hpuNgXqtW691PbcA1SjlUiPIlRTZ0DVblvRQJveys6JakJLBcjJFC4KogVkRSmYIIYadjMK8i3BTK1gBXdzbnQ5oPQwnwmcDGCmQqxcl0j+88fbx8fG1a1d/Yu/dKJqcys4T1Si9TTWnx/SYHh+XsTE7H/jZA6666sqjjz5y/vz5vdo5nWFC37nX3Aj9jSkETXH8xqo5DCdCJLBXO0OzuixHQc4GJAOruiSrQqidwXcO/eUpG1bBbtyQrQF5GpDpHOSdIO+gVELMpGSOMTUl8N16qdCpVQZrlcFqudttj7ZbM5v1IXCZIYtueHBup2+kWR9q1odq1U4hX/fckmMXeE5RZFMSdfCdWUaURE3gFVkxobeGJBsgljleAbsj5GtZMSGtIqRyUdJ5QRUlXZt0rsOMOiDl3mYa4SaEkAQC5A4dkeAhuM8gz8k4df11N4+Pj19//do999olnYli+IbOxjQ7T4/p8TEeU3xnDEef+/ynV6686qijjpg3bx5EBQVekUSdZgSWk6BQsDcwCEJ4w35GE5jiTYf5HsDdvW41OBs0z1E8DYWCki6rlqYZsqKJvdUoU7xmcDBUTYA9ucNs6FAy5wtuvuDmAhtlUjJLa5oS+G61XOxWy91ysVsImoWg2ekbGeiOddujQwNzBrpjECEcmbFdqzmYzzVcp+jYBcv0LTOwrZyhu6bhiYKmapYkalmKkyVdUU1VsxTVVFRLUU1R0jleEUQNsuLAggCyBjkMVjLMkBUHGRcQFQR67S1UgQghBAChQylQPC+ooLLDLayCoGbbBdctpRL82jU3j783fsMNN+y627xEEofWuZuICk6z8/SYHh+zscmo4Oe/8Jlrr10JUUFBEFiWFwVVEnWekzl+QhSHKphmOIrjaYbLshzNTEWvrA7pOMOwobjuzc/LMDQrChRP0yzFiKysSrqp6aYCxdyqLsEeg1NqTHrls6xwksxKMguRQD9n5QtuoejlC66fsxBDqRyruna5rzVUq/Trmqcpfj6olYrNZmOgvzsy0D8KOXODA7OgdLtaaZWKzfWbUeUrqmY5buC4gW44imFatitpuiDKimFKmi7rhqxbgqKyosIIMiepgqLLusVJapYVsqwgKqbpBJrp8ZJOMyLQN9T7hYUnENbrrQmc2DBF900zgI2s8oWKnysapivJerE0sZ1VPl+37YJtlyqVrmEUCZxefe0t4++NX3PNqs3mbGyQtrF1Y2u3Epoe02N6bPkI91+ekrNx/Q2rD//2ITvttANN0zTNKorGMiLLiCwnhGBYnmF5huFohls/0yxFMbCZajqdpRkuLDmZ0tY5dEh6o4I0y1BMlqazDEdP7F9lKqalTlYJypo+kYYR7lAVcrRuSGH1tuPqvdScC2zPNxHLKKJgOHahUu4rFhrQ1rnZGGg1B4GUO+0Z9Vq3WmlXyn1AzbVqX6lY971ikCuVS/UgX9YNx/Xyfq5oup5qWpplS5rOihIrSowgsqLESTJ05MswLMWJrKhwksoIcpYVaF6SVAuoOZlhwZgWRA3KBYGpoRw8bHUUPlRUS9M8y5rI64BG/rrhaLqdC0qOG5hmEAQ12y5ZVrFc7jfNEoGxq6+9Fdj5k5/cdz074xuz8wdpUzfNztNjenx0A8diCBGT7IxPYeedd96RYSiG4VRV51iJYyWOFzl+gqM5TmBZHsD0UDOdZagMnU1TmQwFyhqc6ClKOaTmXnamKCqbTcP+VYLAybKoqAIA2Dns7zyl6T7kOIeeBrAz2BpB3oHSQURTksDrhu47dsGxC65ThL1Omo2BbmfmQP9oszFQKjYL+Xql3FevdRv1Tr3WLhXrOb8E7FwoVm0n57iBnyvafk41LVk3VNMSFLWnEaqQZSeCp2maozgxZOcsK/CSLms2K6iJNMOwEsvJHK+wnMxyMtQNQpNoMDTCukFNdyTZkGXbMMIVW1YMRTV1wzEtz7Q8Xfc9r2yaBV0P8vk+0yzFIvyaVbeN6Fxj9AAAIABJREFUvze+cuW1++23TyJJTK3knmbn6TE9Pq5jc+x83fWrgJ1ZlgZ2FnhF4BXYIjUExwmAXnbuBTgevcQV2tYbt0PKskw2m81m09lsGnYXFEVekjlRYoGdjYkmohPyGbg43MUqjARCRh0kb+QCG6jZ803EsaosWYbug2ouFZuNen+rOVirdkBB12vdSrkPqLmvNQTsXCk3i4VaqVirVVulct3PFW0n53p5y/MlTRcUVbcd3XYojuckmZeVUDunKDrD8BQniqrBikqG4VMUy/CKrNmyZnOiRtECkHKYvwFiGWrBw2QMaA0qyYaqurrug8uhqKaimppuW7avapZpearq2nbBNAualvP9Ri87X331NcDOGI7wyDQ7T4/p8X9gbI6d11537bcOP3jevJ162VkStSns3EvToYIGsCzPsDxYz1AiSPMCtNTozdbYMCePpWmaojIUlaHp7MTerz3CGZwNaOsM5gbsSgXZGq5nABcDQUO2BlDzRJ8NXfMcu5DzK8VCo1Hv7++OdDszG/X+3my5WrVTKfeVis1ioVGttACVcrNaaVYrzWKp5ueKfq7ouIHpepKmM4KoWbbpehTHg+8saTonyfCPBHZmRYXmpTTNpWmOFVTVcDXTk1QLilNESZcVs7fRPrAzxBLD/vqqZltW3jQDKCw0TNeyfRDyYLaA7+G6FdMs+H7DcarT7Dw9psf/3bE5dl6z9pqQncF3fn92nsLUEwe8SNHs5Fd8huJ48GZ7sz7C5hvAzjzPsyxN01lgZ9j11bI1UM2aLqmaGJrL0E8DsjV0QwJ29nwTku2gp3PI165nIMsMfK9cKjZBGnfaM9p9w1CcDaRcq3Ya9f5qpV3I13N+JWTnaqVVKTdKxRoI53KlAeysmhbNC7Ju6LaTomh5cm+AKeyczDJpmgPfWVRMRXdExaRYCexmMDegqATSNsKtCCE/b32CnZFTVXdysytLNxzwnT2/UCzVIGYYBA3Xrfh+w/Pq087G9Jge/3fH5th59ZqV3zr84Pnzd2ZZmqIYSYImompoZUxhZEGQBEESRVkUZTjmeZHlhDAzGtRxmA0d7pYCNB2ysyiKPM8yDMWytCBwqirDPtyTOwrKqiZC2hw4y46rQzUKkDWEB8PGGqHvDPIZWWaQ8yvVSrtR7weBXK91u52Z0Lh50mvur1ba5VKrUu7rdobbfYPNRrdea5dL9SBXctzAsv1qraUbjuG4tp/jZUXSdNW0EpmsoKiiqgmKyopSyM6gmoGaWVERZEOQDYqVyBQN1Axp0cDOkKEB/Bsm24VtoBXFURQHqk5ESRNElRcUXlCCfLlcaSiKo6puEDQcp+w4VduufNRRwekxPabHRzc2x86rVl8N7MwwVCZDCYLE0ILAKxzDA3h2A5qGgwl2FmWOF2mGA+E8pacz+BuhiO7dk5viWEEQeJ7lOAZM5zAqCM4GVKOE5Atxv9DKAIEM6c/QWCNfcIslv1D0oHoQOXahkK+DxVzI112nWK91x2at3zMQrGfoFNqo94+OzB0emtXtDDcb3ZCdHTcolmqipGmWnSuWQC9rlp3M/j/23jvKjSJrHy6puxVGo9StnEc5S5OzxzkABowjOBCXaAMm2SQHMBgDDkRjs4BznnHEEZwAg9dgcjbG9tiTNaNRDi3V74+aEYPx7rvs6/327PneOvfUabVaUner++lbTz33XiHinSUKpVgq602TKiNlSqlSI1VqSJlSSMlElEIsUfJFUnaeUCiS5nJxIIUGKnSCdNA53/k391lj1ut7igrKFRpKoqAkCqlMZbW5nC6fRKKRSDQmk0ens2s0drXa1hedp0yZ9H/o/H/t/9p/Uftn0Dk/X0BRUpFQQpFyUkSRIqoHo3v9aEQ6U5QUuc8SqVxMSgRCcT7/d5mPchk5EIhdBNCoJjdFUQiapVJKJpPIZBJKIhSTfIVSotbI9Qa10dRDIiNP2emy2B2mnCoDaZ9z6Gx3mFxuq8NpttoKjCYtsFm9Pm8Zopu9nlKH3e90FCIew+MuKfRXICsuqkLedHFRhd3m8ftK3a5Ci9lhs7rUGoNUpkIYjWYFBSQlUSilSlWeQEjKenhydGAiiVQsVSBmgyckkR8tlijFEqVALOMJKKFIKhLLcsoNND2I8nKg4MBcYmgUVYiYjd4wFg2aGFSqdHaHR6szyuV6jcaMZgVVKqte72IC0fq1OzM03Ly5fuLE6/N4BE78I2bjz1a9/HsVMNEaVNMB9QRB5Eo8oIZhWK4kT+4tJpPZ9+N/76r93+znf2Pre+rQeUMnKncqcmcSNYIgAAAsFgsAgGrTXXTyL2qX6zz/t/xf/8v9xDAMneGLVqJvuKzHi+fQGQCAYnrvvOu2LfUbZsx8cMSIYVIp1SObE8tEQolIIJaKJBJSKhaSYiEppWRSqRxBs0Qik0jlCJqFoh5aGTEYObVG3/jAP+YRFZBikiRz6CyVUhIJSVICMcmXyUmNVmE06UxmfS5BqKFAjVQZVltBjl/um1uj71smsw7YbT6Xs8jrKUWiZpRQ32H3222+i8hoZF5Psclod7sK7TaPyWizWpxanVGp0hkKLIYCC1LUkTK5XK1RanWIuKHkCkquQKyNkJKIJHIhJUPzgYiDRugsliiFpBzNCqK0oqhELCIxlCo9iidUawpymg21pkCtNiHeWa7QyhUahVKrUutVar3D6dUbzGq1yWCwG41ug8FpMLjNZj8GxBvW7cpmetCZm4f3qSv4b0RnLpeLApwAAARB5JYBACwWi8Vi4TieA5S+v8tkMvtu/O9Gjf8WNEEtd/8DABi9gWQ5mMjtOYPByD0R+x7LPwboy9L+7Pn8T/0v/9r3990ALbNYLA6Hg85z3+v2su0nIADAmUwc9PzjAMPBXXf/pb5h48xHHxo+fKhEQvbIMERSkVAizhdJRRJKLBELSVJE5dBZLKYoSorQmaSkInEPBCNczqFzTq1xETr3bkPJ5XKZTILIjR5+Q07KFRTynREHjfAXATSa9+urnEPa50ujM+Ka7Tafw+5HJVztNp/Z5EJrcu6z11OKNHbId/Z6iu02D6rrqlLrkcpYpdar9QaFRov8ZZlK3XfeE40UhJRELFUggBaQ0hw6UzK1RK6R9AZ252pQ5QK19QaL2eJEKehQfDbSbGg0Zq02lwLJgJTOhgKL3eEpMFq1WovR6LRYfCaTx2Ty2WzFOIPcuP5dmIVbtjQgdMbwy4nOjF5j9nrkvQHhoK8RGI4zMZyJXfpLGAx0ced2ILd8ue7S/xQKXMbGZDIvCa88Hg8t5ArQMfokZ+jb/vjx/zjq/af+l3/h+3OPxpxXgYYmf9zsj271v9wQs4FhBOi5AJg4Ae6ZekfD1k0zH31o2LAhaFZQKBT35ODPF1ECUiKkKMFv6ExRUpGIJEmJRCqXyhQ5VUbfyoE5pTOqaNU3aDA3VUjKpCqVSi6XUpQYyTYoSoxwuTdKUK7VKXP59dUaWS7PEbJcajpETFusBjQriAAaoMlAu82HClY5HYU2q9dscrldxUWFlSXF1cinRujschYVFZbbrG5UQlCt0ut1JoVSK1doZHK1TK5G8oxcKCSXL0CBN6gMF0JnUqZEdLOAlAopmViqkMg1aGJQqtAi4iJXEBYt2+welPAIpZpD+jnEPuv1toICB9o+FxRjs7ttdrfRZNPrbUaj02z2Go1uk8lnsRSyMMnmjXv6onNPno3Lis59cRljMDEGE2diGIPJ5+Uzfo/gLBYL3QZoeM5isdhsNio83Jf6QBvkBu//+7v0P4UCl6vlvOCLzgwAgM1mI+BAZxL04jLCCAaDkZeXd5ETfdHBXkan78+ez//U//IvfH/u4swtEATB4XCw3obO5OX1oBE6I98Z8c4EizF12p1bt21G6CwWCwUCEUJnsVAizheR/J4IE1JEIX5YIpEhaJbJlXKFCkVj/DE1Ut/o7Ysy2/WGQMvkcrlUSonFPRGDJCmSKyjEOPdOCf5WGEWtkfVNh5QLRbkInRFAW20FAEWa5NgM5EEjqUa/2iH964YVF1X5feXVVQNrawaj2tsadQEqgyKXqXVao1pj0OqMyINGe5Gb4kTPnFwpXC5fwBeTIolcJJHzxRKk2aDkKplSJ1fppQotJVPnalahZEZI+4xIDFS/SqnSoxQcKNrbYLAbDHYU240iYhA6O5xei9VpNDqNRqfJ5MmhMxuXInSur9/6z6Dzn21/xGVkHBabAQCPm8cAgMvmsHACZ2KMXneDIIic35G7mhkMRl/mDsOwf8A7//+t5dwxJpOJfDcmk8lms9lsNlrPZrNzGXPQBn3fAn3AGjXm79t/8ND+Kxr4ve/M+D3dz+j9g3Ljm8v3w0Rf3vmP6JzzncUiKSmSknwxisWWCClEcaDpQZlMIVeolCqNTKXu0SxIJHyK6pvQuW8Gu77ZRHPuMymTSiQSihKTpAiJ6iQSUq6glCqpoUBjNOnMFoPRpENec672aw6gc0n30Zqcog6l2rDZjcBsciGvuS/XXFJc7XGX1NYM7l83rKS4uqiwsq7f0EEDr6ipHuR0+Ax6i83qNugtCrlGpzUiMkGjLZArNEg8lzsGlMoaiVRQ/a48gZAvlvDFEkQ6iyRyiUItU+pkSh0lU4slyl5tnCaXZwOFpaBK3kaTHcWn5Ep6Gwx2rdbSm9PZiADaZLZ7vEVOl89m85nNbpPJYzZ7rdYiu72kLzojvfM/Zjb+bLskNCN0JjBcrVQhlxn5zjgTQ0jB6EOMUhQlEAgQEIPegSG6AS5jY/7Jdnl//bI0Fov1R4o5N8rOOc65hjbmcDjoJZ/PZ/QOWZD33fdI/1Pn4b/lf8mdUnRlikQijUYjkUgEAgGXy6UoiqIoRu9Q5nLuJyAAwAFg9kXnaffehZiN4cOHUpRYJCLFYooi5ZRYlssB2oPOApIUURQllcuVCqVartbIVGpKrhBLZUKpVCiVXqRoRnI6iUJ50fRgLwdC5WYFZTKJXC7NKer0BrXJrLfajGaLQW9Q5epRIesbw51LzI/Q2e4wIXM4zaDAYDebXFaLBxmSaiAhHUpQV1xUhSIGi4uqykprC/1lNqvb4y4ymxw9KfaVWpVar9YYJFIlIjE4+XxOPj9XBgYdDypPgCK5ETT3kM5SBSVTUzI1KVWJKEVuMhCxzyhNs9FkV2sKLFYXop5zxbaNJjtKDdoTN2gwmy0Oi9Vptjh8/hKPt8jhKLRYEDT7Xa5yr7fqInTO4xH/DnTui8uIX66trrlyxBXXj5/Qr6ZWLBQpZHI2wdJrdQMGDFAqlQRBcLlcmUxWVVU1duzYkSNH2u12kUiELkEWi9V3wvCytP8WFPh7DQCACAoAAEVRRUVFVqsVOWsmk8loNGo0GpfLpdVq0XlzuVwej0csFvfv31+r1RYWFlqtViaTSRAEYpD+MXH0/1n7L/pf+g5QiouL77jjjjvvvPOBBx6YOnXqtGnTRo0apVAo+nrTl6X1VdQBAHCcyeZg991/T33DxhkzHxw+fKhUSvXomimFhJRLRRKKL6b4YplIIhVJSL5YJBCTpEQqlUtlCiRYEMlkIplMLJeTCkXfyEAkdqbkCplKjZDtojR1+SKhWCxGcShyuVSplCuVcoTOGq0CyelMZj2SzaFZwb4p9nNB22iDHDo7nGaH0+x0WYDZ6DGbXD29yWUxu5EHXddvaEV5XWlJTVlprcddotdZDXqb21XssHv1BovN6tbpzVKJUqHUyuRqpUqn05ukMhUKS0f1BXIHiSh2tCwgqRzjjGYFBaQU6Z3FEqWIUuTqmyDGOZc4VKU2IHTuu4HN7vH5ym02n05n1enNFqvL5fa73H6H0+vxFrk9RXa732RymUwem63Q46n0+2tYOLl54+4edJ48IY+H9dFsgD9kEP3zV8+loBlnYtPvu//p2bOemjV71mOPDh885M7bbh0yYOCNUyY9/fTcsrISBgMwmcBms9x22y3z5j318MMPjhp1jcViyQ3eGb3zWv/yXl3UYwwmk8n8Y9/b8N/3eO/j6k/ZZW4XzbJy2Rw0BKmqLH/s0Rm333KzVqkS5fMnjBk75prRA/vV3TrllhFDhnJxDsFgznr0yYfun96/um7hgudvGHv9EzMfHTpgCAaYbILDJjgsnE1gLIyBMwGGgjiZAPt7xmD8sz0TYBdNDvexS385xsB/b8ze/tL2h29g/MMf7fvr/2R/aWPhBAMANsFCf8GY60Zva9h6+OChAwfe37Vrd0PDtlmz5jidbgAAhhEMdMX91v8uSvaPX/53GsZgYEyMDRgEo4d3BgSLweXgD0yfWr9l/cwZD464YohMJqGkEolULpEqKYlCQspFAkokoCixjBLLhHxSwCfFIqmYlJGUXCSRiyRo9ktGyVVSpQrpmpFUIyd2lqnUuYQbaJIwVxZWKBSKxUKKoqRSSi6XKxQyhUKmUEpUKkXvlKDGZNabzDpDgUarUyDNRi4mMCfPuAidnS6L02UBVmuRRKJTqaxud5nHU+73V5WV9S8srPb5youKqoqKqrzeMre7xOst83rLPJ5SldogV+tUar1Co5fKVAJSKpYqlFqDTKWVqbQoZTPC3HwRhagMIUWSMqmQIvtWLGfl8ZH7LJLIFRq9XK0jpSqpQouKnqC4bVRXEKWjQ9k27A4vKu1qMjssVldBgcNodNvtRRaLz2h0Wq1eq81ts3v8hWVFxRV2h9fhKPT5yu32orKy/nq9y+EoFeSrVq9sgFm4bduOSZMn5PP7RqOAP4DLn37mY8yeGT+hIB8t89gshYR69qm5z8x58orBg50W462TJy9+fv68WbMee+TBBx+YVljkRp8RCPNcbtu0e+8aefUIu8MslVKIgmYwAIZdYoIFVQ1H9Xt6K4hfZIhCYWIASY8wjIETAMcYOA4wtOaiHgAmi8XhsPMBYLJZPACYGJONYxwAcIzJxphsNouHY1wACAZgAUAwGWz0EgCCwLkYk422RMNPBhMHDAwAJmBgLDYXJ9gEwcYwAsdZOM4CgImMINgAMNlsrkAgAoDJ4eRhGIHWI6xkExwOi8tiYjw2h4NjbIyZh+NcDGMBwAKg3OeZPePhx+6/r8juqCupmnbLnbeMv3Fgee2kUdf3K65kA7zY7n15/uInps+4Y9Jtj9338KwHH39i+owBZf3yAJsNCDZg5xP5eVgeD+dxGBwuk8thcHCAswCLAAQBCBzg4jwxDvB8Ij+P4DEBgQGcEsswgKNlLjsfAzibyONgXAbACcDisHhsJgcDOAaYeQQXA0wWgyAAzsHYAi4fA0wunsfBuGwmBxmLwWYx2Gwmh8/iswEbB7iQIyQAgQOmiCviMFlsBpGHc9gMAgdMii/EAcjDWThg4oD4vWGoxwCzj4Gcod3AAYEBJto9DODoU33X5HoWwFkAJwBGAAwHzJyxGVjvPgAcgBGDhry+5OVlr77x8pLX1q/bvHLF2rvunKbXmQiCjRNcgsUBDAIwsN4eA0wMLTABA7/YMPSMxBg4ziTQNQkAk8lgsdg8BsHBufmA0XObcdhMggkeeXDqjq0bZj3+0NAh/ZVqGV8skqrVfKlcIFOKZSoOT8TOE4olSolcky+U5PFEQpFUIJaJKIVEqqIkCpJSkJRcKlPLFRqpUiWWSvhiEU8oyEnOKLkC5dRE4/7c0D9fRJGkhKIoiUQmkSANtUQmkykUMq1Wq1TK5XKpSqUoKNCbLYaCAj0qAmuxFjhdVqfLarUZETdttRlNZr3JrDdbDDa7yeW2ebwOj9cBCgo8Wq3D4Sj1+2ssFp/Z7C0srC4trSsr61dVNbC8vM7hKNRqLQaD3estq6yqM9mcepNVYzBpDCaVrgCF/KFU+pRchUK0eUIyX0TlCcSsPB4nn88Xi/hiESefR3DzEF7ni8ScfCFPSLJ5AjZPgOYGSalK3lu5CqU6Qhk2Cow2VJwbFakymuxmi9Nqc9sdXperWK93OByl6NHi85Xb7X5UHLawqNzrK/H7K/z+CputsLx8gM1W7PNV83nKVSvqYRZu3bp14qTxvHwcMPuiM+P3fh/4s43AmRw20SObw5m8PA6PzcIAqK0ora0o1UhIPoEVuxxXDR44rK52+KD+lRXFMrkYXWosNlMo4tX2qzSZ9RwOK/frvYPuS2tI/idnE8N/bwTACYCzmaw/GoGx2EQeEvwjkGUyWATOBQBns/JZBA+hMABsANg4xmMRfADYTAaXyeACwMYxLpPB7t0G7+UHmTjBzgFxX+Nw8lgsDoJmBNYMRs/joeeGZOL5eXzG74EGB4AFAAcwETTnMxkGmXRQZcWw2hqnzqDiS4ZXD550zYSbRk+6bfxNfpObA3C33n7zmMkTrx4/dviom8dMvm38TTeMHOc3ufmAKyQEHAaXBQgcEH17MVvEAmwWIHh4Phdw0HoCsDBAcDAuBggcEBggRDwxF+dhAGcxOFw8DwMEAVj5bAEGcAwQeQSPR3ARrvEILsJWHDBZgIXQnw3YLMBmAw6HweUwuGzAwQGBA5wFCA6DwwVsHOD5zDwcMFmAyQI4j8nGAZMDmDgAeQwcB0wc4FgP2uK9y6hnYoDZ2wN03jAAfr/Nbz0BCLznUfRbzwIshMvs3h7tCQ6YLABwAHhMgkewWQDIxVSx02MrsJgKrEaDRa3U5ecJGT0UBA4AkwEIwMBQ/3t0xhAi/xGdkWEMnMXisFgclHe/10Ael40zABsD+Rh48qF7dtevmfvY/UMHVpLifIxg8sUioVQq1xdIlHpKoRPLNEKJiieScQUSvkhOSjVCUimiFKRUhSRklFwlV2hUar1CqabkMlJCCUhxT65nUiISU2JSQlLSXLZokZgSCCm+gEQcdy68RSZTqFQqrVar0+nUarVKpdBoVHq9tqBAbzDotFp1gVFrtRkROlusBQidbXaT2WKwWAusNqPDafF4HT6/y1/oBlqtw2Bwu1zlbneFXu/Q6x0eT3lxcW1t7ZBBg64cNOhKBNBms9tqcztdfoPZptIVIE8ZOctiqUIsVeQS6qOnCvKdOfn8fJFYSJECkuLyBaw8HpJtIH5DLFXwhCRPSCJFHSVTy1X6XAA3UjojZgPV1bba3Gg+0O7w2uwek9nhdpeYzV6Xq9zlKnU6exx8r6+krLzG6yvx+UsLCyu93jKr1V9UVON2V5SU9BfkqxA619fX3zBxHC8fZ2AXlRD8X6EzQKDCxBgAcNgEi8B6fBYmg2D0IBaLAQgAWADwOQSPjXPYGAMAFsFgERgDAAlJERjeO21IsAkOgbEYgMkAOAPgTED0vXb/OQP/vKHfYgKMy87rHVyzcCYb/ToDEEzA4rL4BJPbQwEBgglYuWVGjxOdBwDOZLA47HwA8DyuAIE1AnoC5/LzxX2fAQDg+TwRADgDECwiD7nqXA4fAJwBcAzgXDwvn83v9emYPDYnD+fgALAAM4+BI5jmAgYHMLgAZwMmGzDzGWyNWM4DLDZgcgDGZ3Jyb+WM9Ru64XyOQMAW5BE8AhAsBju3HsElAVgirggHBIvBZhMcBsAxBs4EBM4kGADv/Xd6+jwOH2PgDIBzWFwem4MBgEYQOePiHAww0RMR6wOvyHisPA6Dw2ayCIBhgMkjuHiPzwn4bG4OZzlMnMXMjXuIi8ZAGIK2nh4wAEA9DgiMwSIAC2eyWQw2zmQTgIUxWFjvqWYAHAcEExAEYBGAhf0O5X/reQQXLecRXLSfeJ+HKHICOBibAQATYCKBkAkwBoOBekYvswEYGIOJM5g4k8FCBFovmcbEcZwgCBZO5AajTAZgERiPzeKxMBYAbAA4AOQBICPAE1Nv3LFm6dMP331VXZlcQLAAyOfiQkGeSqWSyTVqnU2lNYslap5AKqJUco1BpTfxSZmAkomkihzjLFWrFRqtQqWUKxUymUwik0okEjFFCoVCPp/P5/MpilIoFCqVSi6XkyQpEAj4fH6Pek9EisWURCJTKFRarbagoEDX0zQXmdGkQxBsd5iRogOhM3KcrTajy23z+V1Fxd6iYi8wGNwGQ4/azGYrdLvLiopqiopq+vUb2r//8Lq6YdXVg8rL6/z+CovVpVIbFBq9VKmh5D3PHATNYqlCqtTIVFqUOuP3SE2KJFSOd87VHUAfoeQqiUKt0ZuVmgJSqiKlKrlCi5LPoUT7qPoUyoXkcPqQcs5fWOZw+tSaAovFY7H4nM4yq9VvMnmcziKfr7ysvGbQ4BH+wjKny+9wFLpcxQ5Hsdtd5nZXlJUNFAu1a1ZthVnY0NDwb0JnAABi5RDIivn5kyaMv/fuu+654/bpU+96+P5p0+78y61TJt46ZeLtN08ZP/q6W266+cbJU26+8aabptw8etSYyROnTLx+0pRJN984+Zabptw6eeJN14+bPG70DRPGTpo44cYbxk+5YcLk68dPun78pAnjJuZs3Jjr/46NHzdm7LgxY8eOHjN29Jgx141Gds3Iqy9po0eNuXLEVdddO3rs6HFDBg0dPnTEiGFXjbpmzIhhV10xfOTIK0aNGDryqhHXXjXi2sEDho8YOnLY4CtHDB2JVl47csyQgSOqKutqqgcM6D+ksqJ24IChZaVV/esGV1bUDh40oqqyX/+6If1qBw4ZfEV5WfWwoVcNGjhsxPCrqyr71dYMHDhgaF2/wXX9BtXWDKyp7j982MjysuoRg68Y0n9oRXFlXVX/EYOvGDZw+JD+QwfUDOxfPWBg7aDBdUP6Vw+oKC4vKywt85cUewrrKmsHVNeV+Usqi8v9Tq/P4RlSN6jUV1zsKSz1FVeXVhZ7CofUDaoqqRhQXTd84NBrrxx1xfCRA/sPGT70ygF1gwcPHDaw/5ArR1x9xfCRqL/qimuGD71y0ICho64ZM2jA0BHDrhg6dPjggUNGjrzmumtHDx9+xdDBw8aNm3Dt1aOuu27MtVePuvLKkVdfdc2oUaOvvuqaIYMGDx08ZMjggRPHT7hm5NVjR103dvSYa68aOXjgoJHDr7p2dy5bAAAgAElEQVT26lFjrx0z6prrxl477vrxkyaOmzR29IRR11w35rqxo665bvSoMWNHjxtz3djxY8dNGDd+yqTJ14y8evLESZMnTpp4/aTJEyddP/6GiddPmjhx8iXtL3+545J291333nP3fVPvuX/a1On3Tnvg3mkPTJs6feo990+//+EHpj+C7MEHZuRszqyn58x6eu7seXNnz3tqzjM5e/65hU/NeebJx+c8NeeZBfNfnP/M8/Ofef6lF5fMn/vM4gULl770ynNPzbt18o2kQIgBkM/h4pdilgGTATBWH8MZTJyBIXTu8SowBLX5bBYGWADkASAAgALALuHVWNXj+xfdflXd2heeOLJp+aqFT8y79+YpV/UfVuYudxZoSC6ZxxbmiURCuYRSkpRCJJbxBRSbJ8A5vHySzCdJnoTKl5L5UlIgJ4UKKaWUK1RK1FQqlVKplEqlIpFAwOfl87gUKVIp5Rq1XC4jSTFfKMgT8HkCgQABtFAoFospmUyh0WgMBoNery8oKDAaDQUFer1eq9Wq9XqtwaAzmnQWa4HNbkJsRo7ZKDBqEXC73LbCIk9Jqb+0rBAgtZnZ7HU4ihGnUVpaW1bWr6ZmcHl5nddXYrN77A6vy12ICF+FRq/WG9V6o1ytQ2wGYjYkCrVUqZEo1H3ROV9EEdy8PIEwp7FDuIwiuUmZkpSqKJkapQ9FEYMkqZJKtTKZTi7X98ZhO1HvchWbTC6LxVNaWutyFWs0ZpvNZzS67fYSm63QavW7XMVud4nPX1pR2a+qur/T5bdYPH5/RXn5ALe7rKioX3X1MAlpWL92R19m4x+j85/lnblcXm6czgQYA4CJ199w7sxZSKfpRBxm0zCbhnQS0kmYSaXjMZjJwiyEGQizvZbp7TMQ0j2f6Hl5SaMhpGEmdSlLw0wGZjIZmqZpmk73ttTfb3QqHQp29+xVFsIsTMSSkVCUTsFQMAozMJOGqUQGZmEiSscj6VAwGu6OhYLRaDgRj6a6AqFQVwztWDAQSUTpaCiZjGUyKQgz8PzZlrbW7q7OSIaGiXiGTsOuzkh3MNHR3t3W2h2NpLo6Y12dkWBXvDsYC3bFg13RjuZOmILxUDIdy2RSMBiIdHWE25o7O1qD3Z3RaCgdj2RScZiMwXgkk4jSgZbOZCQRD8XSsVRnayDQ0gEzMBGOx7qj4c5QPBQLtHRkEnSkKxzrjgbaO0OhSCgUaWvrSCbTsVgCQphIpFIpOplMd3eHg8FQNgtTKbqzMxiJxGg6GwyGUukMhDCRTKfTmWSKTibT0VgiHk+GI7F0OpNKZ0KhSCKZhhCmUikIIYQZmIXd3d0wC2mahlkIIczSMJOBmXQ2laKTcToRpxOxdCyaykLYHQ5FYtFsnyuCzsAshPFEKhZP5lYmkhm0/pJGZy5taRr+g0/90dD2yDLZHstCmEhmsxBmsjBN92wZT2ToNIRpCFMZdE22n7tw25SbeAQbyw2UwO/HdAidcTbA2QBnIQKcgTGZTAAYAMcAPw/jsQAaG7EBoFigzCCd1L907q0T1sybcWD5C182vHl8zctfN7z5w7srT2x+/fiGpfvfWrhp0ZxFD91xw8CyanuBSiDiEVwuxqYEpFqmkknkYrFYRIoFpJhPifMoEU8i5MlE+XIhX0EK5KRULlPIlGqlRqvWadUalUIplZCUUCDIY0tEfJWMUslJGSUghXliAVck7EFnZEKhmCQlCoVCrVbr9Xqj0Wg2G02mAoNBp9NpDAadyVSAVBwWa4HFWpDjmnMEtN1h9vqcxSW+svKisvIioNFYLRaf01ni81UWFdU4nSVOZ1FFRf+qqoGVlQMKi8otVheiGowmu8Xqkio1Kl2BSlcgUagRL444CiEly4WZIKlcvohi8wQYm8PJ5+egWaJQ5uhpxDWLKAWKEpSr9AaTHcX+FRQ4dDqrTmdFy3q9zeEodLtLbDaf01lUUlLjdpcg5HU6yzyeSru9yGz2OhyFXm9ZSWlV/wFD6/oPKSwqdzqLysr6DRx4VWFhdXX1sH79rqDEeoTO27ZtmzR5wv/IO/9ZhVOvAJ8FABNnEnkc3uKFi2AWwkw2m0rCdCqbimeSMQS66XgMYXEyTufQlk72gDK6xPsCMcK43yH4/9j/2ZaFWToDs/DM6V8D7Z2RUDQWiaP7LxLqWQh2hjPpnkdC7j7O0j19OgFhBka6E8lYJndEyXCGjvUcTjiUam0JRiN0MgETcUine74hnYIZGsIsjMeyMAuTCQizMNKZgBkYDyUjnYmLzgbMwHQSptMwS8NIBHZ3ZzK9D7lwKI6+Np2C0UgylfztYROPpZOJHnxKxOlEMkNDmMlCGsJQOE5DmExl0xDG4mkagU46i9ZHokmEa13BUCTag5K5pxiCrRxUZSGMxlLRWCISiUAIaTrb1dUNIQwEuhKJVM95zsB0CmYzfRYgpCGM0TQNYRrC5vbOtq5QLJVJQxiOp9IQBsOJRAYmaRhLw1gym8jAOH1pS2YvbejdRAYmMj1r0HIkCSNJGE5kQ/FMKJ7pjtHdMToYTYdiMBSD4RgMxWAkDsPxnr69Mx5PwyQNu6PZcAx2R7MdnamOjki4M9La2NzdEsgmaJiCD937ABdD6MzAAcAB42J0xtmA4ACCAwg2wAkmjmEYA8cAwQQ8NuDjPfSFToRdN7j86Wk3Hlj+wvfb3mk7srX14ObT29/+pWH5V2sWHntjzt/+Ou/oa7M+efu5v6184fONr59Y98rWFx/96+zp0yaMHlpRbpHLFHyehMsWsnFKwNMqZZREKKYEAkrIp4QCOSlUUAIlJVRISUoqkygVMjUCaLVSJZfKJJRYzM8nxXw5JZJKhBJxvkjEIYUcseg3dObzhQKBSCQiJRKJXC7XaDQ6na6gQI8YZ4NBZzQaLBZTgVGL0NlqMyKz2U02u8nuMDucFrfHnnOcS0r9QKEwGo1up7OkuLi2tLTWZHIZDPby8rrKygFVVQNLy6qdLr+hwKrRGhVKnVSmFksVyEHOF1GcfCGXL+LyRZx8IUJkRDcj4/JFOKeHaEY6DUqukqt1crVOolCLKIVSU6DSGuUqvUJtkKv0ap3F5ix0Oos8nlK3u8Ru95vNbrPZbTQ6dTqry1WMABopSZzOIpvN5/GUFhX1Ky6uczpLTCaP3e73essqKvsNHXZVcUllcUmlz1deWFhZWzvM662orR2BeGek2di6des/g85/1ndGIgekysRxFoYRr7/+RiqVglkIs3Q6lUgmYsgS8Wg8GkvEkolYOhpOZNIwFknCLIxFkolYOp3MZtIwS0M6hfxsmIpno6FkKpFJJdKoTyez6SSN+r7rf9enUsn0b5ai08j6rvzt3VQKZmEsEr3QeH7B/OdeeenVpa+9sX3rjp9/PPXJsROH3j8aDSfOnG5c/sZbb725Ys+uAx8dPX7i+Mmvvvj25Kdffv3ld8HOcCQUP3zg6LzZzx7e/+Gp784c/+Czb07+8Pnxr3c37KtfuyMdhckYfHfnwScff3blO5sO7Pvw5KffHz54/PjHX/36S8sHRz49far5u29+PXr4BALfzkAU0rDlXMf8eQsfuO+xdasbPj3+zddfntq5/eAvP7f8/HPzhx98uW3HofcOHP/go68OHfni4OHPjhw5/s23P3128uuvvv4hHEl+8eV3ixa/+sqry3bs3Pv+wQ+++fann34+8/Enn/3406+/nG58//BHv55rTkMYjqVPfPHN3HkL5i1Y+OrSv767/+Chox9//cOpEye/fnf/wfWbtn70t5OvLv1rw/bdwXDi7VVrF7+8dGP9tvcOfbhzz/5jx09+fOLkJye+aGxuO/rR3/YfPBJPwa5wbOWajbOeeubsuSY6A3fvOXDf/Q89/8LiZ+e/8PEnn7W2dS1/c8XiJa8tXrz0rbfWrl1bv3Zt/bZte48cOb73/SP17+795LMvt+7Z/9zCl95Ysbph57519Tt37D4Uz8LWQKwjnG7vSjQFol3hbEtXvKUr2sfiOTvfHv3N2mK/WXu0sS3S2BY51xpGhl5e6Ihd6Ij97lPt0fPt0XMtkXMtkcbm8NnmcGNT9GxzFPVnz4fPtcTON8dOnw+daQw1tsZb2umWtnikO9XR3Bls7U6EUzAB77l9KovBRlLFviq93rsLAzgb4ByAswFOYBiGYww2E3CZgOIweQCIAPDryLvGDVu18IljW9/56cDGjkNbWnev/HXzayffmLNv7t3vPnnb+8/cveuJm3c+ftOWh67fNeu2vc/c/fFrs75Zs/DkigWfrl68Z/mLy+Y+/PDk0aOq/T4tJWeBfMRWC7mUIE8oyBOJBJSUlCjklFIpUahFYhkplksopUyqUsg1CoVKJlNQFEWKxGKxkCJFlEQooYQkxSfF+SJxvkAg+F1ZQhFJocykcrlSqVSrlYjTKCjQm0wFFospRzQ7nBany+py21xum9NlRSINn99VWOQpLPL4/C63xw60WpvR6LbZCisqBvbvP9zpLDIanRUV/cvL63y+chT9YSiwotpRIrEMMRioJKCAlCLqOedBIyca1XLlCUmCm59LyicgKbFUIVNp5WqdVKkRknKtwWK0OA0mu9ZgkSl1MqWhwOwyGOwWi8fhKLTb/Tabz2bzWSweo9HpcBRard7Cwsrq6kHFxdVWq9dodBYUuLzeqpKS/n5/lctV6naXOByFdofX5y81FFh9/lKfr9xi8fh8lVarv7JyiNVaxGVL33lrU4aGDQ0N/w7NBo4hORrOZPQoxt588y2azvZwC8kUTacyaToSCUVC4Ww2S6cyqRRNpyCEMBKKQwhTiUw2C9PJbDYLszRMJtPJOI08wWwGZtJZmqYzaTqTyWTpTDabhZlsNpvNpGm0/qI+naHTGZrOZuhsJtPjqP0jy3nQK1as2LXj3VdffX3OrLnPPvvcDRMmz5k9L53MhrpjTz4+Z+yY6yffcPNfbrnrycfmPvLQozdNufXB6Y98cuwEzMBjRz657cbbV/113c76Pffe+cCsmU8te+mvD0+bec2wMUcOfEwn4bEPP1+yaNmGddufe/almY/Mvf22+xbMf/nB6U+MH3vTCwtenfHwnMkTbz/104VAe2zHtgOhrkTTmban57wwYexN90+bOfvJ52Y/+fzE629/7NH5T81dPGnKtMrqKybccNf8BW/Mm//G3dOemD134YuL35j+0JNPzllwvjl49nxg6n0zrxg57qprJkyccscDD896aMacq66ZMO3+R+fOW3j3tEeWvrmmI5hMQ/jtj+cm3njngCFXXzfuxqfnL3lizoJp0x+7a9ojT89f8vjs556ev2Tw8FHL315PQ7j45WUTp/zl2tE3XD/p1htvueuBh58Yf8PNY8ZPWbp85a23T7t+0q3nLnTEkvC+Bx7VFdi3bNmVSsEtW3YNHHjF6NETr7lm/PPPv/rii68/++yS6dMfv/POh+677/Fp0x696aapf/nL9Edmzptyyz1Xj5183yOzbp/28HXX3/zwE8/eP2Nu7eCrH358fmcENgeSbUH6Qnv8bHO4IwRPnw81d6Wag8ke60rlrKkz/ZsFMjm7EEid70g2tifOtcXPtsbOtcUb2xPIznckz3ckLwRSFwK/fbw5kGnqoJFdaMsgO99KX2jL/HIueroxdrYpeboxfuZC8nxr5nxz6uyvgbOnWztaI/EIhDS87ea7e6eOkWG5iUHUMIzAMAJnYiwmg80EXAbgAyAAQABAmVH++E1j9/510S+Ht104tuunfeu+2bz05/UvfbrkkY/m3/u3hdM/eW7qh/PuPPH81ANPTN732MR9j008tmDq8UX3/+2lh46/9MjeOXdsn317wzP37X3j6SMrX9z+8qxF02++Y2S/IT6jT00qOQwJmyFmExSPKyMpuVShkKnlMo1IKBcJ5WKRjCIVPXVjKUVPGW+KFFMkJe2pSiimBEKxAKGzSEQiE4sphM4URUkkEplMolIpdDoNQmez2YgcZ+Qme31OZAiX+760O8wmsx54PKV+fwVylr3eMrPZ7XT5K6vqPN5im91TYLQpVXqZXI0ipKUyFRJsIHIZIXWuujYlVyEVh0giR+jM5glYeXwknstVQkG56ISkXCxRKtRGXYFdo7dK5DqxRE3JtEajm6K0arXF768qLq51u8tcrlK3u8xodKOQP4ejWK93GI3u0tI6p7OkomKw3V5SWFhdVta/vLyuunqQz1+KiPLConK/v8LjKfV6K9CsYElJfyFf/dabG2AWbtmyZeKk8WIy7/Kic4/XjHF6Q07xl19+NZuFEMJINB6NxpPpVDQa7w6Hksk0nc2kUnQynUokUvFkAkKYhTAUitDZTCKRStHpRCKVgdlsFsaTiVQqFY3Hksl4ik7SdCqZTsTj0Vgimkol6Gwawkw0HolEQnQ2nUzGE6k4hJlILJyFMA1hMpNNZWG6dzlBZ5KZbDxNI+4kQWcSdKZnIJ9I0RlI09m9+w40XWjbs/e9o0eOvfX2qtmz5q1Zu6m1pTMUTpz87Ot3Vqyd9eQzLzy/5K9vrly5Yt3sWfPmPb3gb8c/z2ZgR2to57Z9X3/2/Qfvf/zwfY++tXTlvu3vvf/u4WdnLXhv9+F4BH73za8ff/TFwfc+3rRh5+qVWzZt2Llpw86Xl7x5/72Prluz9bVX3r7nrod++O5sKJj+4uSP0VCm8Uz7X5eteeLReS8veat+896GLfuffmrJsjfWzX/21QcfnvfAQ0/PnffaS6+uXbp88+vLNmzZevDtVQ3jJ94x+eZpX357NpaCu/Z+uOjlt2c/vfiOe2Y8v2j5X1dseWzW8wsWLlu3affzi5bPmbfk4NGT4Thsaottatg/77lXX1++7sChE8vf3rRg4bL5Lyw9/tmPO3YfXfjSWzOfeG7H7qOJFPzs85+37Tj46uurHn18/gsLl729YsvzL74x49Fntu04+NrS1XOeWnTyi1Ot7fHXlq6+cuT1Wxr2B0PZb74798z8V+YveG3Nuh0vv7py5mPzl725YceuI1saDry9ov6tdxq2NLy/Z98na9fvXvLKqsfnLt68/dCLL694fO7izduPLHl93fQZ8994u+GXxnASws4IbO2ELQHY1J4NRmFrEDYFMo1tqfPt6ebObEsXvNBBn2tNNralGttSjW30P2nn2zOXtHPNqZydbfrNTjcmzzbRTW2wNQBbA/B8Czx9Ln3qdPTHnzo7A5mzZ4LtbYlgJ33LTdMA4ObnSRmAgzE5yGVhMBgsFgvHGBgAVB6PDQAbAAHGEADAB8BB5o8sdS19/P7Dq19r/uDdto/ePbtn/c/b3vmhfvn365ecWvHsN6/M+HLRgz+9NvPn12d88cLUY7NvPvrklIOP3vD+4xOPzL7xw6dvPTr31veenHLg8Rv3zr5566wpH7zxyMnVTx99c9ah5XM+WPF8w+InF95/y50jBw/x2nV5XCEAAoCLcb6ELaa4EiWlFfFl/DwxKZTJZRqZVE1JlKjcEvIySZmcVChEMplQKhVLZUIRidLdocSkAoFIIBCQJCkU9gSqoGKDBoPOajU7HDY07+cvdBcVewuLPDlE9he63R673WFGlDSSc4Dq6kEVFf0R0VxSUuPxlPoLy9CUmtniNBRYlSq9VKZCxfr4AlKq1PSVzSEU5uQLEbmBcDnHbCBozhOIUdAKwnSkzRCIZWKJUqkxFZhdJqsH9XZXkd9fZbH4XK7S0tI6n6/SZitEigufr7K8fEBZWf+KioGFhdU+X2Vl5aDCwura2hE5dC4pqamtHVJR2a+wqLy0rLq0rLqsrF9JSY3fX+X1Vvj9NYWFtYJ81b8XnZk4AEwC5+bQ+aWXXslkYTSWiMXTiJ2MJ+hEMhNP0IHOUKAzGE+n0nQ20B0MhrrD8Vh3OBSOxxKpZCyVDEXCwUg4EotGEvEUnYyl4/FkLJIMR+ORSDIcT8Zi6WgiFY+lo6FId5yOpehkGqZSdLI7FowloslsKp6mYzQdS6Wj6XTfPpWF4WQyFItHUqkEnYnRdCSRDMXi0WSKhjAaS7UGgvFEDyecysBAZ/h8c0cPMRrL0hDG4/DcubbOzlg2C2EWxqLpdArSaZhNw3gkk07AdBS2nOuASfRMgO2NnYg4TiVgKgHpFIyGs/EozKRhIgZhBjZfCKJZx19/aUHMRpbuodqDgUTLhWC4O5tKwGgUNl0IJ+Iw2JVpaok2tcQDXdnuCOwOw46ubDoLz54PL12+8YVFb/14qj2dhV0hmKRhdwS2dqTjKZjOwkAQBsMwlYFdIfjJiZ++/aG5pT0VTcBEGsZTMJqA0QRsbIoGwzASh7EkjCVhOAY7urJdYUhnYSwBUzRM0bA7DOkspLOwM5jp6s7SWRiJwfZACq3sDsNAF93RmUYv2zqS4SiMJWBbRzrQle39IOwMws4uGOiE8QQMR2A6C083xloCMJKEnWHYEoAX2jKxNGzthIEQbGxJn21KdoZhZxg2tcPWTtgZhu0h2BqELV2wubPHmgKwpevS1hS4tDW2ZS5p6EmQs+aOHmsPwvYu2NwOzzXBU2fSP/6S+PGXxC+/Jk6fiZ9rjP9yOhSNwUQc3nXnTAB4AHABYDMAgTFYSGyKAcBiAhGH4PVqMIp1yltGDH798Yc+2bSi/fih7s8OhU6813542+ltK37Z8mbzrpVte1a17Xized3zvy5/8udXH/nl9Zm/vPrQVwvuOj7npk9m3/jxnJv2PXBd/Z3DGu4avvuhMYdnTTn2zB1/e+Hur956+It3HvnbsumHl0w9/MoDJ96Z99maRcdWLt7zyvzVTz3+1G23TKobUKTUywBXDFgUM18lUshJhZxUSITS/DxhHodPimU6vYmk5DwhyRWIBZRMpFAJZMo8UsoTUWJSktM7i8UUny8UCoUURYlEIqFQKBIJSFIkl0u1WrXJVGC1mp0uq9fnLCr2lpT6i4q9/kK3v9BdWORxe+wOpwUpoI0mXYFRqzeoQWFhpd9fUVpaW1MzuKZmcElJDQq0s9k9RpPdUGBRawwyuRqloMvjCRFrjHI0IyzOE4hRUAlC576B2jwhmScQ88USsVRByVUomQYK2parChRqo9ZgQ7hstnntrhJvYVVBgcts9hYV1VRWDvL5Kh2OYqezxOEoLiqqqa0dVlLSr7i4tqSkn89XWVpaV1paN2jQNXZ7SXFxbXn5AL+/orp6UE3twOKSyuqaAcUlleXldeXldS5XqctV6vfX2O0l+XmKvy5ffxE6X0bNBrMnWSUbBVYAwFy0+BU0a5SkEUwkL7QEWju6I/FsNJFpagu0d3d3hWMdoVBHsLsjFAp0h9q7u5vbO7rj8Vgq2REKtnd1hpPxSCLe3t0VTSa64+GucCgYC0US8UgqFo7HuqLd0WQiGAu1BjrauwMJOh3PJEOxaDyTDieToRQdSdKhFB1OpLuT6UiSjtDZSJKOZWE4kQ5E47F0NpaFoXiqKxIPhKJpCFvag2kIO7tjaQijiUychkkapiCkIewMJ4NhOjdnSUOYpGEgEE8mYTYLOztjba3dHe3hzkC0+XwgHkkHA5HO1uD5X5uiwXiwLXL2dOsvPzddaOxsawm3Noc6O+LdXam2lnBXINHS1N3S1N3ZEW9rCZ/9te3E8W/O/tr20w+NjWc7ugKJzo54VyDR1hI+fy4Q7s62tcV6rDXe0hw9d777zK+BU6fbzzeFz53v/vTkz599fqqlLd54IfTjzy3tgdTpM4GmlujZxiBaaLwQ+uXXjsYLoaaW6KnT7d9+f/7nX9pa2uKBLvp8U/iHn5rPnOs6d767tT3x7ffnA130ufPdLW3xM+e6Pj956ocfzp8719nY2NXY2NXcHG5piZw9G+joSPzww/lTp1qam8M//dT0xRenTp9uCwSS3357FtmZMx3NTZGff2r57tvGpgvhH75v/u7bC5+fPH3q5/azZ4Lff9f07TfnT3x6+sefg8k0bA/AC810oAsGQzAYgl990/rN922fnDh98Mg3Rz78/tjxUx9+/MOho9++32vvHflm/6Gv9r7/xd73v9h/+IsDR77c8/5nf7ATe97/bOuuj/+Ubdzyfs42bD7YY5sOvbNy9/qNh+u3Htu05YP1G4/u2PXZpyebz53P/HQq+u33nd9829bZBZsuxCfecDcAPAZgi3gkB2OzGVg+G8/HGT3+MgMMclsfuX50w0sLvt+3tfPkB7GvjrV9uOfUjjW/7Fj167YVZ7a+3bprVfTgpvTRhq7dq86tW/TL8tmnXptx6rUZZ5Y9fnrpo98uuv/k/Ds+e/b2gzPG75x61ebbh22756r9Myd8MPfmT569/fiC299/atyBZ8Z9sPDmz5c/8NXbj36y9JFDSx56b/HMI68/c/iNFw8ve3n3Ky+9OfOJ+68dO9zhc1NKPgB5gCEkWAqhSCNTqCQyiZASCcQKuUZMyvKFEqFEQaq0pFIvVGiFchUlUZC9AC0SkQKBCKGzWCwWiURCIb8n6bNCptNpjEYD4jQQIvv8LkQ3e31Op8uKYlKQzK7AqDUUaIDHU+rzlZeW1lZWDkBaCKfL7/WV2B1ek9lRYLRqdUaFUot8Z5FYqtQaEHGc088hFObyRchBRgCd028gTqPHcZaqcon2VVqzWmfR6K1ag01rsBlMTqujyOUtV6stRqM7R2t4POVFRTVeb4XfX1VdPcTpLLFa/V5vhctVWlLSr7Z2GELn0tK6qqrBPl95RUX/isp+bk9RTe1Ar6+krKxfRUV/5ID7/TVGozePI1v+xtocOovE3MuOzgxGT8ZbJo4BwHz+hcXI5ezoijW1BgPBZFco3RVKdwbp1kAsBWFrd+RsU1sgmgjF0xcCXe3BcEckFowmWrvD3fF4IBZt7+5u6ups6ujojMdCiURnPNYViQdiUdQHQtHWUHciAzuikVg6251KNrV3ng90BELRaAZ2xhJd8WQwke6KJwPRRGcsEUykw+lMRyQey8IIDbviyXA6251Md8aSoVSmtXPxMbMAACAASURBVDvS3BW60BaM0jAYTbd0RQOhRHNnpDUQa2wLtXclumLZrnC2KRA919R9viXc1pkMdNPdUUhnYUdnav/+D9et27Zh/db3DnywaeP2d3fsW7Nyw8Y1m9e8s3bfrgMb19Xv3LG/YcuerfV7d25/b/vW/Vvr926t37utYd/qlVt27Xh/4/odmzfu2r3rUP3m3WtXN+zc/t76tdtWvL1x88Zda1bVI3v91Xc2b9y1euWW1avr16yqX7Vqy4q3N7711vq33lz31lvrV61qWLdhV0PD/u07D23deuCtdzYvW7Z29drta9Zs27Rl75o1295ZWb9164HN9fvWrt2+pWH/zp2Htu96f9u29zZueXfduh2r123duPHdzQ17du48tHrd1k2bdr+zavP+/cdWrN6yefOe7dsP1Nfv2b374LaGfWvWbNmwbvv69VvXr93W0LB7W8O+FSs2bFy/Y+fOA1s2vbtp0476zbtXr67funXfxo07N2zYsXHjzvXrt2/YsGvTpt2bNu1evXrru7uO7txxeMvmfW+/tfmNpWvXrd25bu2769Yf+Ozz8+cvpOJJeP5Cav/7X2zecnjRS2tWrtq1buP+bds/2Nzw/qo1O1ev37lh054Vq3es3bAP2bqN+9dt3L9+0771m/at37xnY/2+jfX7Ntbv7bXdG+t3b6zfu3nrgc0N7//RGrYfvqTtOXBsz4Fje/Z9tHv/R3v2Hdu9/9juvR+/u/fj/Qc+O3Dw8wPvfbF736fbdxzb3HBk85Yjm7cc+eGH4E8/hb79urWjDXa00rdMmcZm8AVsIQswc/EjJAYqXYbH7rpx65tLzn6wN/71x9mfPg19eqjp0LYLBzY37l3/67a3f9z42tmGNzveXRnevy723obwvtWBbW82bVj8+YvTv10y/dTSx868+cTpZU9899IDJxfcfeLZO/Y+OGbfQ2P3z5xw6MnJh2bddPDJyUfn3vrx/Ns+fvGmD16Y9PGim0++MfXksukfvTT18MJ7jy55+L1FM/Y8P2PPC7MOv7HobyvfPPzG6+vmzH7+njtvGNivzmszifkkBkRMIOGyZYJ8qVCokslJEZXPF+cLJXxSlieW54nlfFIhkSoRK41qFQqFYqFQSJIkSZIikUggyBcI8kUiAeI3NBoVIp3R7B+a+nO6rA6nBcWnWG3GHLNhMusBitiuqR1YUlplsbp0erPV5i4uqfR4iyxWp9Fk0+qMMrlSqdKoNTpK0jP1h8A35yBz+SI2T4DqBCJ/GfU5xjmX5AiFa6t1JolcJ1cVKDUmldasNTjMNr/bV1FU2s/vr0LaPp+v0uksKSqqqaoajDiNuroRHk+5211WWlqH1g8efHVV1VCbrbi8fEBt7bDS0tqqqoHFJZUOp6+mdqDHW1xSUlNR0d/pLPF4youK+plMPjZBLVu6BqHzDRPHCUWcy4vODBShhTMAA+AsAgDm0/OfpyEMhhOd3YmuMN3elWpsDrcGkuE47IrCtu50IAYb2yIt3anWYOp0c2drMNEeSbeHEqcutLV0RYPJbDQDu9OZc22BllCkrTveFk50hNNt4URrMNEcjLYGE23hRCQNvz3dGE7BBIQd4XRnnO4Ip38+39oairdFYq2heEso0tIdaw1H2yPJQDzZlcgkIIxD2JlIdadgHMIwDdvCiQSEHdFUc2esNZTsjGYaO8JRGgaTsCsGW0PpYBzGIQzGYFuY7o7DQBgGwrArClu70i0dic+//vXoh1+cbw5mszCbhckkTCVhTr4Gs5BOQToNoxE6HEol4jCZgN3BRHcwkU7BYFc8Q8N4LBsJp2PRTHcwQadhLJpJp3oEdol4j96uqzOWTEA6DdMpmE7AVBLSSZhO9fTpFEwks8lENhanw6FELE5nMzCThTALkymYiGfQu8kUTCVhJJqKRdORaDISTobC8Ug4GY2lkolsKg1j0XQWwgwNg91RtIZOw1QyG4+lIYR0CsZiCZiF2SyMR1OoR7OpqRSdSmQyGZilYU7Jl83AWDTVHYz2qvroSDiZTMBwKJVK/qZKDAbp775t/uDDH86cDp+/EN+75/jGTe99/dW5eBJmMzCZhuk0jCVhNApTGZjNwmgCpjMwmYbJNEzRkM5CGsJUBsZTMJbMxpLZWCoTS2ViqXTOEmn4pyyezsbTdDKVjaUyiWQ2lswmEjCWhNksTKRhOAzRvnV0pj8+9s3aNbs+PPr9j98HvjzZ2HQ2GglkbrnhDjbAOQDwAVBx8CK94sYr+696cdYvx3bHTp2I/nAs8vl7oePvth7ecn7fusZ9qxt3r/y5/vVvVr54tn5p+653gvtXBd59u6Xhjdb611rrX2vd/PJXLz38w2szTy2b9dPSx755ZcbJhfd9Mv+uD5/+y7H5dx59+raDs29CjPN7T075cN6dJxZP+/L1e0++duffXrr9o0V/+XDxHcdennZ86UMnlj929JUZh1+eefClxw689PjBV576YNmCT95e9PGql/csf37l/JmP3zbu2iqPRylQcYCEADIuJufzpHyeVExKpXKJVCkk5QKxQkQpkO+MeGeJRCYSkQKBIOc+C4V8Pp8nEOSLxUKUx67AqLU7zP5CN2I2PF6Hw2nJRXIjXEbQbDLrgd3uLyqqqq4ZUF5Ri4LxTGaHy13o9RWbLQ6d3qRQakViiqSkMrlSTEpQ7DWyPIEYyek4+cIcOiNQRko7Nk+QL6JEEjnylymZWqrQqnUmg8meozWMFrfFXujylheV9iutGODzVXq9FWVl/auqBldUDKyuHlJTM7S4uLaiYmBt7TDEYFRVDUYLlZWDEF9RWlpXXT2kpmZwbe0QlGEDaQG93rKioiqXq9TrrfD5qo1GL/7/aHvvqKjOvW0YTYxK7yCCiCJgQUUUULGX9HKS85xzkpxUk9graqwxMZZY6R0UlN6L9DpM7zD0MkNnGKbX3ff9/rFJTs6z3u9d7/N952P91r02e+8Zhpm1Ln5c93Vdv4WOyYkv/hs6L3ztP4XOVlYLrF6jfLsLrN5YsshqgdWtX+9gJDCYcYMFaI2kQo1o9ADBwbgcqmniRyflDU3p1GYwrcUm5qCRGcO0Gh2cVA9NqOV6dHzOmFfRUFbXrsMADIDKAsYVpkk1NKPBpjTwpBKeVEOzOkJlAa2s7rvRqU8SXzxKfP4g9lkjQ6Q0AhgAlRmfM8JyHSTXmWf18JwRVpowpQmZUpvSXhakZBcMTsiHJudeFFdk5pWyO/un1CY1TI7OahVGfHzOOKm2TKrMEyrzlNpiBqC4ujU69eXAmHLWgPdK52Y02JQKmdFgU3PwtBKRTuon5UaK9DCbCYIEMERg6Lz42my0/Esc/bswmcABBU8UNP8JywhAAhybVz1T8mcKnan7SQzgKMBRQOK/W3JQEoUx2ILAMEpgJIYRBEYZP4BWqwckgCCEOgNbEAwjAAnMZjMg590i/1oJEkVh2AJRZ0gSR2EEAILECQAIyGICAMNQGEXMABAAYAhsIXAYQ2EAMJLAIIsBAIIkEBgyA0DgOIqiKEEQBEGgKEqSJAAAQTBKGgNBCIEDixmdlasgCwZIMNA31d7WNSbViEWyxnqWfMYECECSgCSA2YKZTSgJACABhpMYRpAAkCQgCIBhAP29EJSEEYx6dykRNglQEqAkgEmA4iTx/+RSwXDyv68ETgCUAAgJUJxECALDSYwgCJwkMIyAYBSBCer1kABAFlwhN5QVtvSIp3uFE0NdE338wU8Of2RtZbXR2/ufbx5MvX1tsK3KNMhBpBxkmK4X10625crbcqfqn4/XZEzWZE68SpOWJQwVRA/kPenNfjBREjdbkTxTlqgoT1ZXp8+WJAw/v9ubeG0w9WZ/8g1xdJTg8XlBdJQgOor7+Bz3yfnW2z/UXvuy8dY3tLvHmQ9PMR+cZj480XDrs/YH3zKe/EB79H3H4x/Y8WeY8Wfaok+2RJ9mJl/mZd7gZtxkpFynpVzrSL3ZkfYzLfNue9aD5oz7RU+vRl/85sRH+/as9fZzWOTyupXjogXO1ks8XFw93Zd5uC939/D2XLbC3c2L6prd3Dzc3DycnFz+QGdnZ2dHR3sHBzuK36Cy+algfipMY0NwEOXh9lvlQwUk+a3yoTgNqqxWrQ5au25TyJbwLaERwRtDAwI3UOrmNQHrvH38PJf5uLots7N3tHdwcnF1d3Kej2j6MzRTQExt/VFsxh8ZTjYOznaObpQbcPmK1V4+q7x8Vq3wC1q1ZoOf//qg9Vs2bIpYvzF8w6aITVt2btm2O2TrrqCgrUFBW8PC9u/f/8G+fe/v2fNuZORb27bt2779UHj4AcrvFxa2f+PGHdu27du4cceGDREbNkRs3rwjJGRnZOTBnTsPrN8QsnXbjk2bt61bvzkoaPP69aHBweEbN0asXbtt1aqNC63skxKyAQlKS0s//ey/7B0W/5/R+X++LWi1cJEVtdO4eOkbVgusrv10CyWABQPj05pB6axcjZgxMDJuehybsy3yw08+P8Pvm1WbwegcPjFHDMuh8TmsS6ocU8BmAPrHtH/79kzE/g8Ss0t7ZHOzJjA+h8nmUNkMMiyHpNOwbA6dVJJTOlDXJsmr6mjs6H1R1vogNudhUl5KVjWNN6gyAbkOmlCaJpSGGS2sMCCzenRaY/7lYXxsWnbay5JfHsZe+un+s/yylyU1py791EAXjKnNUrlObiLGleZZMzmuNI+pLRAAOhxc/vnx50ejhqZ0ZgBkcsuMlhwY143OQrJp88CYWtAzPjyuppQhFCVNEe4AAAzDKGCCIfx3wwiMwCSOAQQmCRzodZZZuZpCZMiCW8wY5SXBMECSAIIJCCYo18b881KGDfR35KH26VAUkAQAGCAxkkAABlPHMGQEGIwiZoDBgEQBjlDnAYlisBFFDSRmwXETiVkIwgxIBAAY4BAAEAoZAIABiRCEGTJpAYABgAGwABICuBEAGJBmEjMB0gwADHAjBusBYaLuwREDihoAgAkSBgClCicgFDMTJAIjJgAwg1HD43ESE+MfPvyNy2VTvsIusVTMH+Rz+wb7xnEUYDAw6CH59JzBYIItEEFgAGAQbDDoVQBgOE5SWkgEwUwmi9lspm6AESOM6GFUC6NqGFXBqArG5mBUTZAwQSIEgf3frTAJzCQwAmAkgIEkTQQwkaSFIC0AoABgABAwbNFrdWq12mw04ShoqWV1sof6+CP9/EFeC/vmqYvXfjhWFBej6ebBIyJ0mK3h10y25c7QclT0XBX95Vzbc3V7tro9e64pc6omebwqQV6bomrKVDdmGttfahsyJ4qip0pitXUZcxUpfRl3xPFXe5KvSxKu855e4D6JEsdfFSZcZT+Narp9tPbmt/W3vqM/PC1MuCqIv8x4dK7l3jHao+OM6NOM6NPtj463PzrOjD/DT70oyLjMTotipZ6jJZ1qTzzJTDsneHFF+PIqL+taU9yFpoQfWxKvt6X/0v7sbkXsjeiLR87+451da1es93JeZrPEafEbzkutHW3tHOwcnRxcvby8XV3dKd6Zop4dHR2dnJxcXV1dXFyomSlUOTs7Ojs7OjnbeXi6rPD1osjlFb5e1ARCKmuUchJSl1atXmG1d9/hsPDIdes3UyH3VK7FMq8V3j5+Lq6eLq6ezi5udvaOjk4u7h7LXN08qNHidvbOS+0cl1rbL7axt7ZxWGrnaGvnZO/s5uTsbufkau/gau/k7uTsYefoZu/k7r5sxQq/AD//tStXr1vhF+S7au2qNRv9/IPXbti2acvOTSG7NoXs2rJ1b+i2fSGhe3bufHPLlt3btu3bufPN8PADEREH9+597+DBj/bv/2D79kPbtu3bvfudrVv3bt4cuXv3O1u37qZSTzdsCAsM3BQevicsbLf/mnXbwnZuDgnbHBK2bt2W9etDQ0N3btkSuXZtaEDAlgVWtonxz/4NnRf8GZ3/W3zo/xydF1gtXDQfKbR46RtWVguvXb+FEmB2zjIxY1BpSdmkJT3r1fsfH1u/6a0Nm98+fu6hdIpU6MHAGDQqJwfGoHEFmFQCyZB2VI7LZrAbd1LXBO9dH3r4yx+ultXyZzRgdA4MT6J9Y8jQODY0RUinyKEpgsaZKKjmZhe2p+U2NdGHmtnShIzKggr6jJoYlZsGxtQDY2rZjHFcYRmVm4YndSlZpX1jKh0KyhuYsen540rIAsCzgle1HSK5EciNYGDKMDRjotZhubmskRedXnw06tdTV377+XHGy/K2bpmub9wonUal0+jAmHFo3Ngv00ypECMKRsYUQ6PT/UOj0wrViHR0dGxCJpPNzs729PSNjc/AMFCroa6uwYGBibk5g1JpVij0QmG/WNw/Pa3l8SR8fm9vr1QqlXd1DY+OKiamNX19YwqF3mIh5XKtfEYjk05OjM6Mj07JRsaHBqTDfSPSgZGp0cm5GblOq4YsBgKHcQyCISMMGXDMQhIwipgAQAkcwjAjADAAEILoAbAAYAHASBB6DNPiuI4g9CRpoAoAE3UeABMARgzTkqQBQ9Q4qiEwLSD0gNATmJbEdQAYAWnAEDUARgBMsGUOhlUAmDBMi+JaAhhx0ojgegKYYEwHIRocWEgAoYRleKSPzmxnc+ij4zIACADAYN8on93L6ujksSWzlIgFBTCES6WjJpNBqVSMSAdU6lm9QT09Mz45OS4dGZ+cmJ2eUshkY319A4ODg3NzsyhmJkiYIC0EMBHAQAA9AbQk0BJAj+EmlLBguOW/rQhu/ldhlvnCzRhhwAgdRuhQXIthegzTY5gRw4yAsBCokYANALfMv424ATdqehm89uJXbUWVPa20cQ6fV1GuELDAxIC+k6bk1My0F86252mYhQZ2vrYjW9GcrmhOV7Y+V7Y+19BemDmFMK9Q1fJcVhrd8/KuojZV2/xcXpk49yrF1PpCUZnUmXJTEH+lN/Vmb+otUdwVftyPgvgrjEfn6m59V33927pb37XdP8WJucSNvcx6GsV8coEdF8WIPsuKPctNvixI+5GXcomVcJ4Zf4aZeJaXdkH47CL/2UVuxgXes/OiF5eE2Rc5mRfaE84zki8z067RUq61p95oTfu5MfmXitibaT+fj/rio0Nb1gd6uvg42Hra23raO7g5OPj5eHu4uzraOzjY2VMqOkdnJxc3V6ocXV0cXV0cXJwdXB3tnZ3snZ0cnBxd3d2WLffyXuGz3Mfby3uZl/cyH5/lfn6+/v6rAgPXrA0KCApcExS4em2Qv9X2iL2BARs3rA/ZtHHrCp/Vviv8AwPWey9f6eriuWqV/8qVq6gRti4uLvM/29HRwcnRwcHJxtbe2tp2qbWtrY2jnb2zjbWjvYOrvZ2LvYOrs9MyW1tXWxsXV1dvb2//5ctXr1gR4O+/gRJgrFu3dd26sICALRQEbwnZsyVkz67Id/bt/WDnjreCN+zYtnX/gf0fvfXmf+3c+eb69eGbNu3cvfud7dsPhIfv27nzUHj4vo0bI3bsOHjgwPvh4Xu2bdsVErI9LGw3FU0XvDF0c0jY+g0hgUHBVKjexk1bNwRvCQjY6O+/ITBw0wIr2+gnKYAEL1++/Pqbfzo4Ws9zEf/WOP+/R+f5mVR/NNJWi3788RcEA5NTlhGpfmICnZGDomLux59cCAn5ZP3GD0+fi+4ZtEgnwOgUGBrFeWLV9BzoHYL6huGRcXJCDqKuJAZueHvX/q8++cfl2KRXgzJ8cIwYGQfSSTA6BWRTQDYJpJOgqq7/14f56VktwxOkAQazWsARzSSkVSn1YGQC7R7UD45CshliaALpGTFKhvTP81tbODKFCfB6lYWveCNyYkwF0vKaW7ijsjkgHtaLhnRjKjAySw5OY11S47kbcXve/WZDxAdb9/5tc+TH35+/38af7JtAu0eQ4SkwNgeEvXMMwei0Gp3RwrUt9Ojk1Ia2NiaXV1RWnl9c0kFnNre0paQ+a2rhqjTY+KShjSZqbRfzhUNFJU1sbl8brbOlTcDi9FNrYzOX0v+20TqFnaM5eTW9/VM4CXiCQb5wqKdvgsvvZ3ElLK6Ewe5saWHX1dGYTPHg0KhOb4TReZs1TmI4iaA4BKHGef8zaUYJA0rqfi8tAfQYqcaBBgA9CXQooUIJFQl0MDaHEiocaDBSjRIqBFciuBIlVCimBsAAgIHANBiuAcBAkgYEUVOAjuMGBNOhqA7F9ThuQHE9AQwwUBPAgAK9BVVCpIYARpg0ILgRB6iwk8vv5JGAmNOoxV2dJAA6LcRoF3UKhtqb+QYdSQkQdXqLVDam0anFXSJJT5d0VNbbNzAxOTs0NNHXN9HXOzk4OD0wMNHZ1ScSd4+NTVgsJopdwVAzihoIwkwBKI6bENwMExBGQiiAcWBBgBkjzQgwI8CMkBAKYISEqdgPhMBRgKEARQCMAoRiNih6B5AEwGAAGQCiA4QeoHMmec9YV3MfrayrMmegKl9aVzTRXK7oqNZy6izCJrSrxcitNnAqjOwyHaNQTcuh+mUN7YWOkW9gFZq5JRC/DOKXmdgFGlrOXFPmaEXcXEP6TE3ieFn0THXCVGVcb9Yv7LgoUeIVQWyUKO5yV+JV7pPzjb98V3vz66bb3zf9eqzj0Wl+0o+d6TcEyVfYcVGcuMui1Gu8xCheShQ/9TI3+QI7/gwj5iQz9hQz/gw78Rw35ZwoLYoqcfrF7udXel7cFGX9JHj+E//ZTU7mTVbazbakaw2xP1Y9vdyafr8x/UHewxvXj/z9nbDgQHd7j0ULHF+zWu5s5+Fs6+5k5+7s4Ori4OTi6ODibO/qvMTe3tbN1c7DfamL8xJnJ1sPF4dlnvaeHosdnG1dPRxcPW0cXW0dXF08vLxW+K3wXe3r6+fj4+vrs8J/pV/gav8g/9WBfn5WoVt2BAVuWr9u8/p1m72X+y33Wrl6VeBKX38nJxdv7xWenl6URsTJycnenjLGzH/Z29vb2trb2Tk42Ls4Orja2To7Obo72Ls72Ls7Oy1zdPBwtF+2fJm/l9cqX99Af/+NVAAexTD4+QUHBW7bGrpvx/Y3w8MObo94a9/ejw4e+GTP7g/Cww5ujzi8K/Kd3bvejYx8a/v2Qzt3vrlnz7vbtx/Ytm1PWNheim7et+/dgwff27XrUFh4JKVu3hC8ZVvYzuCNoRRFs3bdpoDADVQMtP+addQk2ZUrgxZYWT95lARIkJOT879B53/NrLJasMBqwf98mvB8FOeCBa+9tuj115a8ttD68uXbFjNQqcHEBCoQzHaKNTIZ6OmBExObIiK+/MtfLwk7tQoV6B9ChJ36rh7zlByweUoOXzOrBMMy8NkXP60L/uiXO/kdzFmVFgzJQN8Q0dULiyRmcTfcM0AMSoF0HFTXjTyJfXX3YVF1fd/YNBgeIypqOx/FFs+qwdAo3tVn6h2ChkaJPinSPQT1DEOnL8bevP8i6Xlz1K3UT7/7+X58aXRa7Zcn7hRUiwemyOEpIJHBnYMWRuecZBiWzYHRWTClAw/jK85cS+D36BVm0D2CjEwDyTDeIyX7xwhej5olmpxS4yozyenqq2lpl/QP9Q+PMDhcFk8oHZ8aHhlv6+DyhYMaA6k1gvFp/diUbnxa30YXD0oVw6NKYZe0b2hmUKoYGJkdlCr6hmYaW3ni7tGRMVVDC7e7f1Ktx0USqUgi7ewZ5Qr7+OKB7v6xQelMz8C4oHOwq29EOjEzL/IjcBMMGWEThFsoMhYBZgQYEWBEgB4FegwYMGDAgREHepTUYkBHAiMBDAihQQgNDvQIoaHO40D/RxFAT5KG+VaRMOG4gSCMAJgBMOO4CcWMKGbECfO/eAxgwYARIjUI0GPACBFaBOgxYDZjehTAOMBGxqXN7W1MLo/B4XKFnVoDBMOgsYFNaxV30LqUczhkAWYI4ACMTc+qjfq+kaGRibEJ+dzw2IxcaRmRKQeGFAP9iuGhubEx1eioQiabUcxpEATDMMxiscCwhSAwDIWNBp3RoENRGCNQmEAg3ALhFpiwICQEkyaYNFkIM0RaYADDJAoRGEQQCAlQACACs+AohKEWFINhFDLDiNlCmMwAxwBuARalflzSSy/vqEjh1aRJO/InW/KUrYXajlIDs8zErjBzKmFeNcKvtnAqIG45xC23cEvMnGIjK9/AzDMwCyy8cguvHOJXQPwKM7dEz8ifa8mS12dMVCeOlccOFz2eKI+Zrorvzvql/ckZ2uNTktTrvOjzHfeP0+4da739Q+3Nr+tvfdt27zgr+jw37qIg+Yo47bog+Qon/iIv4Upn+g1x5jVh+mV+6kVeShQv6Twn4Swr7jQz9hQr7jQn4Sw/8Twv4Rw3/iwv4ZwwOaoz40dB+jVexjV+5nXh85uirFuCZzc56TeYqT+9ehxVF3utIel2VfwvWXcu//TDZ/+1K3TLCjdP6wVOi60cF1u52i12dbBxsLe2t7e1c3K0c3Gx93C39/Sw83C39/Rw9PZ0Wu5l5+Hu6Ll8Pm/a2cPRxdPD03uZ1wpPTy9vL5+V3j6rfXwDV/iu81u10X91SGCA1Rr/dWv81wUGbFjjv87He5W723IP9+Xey1e6urp7eXk7O7suWWJta2vr4OBga2trY2NjY2Nja2trN//lYGfnYG/n7Ojg6ujg5uLsSfkgXZ19XJy83V19/XzXLV++evXq9UFBW9auDaVEyiEhu4KCtm7atDMsbP/OHW/t3vXu3j0fHtj/8b69H+2KfG/b1v2HDn783nv/2Lv3va1b94aG7qEA+s03/7Jv37sREfsjIvbv2nUoImIvNaslLDzyj0komzZvCwwKphrndes3U+0z5amhgpx8fQMXWFk//C0ekCAvL++rrz+3d1j6n0Xn+fFBVBtutcjKavHZs9fVKnx4SDU9ichksEyKj8rAxBjo60NLSjpj4mtZ3DlJLyzs1IslZr5IL+oycQVagcgk6YVpdEVMfG3GM8bgMJiaAZIeVCSB/lSwuBvp7EE7e9DxacAXhusltQAAIABJREFUm1Iy2u4+LErPak/OaHwcW/Y8hzYxDfqHELHE2NVj7OmHJf1mST/UMwwXlIlKqjtrmoaTnjf/FltRWCUur+9PzmqpahqSDMOSAZjXrRP3mtmdanGvuUeKDo0B6Qy487DoyKkHzR0To7NA2G3k9xi7h4GgBxb1mDhiJUc0M6UkEQDUJtKMAAwAajsUggCl4jBagEZvgX5vYnVmeE5rGJCO6cwwBoDWBEE4wAAwwvNhZ3KVzgjjCAkUGoPaYEFIYEYJC0YaIHROp9OYTPMsLAAmFDXAMERgMIEgJAoTkBk1mVETTFgg3GxEtEZEa0I1JlRjQlVmXGUh1BZCDRFaGDNAqBHGTJS6AUKNEGpEcDP1zz6Mmajj+f/9UROKmFHEjKEWDLUgsAmyGGDEhBMwSeI4jmIYgmAwjCIWGDJDFjNkwgFmIcwIQDCAoQDFAIYBwowhZgyBSVJtMIt7Blo6WELJwJzWDONgWKauaRS2dfQ203ol/WojDEwoUBuBDiIsJFAazWYCmHCgMRMIAHM6UqsDShWp0hBGM4AQYEEA8nsSE04ABMX/lVqHzQc8wThhQmETCltwGCZRiIQshMVCWCACsQDcTBImnDThpJkAMAFgHKDk7wb/P54XQ4BRDc3IpiQMcXNxR0lya0GMsDpF2pY7016oppcaOFVmfg0krIOENaiwFhXVwIJqRFiFiV/hndW4uAoTVSKCcphfhgqqYF6VhVNmZBZraflzTdmTr1LGyxMmKhKlRU96su/0Z98deHGPHRfVcOf75rtHmY/PNP38bcWPn1Zf+2f9rW+af/2+48FJblyUOOWqMOlHftJlYcoVYcpVQfIVUfqN7uyfe17c6nx2lUJnfupFqoOmR59gxJxkxZ1mx55mxZxiPD3BeHqCHXuam3iOn3yBm3yBupmfepmbfJGZEEWLv0BPutoUfbHq4fmqp1eaUu7Wp97Pu/djdNTRzw9GRqzxXbZkgcNCK5clb7jaWrva27s7O1lbW1vb2tjY2Vrb29k5OTq6Ozu6utg6OlDBHU5OLk4Ojh5u7hQi+y/3XuvnG7zab/Oa1Vv8/Tav8t2yemV40Bor3xX+/qvXrvFf57967epVQR7u3g72Lq4unt7eK3x8fB0dnRcvXmpjY2Nvb29tbb106dIlS5ZYW1tTGG1jY2djY2dr42hr4+jk6O7m6uXi7OXi7OXp7ufu6uvp7ue/Kphifql9OUrFvG3bvrCw/WFh+yMiDkbufHvf3g8O7P94754Pd+54Jzzs4JaQPW+/9bdPPvnq4MGPwsL2U9RzaOieyMjDO3Yc3LIlMiJi/8GD7+3YsZ9SN1PoTKnoNm3eRo1NocajUINUVvoF+KxYPT+022fNAivre3eiAQkKCwu//OozCp0XvvYfQ+fXX1uwcJ7ZWGhl9TqFzho1JumaFAsn+fxpiUTDZEy1NI9IJCapFAwM4MJOI1egFXYau/sQNk9Noyv6BkhxF9TVjYi7oN5+oref6JTAQrGZzdUKRCZhl0XcDXf1ol29WGcPKuxEBGJY3I0MyQCNOZdXJMwt4j17Sc8pZHP4c0NSvKcf7uoydvWYu3rMnd0mSa+lZxCRTYKRCTA5C3qGUMkAPC4HsikwICOF3UbJAMwRqlkCVe8Q2i8lxD0mtlDd1WfhiDQ1jUN1LVIGV8ERaTp7zRyRRtyLMPlaOldJ40zT2OP9UqMF+90eSAAYBQgGCByQBCBwgOPzm3l/FERgJhTGADDAMEQQFhzHAFAbzBaMNCE4FahmQnCYAGYMM2PYfEQlIKmVOkAAYcFhM4ZYcBjGMRwQ/14YDjD8931DHMB/KvT/PkuTIAGGk1QOHxXI99/qj4BNnJhHNOqXtWAktYNGpcFRB39+E3QmYEEpQyUQdE/XtfXUtfUUV/MqGzrH5YQJAwYUQACYATASJKWDNJMABkBnATgJEAygyLycjlLUoQSwICRGApQAJgRA6PwlM/z7Pf/+KVBvI/UCqIJIAJEABQDDfxfYYABgBEBhYNaTeoW8TzDMaRTXF4hrXwy05o8xSiaZhRP0fAW9RM2o0HOqTPwai6AWEtbAolpEXAsLqmFBJVWIoBwRlEO8UohTAnHKTMxifVueqjFbXpMxXp4wUvh0MO/RUP7jsaKnPc9uM55eYD65wHoa1fbbiabb39fc+LLyymeVVz6rv/VN271j9IenWNHn+AmXxClXefEXOfFR/KTLotSrnenXu57d6sv5VZJ1U5x5RZB2iQJobvIFTsLZP3pnbvxZVswp+pPj9CfHmdEn2bGnBUnn+Eln5ivxLDf+NDP2VMfT47ToM21PzzQ8Plv36FxjzJX25F/a0+42pdwti7l398SRf+zZEbnGN9DV0WPRa06vLXRbunS5i9MyVycPJyd3ZwcPF0dPD+flHq5e7i5BK1f4e3mucHX2crT3dnJY6ebk7+6yxt1plYttoLvDxuWuW1cui/D32R3odzB4jVVQYHBgwAa/lQF+KwNWrwpc7uXr5Ojm4uzh4+233MvX3t7xjTeW2Nra29s7WlvbWlvbUtBMdc22tvY2NnY21g62No7OTh4e7t4e7iuWea70WR7g5bnay3O1/6rgsLC9VJx/WNje0NA9wcHbQ0J27dhxeNu2feHhB3bueGvP7vf27f1g9653I8IPbQ3dt3PHW5RUY8eOw3v3vvfOO387cOD9kJCd4eH7IiL2b90aGRl58NCh9yMi9m7aFL579+HQrds3h2wLC9+5cVPotrAda9dtDFob7LcqwGu5r7ePn7eP3zKvFe4ey6kRkM4ungusrG///IgkQHFx8ZdffWZnv+T/jM7/Q0Xdnyjnha8ven3pwgVLz5+9plGhw0OqgT6lSDDVKZwVieYkXbrBAZjNkXd0TAmF+v5+jMWao9PlAoGOxZoTCHRtbZMSiaWnB5ZILEymoqVlXCw2dvchoi4TX6RncVV0ppLOVLG5Or7QJOqEeAKjpAcdGAJDUjAyCqRjQDYOZONA3KkVitRCgUooUovEGoFQJRCqBGINV6Bk8RWiLh2/UyPq1nf1mVh8BUeo5IpUPLGaJ1QxebNcgZInVjM5chZfwRUoO3uNbJ6iZxAanQAsvqKVNkbnzIq7Yb7YJOg08sRqjkDR3a+b0wKEBEYLMJgBjACcACQOMARgCCAJoDchRshiQREYx1ASQBiOksCMoBBG4gCYEZyS2eIA6E0IDgBGAp0RpjDFghIIAcwIbkGJ3xkM0oygFhSjng0hSDOCwziwoITWaFHpjHozjBAAB8AEY9QDIQz/U5EQBP4oBAEYBhBk/hiGgcUyX3/cQ+IAgQBkBigKSBxgGDCbgcGAU+pjvYmwIAAlAIQBEwQMFoAQQA8BMwYgAugsQGMCJhRYcKDUE3M6XKEllHqgswADDDQmINeQ/L7Z6rbe2vbBJqasqrm3gTbAEo33j6vlOmhcqZ5Ua5Rmy5RSP6U0akxgatak1eAqFayag1Qqi0plUSj08jn9rNIwOatRamGtEZ/VIhMzhrEZk1yNaUxgbEo7OqkZndSMTakn5OoJuXp0ak46MSOdmhudUY3J1WNy9eiMRjatlk5pxqa0s9M61YxOOaWcHZ2alY2qZMPKoe6ZHk5fe5WUXjXOrJhklE/Si+TMIiW7VM0tN4nqTKI6o7BWz39l4FUaeJUmXpVFUG3hVRrZJbqOAg0tR9ueo6Plattf6NtydC0vVA3P5K9SJ8oTxopihnMf9Wff73l2uyv91tCL+50pN9sfnKT9drLjwamWO0cbfj5Se/Or+ttft9z/nvboeMfjE9TKijnDS4xixZ5lxZ7lJUYJ0n4Upl8RZVzvfHZdkHFFmHlVnHlNmH6Fl3KJkxTFSYriJl/kJUYJki8JUy7zky5y4s6xYs6wY89y48+Kks+Jks90Jp2RpJzrSbvQk3ahO/W8OOU8L+60MDlKkHypI+Zs08NTDQ/PtDy92BJznZb6pC7uQcG9mzFnj3335r4Ib0/fxa/5LFnk+cZCtzcWuLy+wOl1K6fXrZwWW3naLPJ2WOz6mpXXYis/+8VrPew2LXfetsJ9x+rlewJ93t285i/b1n2+J/TEe/uufv7RvR8+f3TyS6uNwaF+KwM8PXzcXL2oQCZXF08XZw93Ny8312XW1raLFi2m+GVra1vKRe7o6EgFMs1nTtu7ODq4ujh7LvNc4bXMz8fbf9XK9b4+Qb4+QWsDt2zatP2PlIwdOw6Hhe2n5HGbNu3ctm3fju1v7tzx1jzLvPPt8LCDlIQuLGz/H8oNaidw+/YDERH7qZyjHTv2BwdvCwzctHHT1qC1wQGB6zdt3rp23cYtoeEBgevXBKzzWbFqmdeK5d4rKRu6s4uHo5ObvYOLja3TAivrn27cpzLqvvjyU1u7xf8WsvEfQufXXntt8eKlbyyytrJa9N23p4cGplnMXqFAJuCN8Thjbc39TU29bPZkS/NwS/MIm60QCrUtLaMtLaNisV4g0NBok3T6dEfHVHOzjMmaFov1nV06kUjXQZ/g8VRsnoLJUTDYs0yOks1Tc/l6nlDHFxpb2ifb6VMM9kwrbYzJneGJlK1tUqFAKeDPCfhzQoFSJFQJRSoBf47HV/D4ig7WpECo5AgUfMEcX6yiMyYYnGkOV97OGOfxFUzuDJM1xeLJ6YwJjkDB5syIJNqW1pGmthHqUeJOTXe/qaV9nM6ZZfJmO9hTNOYYnSNjC8b4nZMM9gCDPcAXjHV2TQv544yOgY72ARZjkMWVCDq72TxxWwebxRV1MAUCcR+NIeQKekVdQ00t3JY2PuXDbqOJeIJBGr2zvpHNZHfzhYMMlqS9Q9TSxu9gilraue10QTtd0NLObuvgMjliJkdMY/A7GJ0sTi+H109nStpoovYOMZ0poTMlLW2C1nYhjd5JZ/YwWL1Mdh+D1ctg9TIZfSxmP5PRx2T0cdiDfN4IlzNEnWQx+9msAaqoSyLhqJAn5XMGmYw+eoeEyehhs/o6aF0NTRw2t6+1Xdjcymdye4VdUp5okM6WtHaIWujdNY3C+pbOlo7e2iZRdT2/obWrqb27tknUzhyobxUVVbSXvWLUNgtqmvhVDdznRc3PS9qKavjldaKKenFuMa30Fau5Q9RMY9e1tDS0tTR3tDe0tDY005pamc3NrMYGWlM9rbmho7mhvbGhrbGhrbGpvbmZkV9UmZKRm5ia8/xleVbeq5RnZUnpZZkvatIyy9KflWY8L8vMLs3MLsnMLsnIKs7IKk57VpiWXfz8ZVl2bkV2bkV2bmV2bmVuTtWzpNyclJy81BeFac+rXrzoKC/kvSrkVGbL6BUz7Colt0JOL5xoeTnd8lJNLzJwys2dtSZxjVn4ysCrNHDKjdwKWFCJiqot3BI9I1/Z/GyuIV3ZmKFuzFQ1pKnrU2crEqdL48YKnozkPBjIutubebs77aY45Ro/7hIv9iL76TluzAVO9PmGn7+t+PHThp+/bb73XduDo7RHx2mPjrc/PNb+8Bjj6SlO/HlW7FlG9GlmzBleYhSFwqyE8+zEC9zUS4KMK39GZ17KJWH6FX7SRVHqj53pVzvTrwqTL/ETo3gJF/iJ50XJ58RJJ8UJJ8QJJzoTT3YmnhTFHxfEHu1Nj+pKPs+OPtF670jT3SPtD04wY84z436sv3+57sGNxqe/NsfdK7577fHRL4+9ufvjrRuC7F5fY/daoP3iYA/bsJVue9Z6vx0a8NGO4CNvR5776+G7xz5LuX76xd0f8+9fKXp4vfzpLUZWDPtFnLAgabAqe6qlRNFRqaBXWK0NCvZwX06Bsq2No72ds7ubl5Ojm7OTu7OTu/VS+8Vv2FBt8tKlNnZ2DlRKnpOTi6MjRTe7ujh7url6ubv5LPda5e21xtcnKMB/05rVG4MCQkNDdgcHb6dUycHB23fsOHz48Mf793+wdeve4ODtEREHd+16e/v2QxERB/fseZfSbOze/c6OHYd37DgcEXEwODh89ergDRvCdu9+KyRk+/r1oZs2hYeF7d62bdeWLTso18kK39XePn6UcSYgcL3Xcl+v5b4urp6ey3yWe69c5rXC2cXDwdHVwdHV3sHF1s55gZX19at3cGw+39nWbvG/GQX/P6Pz73OyF77++huvv7bEymrRt98cH+yfoLUJa6sZ5SVtjfXCV1Wc4sK2uhphbW1na+tQeZkwL6+jrIxXUSEoL+dXV4srK4X19T0lJZziYnZlJb+qSlRczCwsZFZWCwqLWCVl7PIKQVW1uPqVpLKqs7xCXFomKC7h5xewKirFdfU95RWCkjJ2aTknr6CtspJbWc4uK2GUlzIry9nUtyUljMpKbkERrbqaX1rOKihoL6/klJYyi0roVVW87JeNxcX0ohJ6cTG9ooqbn99WWNyRn99WVEIvLWWWV3Jycppz8loqK7nPshryitjl1Z3F5bzcwo6yCnZ1Da+wpC3jeUVpWXtpeWtFOa2shFZc2FaQ15yX05zzor60pLW6qj0vtyY9raiwoP5ZZnlpSWt+bmNRQcvzzKq8nMaigtaSoo6CvNaSoo68nObcl035uS15Oc1FBe0Fec0vsmpzXzYU5DU/z6zOy2nIz218mV37Mrs2P68+N6c2M73iWcarl9kN+bkthfltxQX0wjxa9rOm5ITKrMzG7GdNL543v8xqe5nV9uJ5a/azlqzMxpfZDTkv6l5m177IqsnLaSgqaCnIa6KOC/ObiwpaCvObc1/W576sLypoKS/tyH1ZX1zUnJ/bmJlRlpZempNbV1DY9DL3VVJKfmpG8bPsiszs0rikFw+i05MyCgrLWwrLaJkvap/nNBaWMfJLOnIK214WtD7PaUzOqEjOqMjKrX9RUJ/6vDw5szjlWUl8ekFSZml2UdOLwqbYpMKc/MbY+BfJyS+fP8tJSUpOSY5PT4lPT4nNTEtMTUyIj45JT0pLiUtKjUlMiU5IjI6Nj46JexL75NHTh789SU/LSk3NTk5+mZya9yy74mVe3bPsV4nJJYkpxclppSnpJUmpRQnJeYkp+akZxZlZ5Ympucnp+emZRZnPSzKeFadnlqRnlmRlFJdlVdZklVc/L6rJymWUFA201c/wmmd4NXJ2xSyjSN6WO92cpW7LtbBLIU6ZkVmsYxdrOcU6drGWVaRj5OsZ+WZWAcQp0rY+U9anyqvipiti5JXRisoYefnT6dLHozl3pC9uDz77qS/9enfKFVHSJWHcBW7sOcaD48yHJxgPjrMfn+I8Od3089e11z9vu/8D7dHxtofHWn77oened033vmt7eIwRfZodd4725Fjr46O06BOshLOshLP02FMdMScZcWfZyVGc5Muc5MvspEvsxItUcZIusRKieCk/dmXc6Mq4IU67xk+6zEu8xE+M4sWd5sce50Yf5Tz9gfPkCPvxt8yHX9N/+5L9+FvOk+/ZT75nPznKizkpjDvHiz7b8eAU7cGFxl/Pvrp1uvH+ZUbiXVbKg8r7V9Mvfv/zP9+7+o83b/7z/adnv3h550JV/K2GtHutzx6Ii5IlZSkjtdnTbUXTbUXj9TnDVc+GK9MHy1NHytNGK9PGK9PHK9NHy1NHShKtVq8KdHH2WO7lu9LX39HB1dnJfbmXr7OTu4uzh6uLp52tk/XSeVrjjTeW2NjY/Tlq2sHexcnRzdVlmYe7t6eHr4+3v7fXmpUr1gYFhKwLCt24YfvO7YcjI9/atettyqcXGrrn/fc/PXz4Y2oE+O7d7xw48GFExMGwsP179753YP9HkZFvUdgdGrpn9+53du48RMmZ9+59h2Iztm/ft2vXoa1bI0NDd24OCVvpF7DSb423j5/fqoBlXit8V/pTGm0bW0dnFw9Xt2XOLh42to5LltrZ2jnZO7jY2bsssLK++uNtHJufjWJrt/jfrCj/OWbDyspq0aLFbyyy/vHyDaMBlU8b5mYts9MWjRKXT0GTEyatCsxMIdOT2MQEOjEJa7RgfAKSdM9OTMLyWWJ0zCyVGWfk2OiYSSozTExCff3K/gHV4JCmb1DV0z8n6Z3t7p3rG9AOS03SUcvQiHFgSN/TpxwY0krHjAPDGknvTF+/YqBf0dM9LRaNiYSjXZ0TvT0zPd3TneJxSdcklzcyNKiUdE/zuMM9vfK+XrlQNDY4MMfljQwPqfr6FWLRmLhzgs8bkXRPd4rHuyRTIuFob9/sQL+CL5AJ+FJaR19tvbCxrbe8kpWT31hTz2Ww+2obOC9yql/V0mvqGK+q6VWVtNoadmtzV1tLd1ODKC+nobqSVV7aUVnO4LBGKsuZzY2S+lpRVQUnK7OeRZfxOdPVFcKifAabMVlb3dnaNMRhTjTU9r6qFFVXCEsKGZVl/PISdkNtV3trX2tT36sqXkUZq6qCU17KzMtprq7gV5TySgpZZcWculfdTfX9NZWS4nxOQ01fQ01fQ81A/av+2qr+qrLu8uLOkgJuRRmrspxRUUYvL+2ormTV1/JrqjnlpR11NbymBlFzo7i+ll9ZzigroVVXshrrhZUVHS3NouYmYWlJa2FxY2Mzn80dYHMHOlgScfeouHu0uLzp3I+/fPLZd2cu3UrLKsvOa4hNKolLLs3KbcopbMvKbUrNrI1OKLp0LeaHk7fikov4XaMCiYzGkbBFA3SeRNg1Iu6SSiQyNlPCZXb/8PWJrcFbN64JiAzduC9848GIDfvD1r0dGbo3LHhboP++sK2HwsP2bguNDNm0feOGsA3rNgcFBPis8Hb3LMkvHhkc02osEomM3tHZ16+YmIT6B1T9g5rBYd3giLZvUCXpnentm5WN6qdn4JFhpUyqHpVpxmQq6bBieFA+1Dct7Z2SS8ZnRcPSDr6kvqm/sXaK1aQWNCk5VVNtOcqOPB09z0DPhdmFQFAJ+JUYp9RAz9UzcnX0HE3787nmdEV98mxt4lxN/GTpo7GCuyM5v8he/jKW8/NYzs/S7JuDmVcHMq70pV3uTo7qTDgnijvDiznJfnKM+eiH5ttfcJ4eZz76ofHnz5tvf0F78B3r8VF29ClO/Hla9KmW336ou/tt490jjb9933Tvu7q73zb+dqTxtyOtj4/SY08x4k53xJykx55iJ55jJV6kx52nxZylxZxlxJ1nxl+gx55rf3qaHnuOk3RJnHbtD3TmJlzkxp9nR59iPT3OenqcHXNcEHdKGH9SGH9SEHeiM+mMOPE0L+YE88F39PtHOI9P8KNP85+e5T+9II69wnl8seGXY7U/H2t9eJGR8BMj8Ze2uJvVD6KqH17kZN0fb8jSsEo0rBI1o0DelDVenTpakTRRnTr5Km20IklWEi8riR3MeyQtip4sjZ8qi5sqiZ8qiZ0pi7dasybQ19fPw2OZs7Ork6Obk6Obg72LvZ2zvZ2zg72Lg72Lna2TjbXD0iV21kvtbawdKDu5s5M7dcnJ0c1rma/fygD/1eu9lvkF+G8K8N/k57shcM2WoIDQTcE7wsMO7tn93q5db4eE7AoJ2bVz55sREQfXrw/fvv3Qrl1vh4cfCAnZRTXRu3a9vX//B5999sP77/89MvIwFbURErJz69bIsLDd+/e/Exl5MGL77vCIXSFbwoPWbly1OshvVaD3ytUrVq1Z7rvqj4Gzdk6ub1jb/eEp//MAlyVL7Rda2dy4dheQoKio6IsvP3Vzd/zPMhsL/kRuLFq02Mrq9diYJJIACAyMelyjQpQKaHbaMjVumJkwKmYgkgAqJSafsahV+KwcmpwwzMrNKiUyN2dRqWClEpLLjXNzJqORQBAAob/v8JAAQoAFBjoD0OiAQokiGMBJYDQDkwUolJDBBLQGDAcAw4DFAkhynhuliiAASQIMA5RLGIUBSQJAABSdPwOZ589QKwwDQACCABjyb/coldDYhFZnBHojkPSMDQzNwBiYURjodCGb3SUSDdTV0Wk0oVAwND1lADgYHVG3NokYtJ6mer6IL9OpQX+Poq6ax2fL+GxZTlbD6LAJg0BdtYjeNqRXATZdNjsJRoctzXW9bLqMyxyrfyWktw3VVPIEnPHJUcvsFCHkjtVWcRtqBKyOQQFndGoCHuxXV5Sxigra21v7eruVoyMQvX2Y1jrMYU4IuLMc5lR7s7StaYTHkvdKtCND2vo6NoPe3d4mbmrksVl9cwpkoF/OZPTMKRDFLPyqms7jDtbWMJsaeSxmb3MTVy43Tk3paDRhfSOLwZIMDsshBJgRYEEBjAORZDgtu7CgvC4uNTstuzinqPHeo+c3fkl8HJubmFaWkFoan1KWkFqalF72052E7PyaKaWZ2oWjIgMpuyABYdTm3akvvg7x9d243O0vu7bs2+gbGeh6aLPPm1v8dgYti1jlERnku2fDmvAA393BAZHBAYfCNm1e7WNtZeXv5dnF4QKMAATolQwPD0xOTegE3CG9DkAw0BmA0QQgGOj0QD6Njo8ZxmV6+aQJ4ECnQBAjABhQT5tU41qldE4lGVXwJBMd7In2thlGk5rbpOfXG3iVWnqetuOlvj3L0JYF03MIZhFgFeOMQk1zuqoxWVGXMF0dM1H6aLTwrqzgjizvl+7Ui5Kk813xZyRxp7rjT/fEn5bEHhc//UEce0Lw9Cj7wXftd75q+eWfzT9/3vLLP1tvf1Fz/b/qbv694urHRVHvvbr5N3bcic7UC9z40/TYM00Pj9fd/a7mzhFqrb3zTf29I7ToU+1PT7Y9Odb25Bgt+gQ99hQj/iQj7nRH7DlGfBQr8RI35Qo/7Zow44Y446Y446Yw7bo442Zn5k/ijJuUCI+XeJmXeImfcImXcIETd44Vc4oVc4oVc4IVc4Idd4L59Cjz6VHG46Psxye4T0/xY87xos/yn57tijvfFXuG+/A44/4x5sNTLfeONd8/xoi92Pb0XOODk7X3j9c9ONby+BQr8WJ/3t3ZuiRlQ4q5PdtCe6GqS5FXxMkr4mbKY8eLHo0XPJSXPFVVxmuq4zWVCcqy6Nnix1Z+fqt9fHw+39muAAAgAElEQVQpdHZ0cKUQ2d7O2c7WydbG0cbagQJlO9v5TnmZp4+Hx7I/uGmvZStW+Kxe6bvGf/X65V6rqK45KCB0y+Zd4dv279397vaIw1tD94WE7KJsfgcOfLhr19vbtu2jTIB79ry7e/c7Bw9+dODAhzt3vrl9+6EDB97/8MNP33nnr6Ghu4KCtmzZEkklUFMzA7eERmwOCfNfs87D08fdw9vbx89tmTeVmUdlMzm7L3Nwcadc5lT2/xvWdott7JfYOrxhbff6YtuFVjbXr975A51d3Rz+s+i8cOFCCqB/R+eFsTGJJAEQmJyaVIqFAxxWl4g3IBGN9HTKertG52aNIyMzo6OKuTnT9LR2eHiyv3+0t294YnJWKpvs7hnkCzo7u3onJqdNZoSaYocQwAihBjM6PasWdva303lNrex2ukDUNcTmddNZwuraplYaS9DZrVDrhkfGZuRKEgAEJUkAIBinnuTPo/Z+D7IgKHEFtUdPEgBFyD9m/VGD7/58P0kAkxFWq81GCwGhYEquUar0JAAmMzo2PjM1PTer0ExPqycnlTMzOrMZAAJAZiAdnp0c1wwPzkxP6mALmJrQdYlGJ8f0M5MmiXhMrwEAB9Ih9bhMj1jAzKRFOYvJpyCxYHRMqpNPQSODc8pZZGJUNzmmN+hIsxFMT+oH+6elwwr5tFGpsEBmoNcTPd3jXZ2yUZlKOQebjGBsVDs+ZpiZhuZmCfk0OiYzjclM8mlMpwUmIxgampqa0oyNzclks9PTWpIEGg08Pq6kNgl7emRKpXlkZGZiQjU7a5BKpzEcWCykVDo9JJ0am5ybU5vmtyhJgAGgNcEj49N6BO+TTkoGx8dmDJ19MwLJxOCodmTcJO6RC7qm+oY1w+P6fqlidEanteBmAlgAiQCAAwKQGEAgTKsFegOAoJ+OH/tkZ/jHOzaf+mj/6Y93nfxw+9H3w759c8snEWve2bjyw21BH0QEvxm67t3wjXs3+r+3Y/Nf9kaEBa7ct3WjrLsLIDBhgrgd3MFu6VD/RGJ05q0bT1JSi2/fTXn0+FnW88q83LrKMlp2ZlnUqZ9+vfYo6VH6w58eJ/yWUJCSy6mnQ3KDQTozzeArGWwNi6Xjdui5LXpOrZ5RrqXlKxozNE0ZhpZMQ1OGoSHDUJume5WmqUrSNiQrqqMnSn6TFdwZybk1nH2jL+2SJOl8d+KZzpgTgkdH+Pe/5t37iv3rPxm3/tZ24+O6Kx823viv1p8/bbn9WcNPf3t19S+Vlz8ov/R+zomD+efezD/3du65t4ovf1Dzy6eN976s+/WfpTc+L7r6adHVT8t/+qL69rfVt7+pvv1Nzd1vmh8epar18dH2p8ep3pkee4oRf4GZcJGddJlCZ0H6dVH6DVH6DUHqNVH6DXHGTVH6DWHKVX7Sj7zEy7zEy51pPwnTrvNTrnKSLrETL7ISzlNUCTP2FCPmJDP6NCfmLC82Shh3URBzURB9ri/pQk/iKf6j71m/HWE/Okp/8B390TFhchQz+jTt0fHWh983/3ak4dcvXt36e93tz1rvf92TcXW66DdjfZK5McXcmAI1pRrrEpXlT1QVT7UVT7QV0Zryx+qSx5qyR9qyp1ZeXt7Lli13d/ekgv0p/bKDvYub6zInRzdbG0frpfY21o52ts72di72ds5ursucndydHN3cXJf5eK9avSooYE1wwJrg9Wu3+vmu27AufMO68KCA0M0bd27dsjdyx1vhYQc3Bu/ctDFy9653Dx38eM/u93bvfufQob8cOPDhgQMfbt9+KCRkF2UC3LHjYGTk4e3bDxw+/NGhQx9u2RIZFLR58+aIsLDdISHbfVeuWROwfkPwlvUbQvxWBbq5L3d28XD3WO7o6uHo6ubg4mrr6GTr6GTv7GLn5Gxt7/D6kqVULVpq/Ya1zaKl1q8vWbrwjaULrKyvXfkVkPOajf8/0JmKeH799dffeGOJldXCuLiEeTjDAGIhLEYc0mMWHYoYCWpqKgKTVJAbhgKTETYaIIPBBEGIyWTSaDQKhVypVJjMOoLASICRgIAQC4ojGIFr9bqJyenhkbHeviHZ6KRSpZuaVkhlE51d3QODwzOzchKAOa1SY9RaYDOKI9RjKd0XgkAAEBiGQJAZAAJBIIvZSKX24DhKXcIwBADCbDYCQBAERhAYhiEwbEEQiNL2QhCEoDglqkVQHMMI8HsuD46BP6ZtUeluBj30v5WqoTAGSICjxHye0R9pdigAJMAQEkNI1ZwWQ0hAAtiCUJo2DMFJnCBxAoURBIIJat4qICjllwUyQLARwxCCmJ+NjSAYQQAAAEEAFCGpP0VUfI8FwjAcwAhBpQhRil4YoYLtgFZnov6qUaI6am43QQKD0YygOIoREIxSahOVzoiSACGB3oJgABggzIySRmheXGiCAfX5UTHfMA4wAEwwUBssCAAWHNZZDCRAAWkBmBlgMEBhYNDfOXn0yFv7vj284/LfD/12/K+/fv/+5X/svvrZoZ++ff/h6S+e3b745NLxlDtXXzz99fxXn3y0e8tfD2x/d9fW/3pr79RgN0BhvXy2rqySQ+NIhD0Pbz/56vPj335z9q13/v73v3134viPVy7fycoozn1eeuZI1Ncff/PVh//84a9f/3Ti0r2zV2uf50OyqWmOQEFr07PaYAEdF9FgXqORUaFtK9C25MzWpKhqkjU1yeqqhJniJ5N5DybzHs4UPpa+uD304tZw9o2BZ1e7k6N4T0903Pmq+cY/ai9/VH3hvcrTh6tOH64592Z91DvNF99rvPRBddT7RafezP5+b/b3e/NOHMo7dTjrh70p3+yI/zws/suwhK+3JxzZmfzD7vQT+7POvvky6sNnp9/POP1h9oW/Ft/8Z+Xt76ruHKm6c6T67pFXv35be+/bhgffNz8+1v705O/ofIaZcJGR+CMz6Qo75X8R99ZRVX3v2vc2QEBSJBQsEAnpkkbs+tpd2CjdICq2SDd2J6KkdHenQaigAkqzc/Va8/ljIj/POeOcZ7zve855x5hjjbkXG4Ohn32va973dQXU3TlXf/c8XC0PLrU+vNz26ErLg0tN9wIb715ovnOh5W5g68OrzQ+uNN67VH/3fO1t/+oEn6p476oEz/Jo17Iol8oo96poj9oY7/oYn7po3/ooz7Y4l4/xjk2Rp+rCjjdEn6mJOF0V5tAQ59Z8y7Mhzq0x1qU+2qk67ETxtf15F3flBu4sunKoNvxMW4Jn+z2/7qeBo8mhSHYclptA5N8m8hKwnHj++yhOSvjY2+CxtyGs2bPloVgBjf1h//LfdJ4pJiUpISstJSclOVt8psxsWUV4YCg3e46y0iKVRepL1HTUl+ga6Fmoq+kb6Fnp6VhoLDHS1lqmrWVmqG9jYrwC9smtXLHV2mqDkeFyS8u1//yzb926natWbTU0tFFTM4BOoWZmK2xt169btx2a0hkb25iYWOvrm2lpGWpo6C9R11ZbsnSxmha8zpuvOltujoTkLOnZcpKzZGdKSYuIS8yYKT5jpriw2MzpIqJThISnCAlPmyECAT1dRHSq8IwpQiIslpi/72WGBm/fvrU/cuB/ic4AkDiE3oRhG40xFEoDAgAG8HkYiuL/NhmbngQNnDpjAE6QAgTlwBEJBpAUgwtQPgPoyUBoBgAMJwUIhmAoRuAQxATASUDwcR7F4AwgeQI2HG6e7HbFCQH510sBwkExHk4IUIw3eYcgEbinaGzy/QwgCBLBcRTHcQAARVEYhpEkiWHY5F+DICi4GR/n/PzZx+MJMFSAoTySQGgKpSkMMDhgcALnUyQCAMHQGI7xACAAQBEB+19DdyQCAAYAMeErRAsAwGiaR5IchuEDgADAB0AAAB9a9jCACy0vKIZDAz4DBBQtoBmEASgDUJpBaAahGYxmMBoQNKAohoSfXjSgSJogaYIBNEagDKDhfbinGJKkUAYQGM7HCAH8wWMECmMbEYKkABgaGy+trEnNzElKSc8rLs/OK/01xOv+MZSSUZScWpBfXJ+RWfH89fu0jOKM7JKnL96mZeV+6elu/NiYlpVSUp6XmfyyrjiXHB0COArGRm+4Ojtt2ei8dbXvvvVBTrs9dy/fpD/XbonMKk3FTYaq+1eYHt24PPqiT3naq/BzHquNtUw15tnoq+9eb9fZVANojOZxy3ILKovLP7e2Z6fmJL5MSU3NS0zMSEnJfZeUlfgyrbq4rqOpsySjsDy9IOPhq8Jnbz/nlzUmv/+ck4e2dw2WlyB1xXhNLlL5nluWPF6QOJLzdDDz0dD7u/3vYnrfhP98GfLl8ZVPt8+1xft/uXfx54ubLfE+zXHeDVGuZTdOZAXsTXbbnOi49o3j2mfHbR8ftnywz/T+XqOH+02eHl723N7smb3FK4dVD4/ZJOw3i9ljErvXNHqfaeQe49BdRmG7ja/8s/TCRo1LW7Wv7zS6sdc04ohNwum1CQ4bb53e9MB1+0u/A0nnjySdP/z2gn3yJfuUwMMZV47mBJ0qDD9TGulcHu1aGeteEedeHuNZFutTHudbmeBfneBfc+ssXBDNbY+utD683PLgUvP9i233L7U9utZ071LD3Yv1dwKrbwdU3vKtSPApj/cqi/MsiXQtiXQtjXArj/KAVh61kX61Ee414SdbYh2aYs+0xDt9uOPREONcHny8PPh4Q4xLTcTp6tBTNSHHq4OPVN88VBV0sPLGgaJL+4ovHywI3JcTsKv48sHmaOfvj88PvL4myIzGcuKYgjug8C6VdwvLiuWlRbBkZGSgV7SUlNTMmRJiYuLi4pJSUjJiopIiM8RFZkhIiM+SnaWoIK8sN3vuLBmFuXPmz50zf47iPEUFZUWFecpKi1QWaaov0dXXNVdX0zc2tDU2tNXTsTQysDXUt1lmsnKZ6RpLiw22NputLDcaG9kZGthaWq5du3aHldW65cs3TXqBmpmtMDGxXrbMdtOm3RYWq3R1TWFii4GBubq6noqK1hJ1bdXFmgsWqinPU1FSXqigqCwpJTtDRFxylqyolJSwuPh0MbFpoqJTRUSmzJjBEhZmCQmxhIWniohMExWdvD9FSITFEvXzuURT4N27d0eOHpSdLfnfrDtPm8qaOuUPnYVZLFZsdAxggIDH/979o7muqbmuqeND+5fPXZ+aPzRU17c2f2xqbPv2rYfD4WEYRhAESZIYhlAUQVIoQSIkhZAUAqeESYovwMb56BgDCIJC+QiPpAk+IsAInKQYkmJQHENxDBZ9JE0QFD7KHeGTPJRBKEAQAOPjXITk4wyKUwIE50LuIygHQnBk9DeG8ygaxXAedNIhKYSiUYpGUYyL4Tyc4JMU9CcjcII/zh7+9OnDl86uvp/9ne1dH1o/drZ3tbd3fvvWMz7OGRgYqqtr+PGjl8PhfPr0qaWlpbm5+dPHli9dn/r7er5/72hrbejsbB0c/DE83IsgIzTNo2kOQYxRFJsgR1F0GDoTAcCDVwD4ODFCM2ySGmMAhyCHcWKIZsZoZgwnBjB8kCCHCXoEwQegRQYFxjBySIAO4uQoSY9PLophUwyboMYxYhSneAwgoPsPAwga4CjBowDGAALBuZMOeHyUTQOcoBEAMIriYyiXolEASJrBcUIwUaFTJAPA4NBIcUnF4+evnj57nZqRk/gmpffX6K9fY+mZRc+fpyYmZb9+lfn8Zca7d7lJydl37z1OfJf85VtX88emlPSkzJyUe7djU5Nejff3AYwAAizUP+DEls3HN6zeaqZrv85iu+VSo/kSqtJT5omyZk9lSbNYEiyWzFSWjZ7G9tXWTod3XfZzPXlg+z+rrCuLskiECxhysP/X6MAIhpAIBwMUwHBmwvOTAgAHQEADNgF4FOCRTO8Q2vGN7upGW1rZNVWChjpuVSFTn4WVvR7NftSfcuvnm9ieV1FfnoV1PQ7penyz/d7V1vhzjVHeVcEuZddP1wa7NMf4VAa75F46nuK1J9Fl2xu3bWnee7IDDhQG2lcFnS67eqzg3IH33tveOK59cMgicov2jdVql1eph2wxiN1jGb3XMnir0eUN2pc36VzdanTpH31PO1VHywUeq9TPbTa4uN3kym7zmwftQg6vDD20MvLo2oTTm+84bbvrsvWh245n3rtfnz3w7uLhrOsnC0IdiyNcymJcK2Pdq+K9SyI9iiK9SqJ9SmN8y2L9yuP8K2P9K2P96+8ENty92Hj3YuPdiw13AhvuBDbdu9R8/3JtwrnahHM18QHVCf5V8T6Vcd5lcZ6lsR5FUa4lka5lke4V0Z610b6QztURHrWRZ1puOTcmuDTdcm+7590Q51YafKLoxtGacKeqMIfK4JOVQceqg47W3jxSH3SkJsi+6saRqptHy68fLrq0r/Di3pIrBypu2FfcsG+/5dHz6Oxg4nVeRiSeG0/m3yLzb7H+JKxIiYvDYRNxOHsiKiIhKiIxU0xaSnKiZ052lqKMtLyigvLcOfOVlRbOU140f57qYlVNHW1jE2MrAz0LTXVDU2M7U2M7Az1rEyM7Y8Pl5stWW1lutLLcaGqy2kB/uYnxCmurDba2G83NV8OuDBubdRYWq6C/voGBuZGRpZGRtanpcn19s8WLtVVVl2po6Kup6SgpqSopL1qwUG3BQjUFxXmSUrKiYpLQIU9EXGKaqOiUGTP+pvBUERGWkNDfN1nCwixh4anCoiyWqI9XIEWCd+/eHT12aJasxH/zNMrUKZDO06ZNExISYrFYMVHRsLgdHR7p7vrS9bm9u+vL96/fuju6uj63d3/90dnxra93gMcTYBhBURQAgKZJAGiawWkG/1M7owAQAGA4wYV0xkmoUQABisCqmaSYyZcIhuIkwQCaBCQOMAxgfJLHRTkUIHAGzsiRGMmnaIxmMATlEqSAAYQAYQNAQu4AQPAF7Mk9ACQDcJwQCBC2AOGgGJfHHx8bH6qurGqsb2r/1FFXU19VUdva3NbY0NrS0jY0OPbjR29+fmFHR9fQ0MjHjx87OztramqyM7MqK8qamxpKivNfv3r2NulVdVVpV1cbhrFxfBxWwTg+SlJj0BYOApphuADwGIZLUWyKYtMMm6LHKXqcZtgAsGlmjKRGSGqEZsYYwEXxYRpwCGqMpMdpwEHxEYrhUAxnwmiNZsOXBDWOk2M4xWEAgpFcCvAJmg/3DEBogGIkmwEYAxAKIAg+RgMUOmzQNI+i+ACg0PoOJwTQxJnN5hIEhRMMilEjo1wEpTCcGR3jQRdmFJ0wYuZxASIAPC4gCDAyyh0YHIYuzGzeyDh3+Pfgr58/f04OGl7xOb/C0MRCQ0NTXlpHScZgoby+ioLBYiXTpWqm2lq6i1X01VRFWCxJIdZaG/O3z+7//t5RkJ0WHxXytfMjoDGKxL9393S2d7W2fKoor62qrCsqKqmuri4uLKosLfv64fOn2sa6vMKvVbWDTR8EnzpGa+v7CwvZFaVEfSW/spBbmo6WvuDk3v6dHNXzMvjL06DP96+1xl2sC/dvi79UF+5fGeReccOl5KpD1tmD6Z6707z3PDix/uGJTa9cdhVdc+58FDScfov9/u5oWjwn8854xq3R1Ljfb8I771+sCDqd7LH9wbFVV9fqBCzX8jJX9bJcfNZO6/xqff9Vup7LNd2tNY4bzbM3mOtoreG73th/s5nvJlOfjUaB2ywCt5tf3mF5Y+/ykIOrwu1Xx5/adN9l2yP3nS9896ZePJp1/WTuzdMFoY6lka7lMR55oS75Ye4F4ROMLov1q4jxq4z1r711vv5OYOPdi033LsFr8/3LLQ+u1MUF1MX518efrYn3rYn3rYr3roj1LItzL41yK4t2r4jxqI3zaYg72xh3tj76bG2UV/Mt79b73g0J7tWxzg23vRoSPCsjXSojXSrCnOoi3Rqj3ZojnVsinD9EOreFnW4MPlEbfLwm5HhNyPGqm0crg45U3LAvv3647NqhkisHKq/bN4Sd/hDr1nXX9+fTwMHE6ywYUCguLi72ZzJ80j1DUmKWlOTsySUpISchPktRQXmO4rx5yioqi9Q1NXQN9E3NltlaW60yMbJZqmlsYrTc2NBWZ6m5kYGtkYGthdkaa6tN5mbrDA3sDPSXm5utWW77D9Q3IJ2trdfCoBNdXTNdXVMTE2tV1aVaWoaamgYLFqjPnauirLxYSXnRbLm5s2QVFRTnKc6ZJzNLfqa4NKSzsJjEdBFRlpAQS0homqio0MyZkM7TREVZwsJwM2XGDJaQEGv6dJaQEKydvT0vkARITk7+H6HzH4+6qVOnwvyq6MgohqIB9WeimaEZDMN5PFIgABQNGIDySYRHEBiNISRF0HBqmCYpisSZCRsJkiIRHOPjBB8+j4+MDlRUlvT0fAMAcLl8qFlPHO7hJGAAh8PDMIJiaAJQHJKHMUTn987y2sreod7O7i4uysFJDCcRLp9D0hgA9PDI7x8/egAgMQJtbK4ToPy+Xz86v3RQDD44PMDljxMUDlVvnEQQTICTCAwCHx0eGxka53PR0WH2yCCbx0HGhrlctgDQAOHjv38NCwQoSdIIgpEkPTo63v9zkDvKF7DRwb7hL5+/dn36MtQ/SKJ/0kcYEgCCIRHAoABggBIAQAD4EUVjgEIBgzMkAijoqowCgAGaD2g+YASAETAMAgAJhRf45AEACa//ZkLwXwshGR4D+BjJZgAfwccYwCdoLrySgEMBPg14FOCTgEMyPGglSpPjgOYDBiVwPo7xaAqjSBwwgCAoGA6AofTIMA+er6II1f2t90NbV9/PUT4XjA7j/T95v/t5ne39P7+P8nnkHw8LaFZNkgCMITgJAIYBEgOejj5qSovVlVV0Fi2aLSokIzJNQVpMeqaInMws5bkLZs9SWDhXWUFGRmXeXP2lGgf27rh43u/Ceb9bCdFfv3WQJM7jcb58+9r15Vt3T+/P3oHfAyMDA78Gh/p7f3b//Nb16+uXntbWb/X1Ix8/dhUU9ZWUDJWVDBXmCCqKmYZytDyHk/fyd0pEf9LV7y8vf3kc+OnOhaYY/+pgz7JrbjXBfnnnzqR5Hc7wOZzufeCV4z93Dy2P22t1+8j6FN/jH+4G8fJegsZc0JoH6t/Tlcnj2Y/Hsh6MvL83lH6r721055MbDXFny0M9X7vuD9++wtVI9aiGgoPefBczjTPGi4/oKB/VX3RAW3mv1txDhioO1jrOKwyd7AxO2+p4rjP0WqPnu97w3BbTizssru6xCju8Ks5hQ/ypDfecN7/w3p0UsD/5wqH0y0eyb5zMD3HMvumYE+ySH+ZeGOEJ6VwVd7Yq7mzd7QsNdy82P7jS8vBq68OrrQ+vtj269unR9cb4gKZ4/6Z4f+jaUR3vWRnrXh7rUhblUh7tWhnrWRvn3RDv1xjn1xjtVx/p1Zjg13jPvyrOqzTStSbet/H22ZpY79oY7+IbZ2rC3BujvJrC3RpDXFpCnVuCzzTcPFkbfLIi+Gj5zSOVIceqw07URpyqj3RsiHIqDzpWceNo2TX7kiuHSq4cqrhxtC7MgSUnpyAtPUtMTFxEREwM2oH+6dYQnykjIT5LQnyWhPhsSQk5GWlF2VlzFy1csnCB2qKFS9SXaOvpmhobWZqaWJsY2ZgY2WhpmBgb2hrq2+hqW5gar7A0X7tqxVYL87Vmy1ZD5zkL87XQRN/ExE5f38rWdv2KFZssLFYYG9vo6JgsXWpkaGihrW2soqqxcKHGEnXtxYu1FefMnyWrOFturqTUbAlJWbGZUqJikhKSs6Rl5MRmSrGmCU/QWVh4upgYpDPkMrxOVM3TprGmTmVNmwbp7OVxHtL52PHDf9F5CvQt+gPoKROA/n9L5ylTpkybNo3FYkVFRNIUARiKwFESRRgCBzT1J44CABqQGGDISTcHwFAAFSCAZggcxTGEJBCKRAlcQFMYVH4BIOvra52czgQHB7e1faysqC0rrS4uqSyvqK1vaC0prWxq/lBcUlFaVlVUVp5TVND2pYMEoKqh7kZYyMPnTx8+f/6lpzu/uKTl44emtg8DI8MMAOWVFfcfPvjc0f6p/fONkOD6xob3OdnZuTl8RFBYXFRaXlJSVtze+ZnNHSdpAqq0OInhJAEYQPyVTfX3y0kxHcMwBkwcGMIcEwYHDD6xJxGCxigAj/UokkB4Ez8RiGMKp3EE0BSNIwyBA4aEX2UIFNAEoAmaENA4AhgcUDiO8RmGIkkSAJogMAxD4AaedtI0ydAkTRFwMTQMDUEZwCdpLgP4CDbKAD7F8CjApQEf3icYNgMEf97DI0kOjo8zDB8AjCSh7wUJ81NIkqYp0P2tt7io4vmzpPLShuamz6kpmffvPbl758mL529fvUh/8zozP7e6sb4jLORWdOTd6qomSGeBgIcTAoLCBQQ9KsBIAAgaMBRwPe25aK6KkaaBrqr6DBZLmMWSmiE0jcWawpoqLio9lSU0jcUSFZoqKyU+c8b0eXPltDQXL1FbuOmfdV1dHfDRquf7z5bWT60fO3/0DY+z+UMjw4iAAxgCoILvrU2fS4t+19fxWpuxtuZfednjJXlYVTE3//1Y5pvfSY/7X8e33zvbft/70x3vljjP2jC3smtOhZfPFFx0zA8888px151Dq+/Zr354bE38fqvgzbqX1mpVRfj9Tr0PPpaArzWgJmMw/cHPt3G/Um93PA1pu3+lNvZsRYR3ebgHXGVhnoU3PFLPnrx9ZMvZVcb22krbF83avkh2l5rCfu0FuzSVt6nP2aautEtn0WGzpces9I5b6Tjaajsu13BbsdR7rb7fRsOAzSZXdluHHloZemhlzMl195y3PvHc+dxnz+uzB5Iv2adfPZl5wzH7pnNeqFthhGdpjG95nH91fEBNwrmquLO1t8433rvU/PBSy4MrLQ8utTy40nb/UlPCuebbAU23zjYm+NXF+1TFecHzwJIIp9JI58oo95pY7/o434ZY3/pIn+oIj6pIj7p4n4poz9IIt4Zb/pkOGoIAACAASURBVE13AmpjvKsiPRrj/D7dudB+N7AtxrcxzLUp1LUt3LU53KUuxKE29FRDxJmWGJfWWNemKKe6MIeakJNtcW7N0c714acrg46VXDlUcOlA0ZVDLHm5uVKSsn90DCnxmTKSErIy0vJiolLiM2UlJeSkpRQU5RfNV1ZXnqsmJzsfngGqLNKcP09tyWI9IwMrPR0zlYU6hvrWhvo2hvo2Rvp2ZiZrbCw32VhusjSfkJi1tc0MDKxXrNgMpYyNG3cZG9sYG1vp6pqqLVmqoqKltmSpuoaO2pKlKmpa81XU5igvkpujLCuvBFuYZeQUYYahuLQs7FyGKeAi4lLwMPDPod+/TgL/3rCmTmNNnTZVeIawmASLJerhFkASIDU1/ciRw7KzpSBP/9vozJoK62YWiyUsLDxlCisk5CbsIgCAhOUwiRM4SkziDLY0UBRDUQyOkzhOUhRF0xNtElDfgOIvSaE0RRA42trcEnj+YsDZwJcvkl69fpeVVZRw5/HLxNQXb1LPX74ee+/hq5T0sLhbeWUVTxKT7jx9wqeYL739sfcextx98Dwp7fGLxLDoWw+evszKL23/+p2Hkc0f289dvvz09euHz15eDwl/+PRF7O17OQWFv4dHcguL3qamxN5KSEpJ7vraCU/MKIYkaQwjUBIn/jRL0AjChygkSISkUAaQBIUSNMIAggAISvAYQPwJf6InF/zUAQxBkShFojjGw1Au1HMInI8inAldhcYIXIBjfABIhsbhlSJRwBCIgAcAiSJ8hsbhqR3JoDgloBmMolGSQAAgEQEHABLhjgMKpzABQ6Akygc0wTAIxfBIkoeTbILgkjQXABQAhKYFFMMDAMNJNsMgACAoOs4AAYxHISk+SfFpBqEBTjMYPGVFcYSiAYeLdH353tDw8ePHbgQBv/pHf/8a6/059Onj1y9dP7/3/P7e85vAwaePX1uaP3V19gAGEDiDYcSkDRxNAwwj4Ee1x2kXtbnzzbT1VWTlZafPEGOxRFkscdZUERZLlDVVYrqQ+PQpEqIsORkRafFpMuLCUuJCosIseTnpxoYa+Av29g08fPjSx+didPSDyMhbh+2P79m9MyEslPOte6yl5WtWJlpXPVqQzS/OZWencrLfjqW/7n1x9+v9mM74kKbQczU3nevDnGrDXMpvOOScP5Lmsy/ZZ3+q38Ekr70x+20j9phH7bOM3G3mazPvrN3CwhsOoDkTtBaA1ly6OmUk6/7Xl2EfHlxuuRtYE+9bGeNVFOr8/srRpLN73/jvSbmwP/PqsZJIt5xgl4xrjo889l3cZuFgob5La84aZfG186TWLpBdNV/GTkl6rarCLgO1Q+Y6h8w0jpotPmax6KSlqoO1muNyDbfV2t4bDAI2m5zfuuzyLoubB+0ij6+55fjPY6/dieftU66czLzhnBPsVhDuVRLtVxnrXx0fUB0fUBV3tjLO988hoV9NvH9NvG/97XNN9wLrb5+ruxVQE+9fHedTHedTm+DXcCeg8e656hiv6hivyigP6MpUGe5ZHeFVHeFRHeVZF+tdEe5aFupcH+fTmOBXG+VZHeH+8c65T3cDPiT4NUZ5NEa4NEW6NkW6NoQ7t0R6NIW7NYW7tEa5f4jxbIv2aAxzrg460RzpXBd6ui70dH3YmerQU8XX7XMu72fNUZw/S0YB1siSErKSErJSkvIy0oqSEnKiItJiIrLSknPkZOcryC1UnqumsnDpksV6GksM4NSJzlJTM1M7C7PVxoa2psYrDPVtDPWWm5mssTLfYGm23sZy06oVW2GCia6u2bJldsuXbzA3X2lkZGlhscLY2MrY2EpP30RTS09dQ0dDU3eJuraKqoai8gL5ufNkFeZOEhmmyopLy8LpEmExCSFR8ekiM4VExYVEJ5o0/urKEGZNF2JNF4J0njZD5D/QeaaH23kCBykpaf+iM2uSzsJ/AP2nFP5/TOfpLNb0f0Pn0BtQneDxx3t7f5AkDgAYHBzmcVHAAAylBHycz0dQFEcQTCBAURSlKOpvNEPKQDrDsLuhgeGeb9/7+4ZGhjlsNvb79/ijp0kNLZ08AnT09Dd1dPWPc34Mj47jZM/vwc/d36HxGBulR/lUd//ojwH2l59DX34OtXX+6O4fxgFAGPDxa/enbz09fQPNHzt6+gY+dHzpHxolAegbGOz++aP9S1d3bw+Xz4FdDTQgGEDSgKAoAhHwKOrfu56hBI8BGAMwkhEQAKEAQgAEI7lQqSAJAU2hsD1jsltjQmGnsck9XJPv/LNIAZ9NEghNYZDvFIkDQNMUAQBNwd+RRnCKR9EozWD/8RekcD6gcIzHpnGEplAAUMhchkFoGsojKEXxKYpP0wJ4BQClaQEDUBqgNJjwQIULxu7xBGyMQCfOYynA4+MDA9zR0YkmQj6PHBnmwR4+AZ8gcMBhC0gCCPg4/HgGDKBpgCAYRZAIfyIclj88cnDHTnWleWbauvqLFqvKys8RFZsjKqYgKio9dao4iyU+hQUL6iUqc1bamlqb68vJiExjseYryTc11lIkjqL4j+/9hYWViYkZJSUNeXkVN4PDQ4NuFqakUH19guamvvepWGnBWPrr0ZTnv17e/fksrudB5Meoqw03z1Vd8s73PVV44UThpeMFF4+/9z+Y6LLjscOm+yc23j+1KWSn2Y2txsE7TS6s03DQl7m2WTvz4iG66hW34ClVlQya3oPalPHcBz2J4Z8eXf3w8OKnp1dbHl6oivPKuXE86ezuJ26bHjitu++8LvHcvpQrR3PDXNJvON123XVxl+1JK631KjJW8qKWciLmcqLL5ERtlKXXqytt1VXZobdoh67Sbv05+43n2ZurnLJWP2On4bhC08lO02Wlltd6/fPbza8fXB51Yv0dl+1PfPa/DjiSetkh49rp3CDXwlD3kgiv8mjfihi/ihi/ilifqni/6gTfqnifyhivyhivqljv2gS/mltnKxP8K+N8K2J94HtqE87W3z5XG+tXG+sHJemGuLP1sf51MX610b6NcX5N8X6VYa5F1x0qQl1qIj1qwl3qo9zbbvl9vHP2wy2fphj3hijXphj3xmi3+kiX5gjPpnCPplDXlnD3D1FeH6K8msNd6oPP1AQ5VF4/Vn7taHnQ8bKbx/KvHcq+sp8lLzdXWmo29Jn7o2lIi8+UkZGWFxWRFJ8pq6iwQGmuiqLCgoUL1PX1lmlrmehqL9PXNTfUtzQysDIxsoFas5GB7VLNZbraFlYW6+xsttha/bPKbvuWfw7Y2GyA7XG2tuutrVcvW2ZrZGRpYGAO50p0dI20luprLdXX1NJTXayhpLxwtqKSrMJcuOBoyUypWSLiUhDNM2ZKQjRPmyE2XWTmdJGZwmITS0hU7F8snjJ1ipDwVOEZ02aITBWewZo2nTVdaNoMEUhnd9dzkM729of+F+gcHHIdNq6VVxQ/eHAvNze7sbG5uLi0sqL244eOttbPDfUtVVU1lZXVdXUNHR1dIyMj/wWdMVRAESRgACrAoNbM5RJdXT+7vv3ioQADgEdMHMUPCxAezeAAjApQDk6xMbJ/hMtGaRwAhAZdPwY5GGCjNAdjBPSEbyTCTDhekgBAY2MSQAM5ggKAACTFkDiJoDifASTszwOApmkaAEBRBILwCRLhC9gAkCjORwkerGG5KFtAckiAkwyKoBz4JAG7HeCeIBHokgzFYvglmLwHAIHhPIrGJhf8LpomYc81w1AAAD6fT1EUSeIMIHFKQNIYDXCCQikGh3IQQSIc9ggA5J8CnAYkARiCIhEI8YlCm5p4CTkOG1QIUoBiXNimglMCkkEZgNEAJWg+QfMhnXESoQFFUOSnzx25ecXZOYVpafkZGYV5uaXFRVWlJTUZ6XnvM3Lzcosz0nMK8ktraxo/tLV//fK99+fvzPe56WlZxcWlmZnZb968qSgrZwgSMIDg8E/bH7M2MLIxNLYzNDFV19KeP19LWXmJoqKypKTsjBkyM4RmzRQSmc5SV1HeuGb5yuXms2XEprFYixcpf+n6DACN4+Tw0PjgIGdoiI9hYHwcRxAM4XIAlwNGB8eqy36mveFkJw0l3f/+MOJz7KXWiHMNwb5lF50Lzp7O8jiaeGpXquehVO+DyR4HnzvuvGO/MXL3irAdtqE7bS9tMAxYo+tts/joUqnDmmLv/PcOZcSB5rTepJjRzIdI0Qte/tP+d3Htj6613A1suXe+8fbZmliv4hDHzEtH3vjseuS4Ie6YXfhBy0ceW95cOJgT6vz+ptNTf/t4p12X9qw+aaOzar6MxewZ+uIsbTGWvuR0U/mZNvNl1yxW3KQp/4+W/FadOTsN5u03XXhomcphM1V704WnbZa4rdY+v3VZ0IEV0cfX33bc+tB99zPv/Yl+B5MCDqacP5px6XjO9dMFwc7FYW4l4e4V0d6VMT6VMV4V0Z7lUR5lke5lke7lUR7Vf9BcFu1VFu1VEetTFetbHecHr5DO9bH+NVE+leGe5aHuddHeTfH+1RHuE3am4W414W4N0V7Ncd5tt/w+JPi1xHo3x3q0xnu1xHk2Rru1Rnk3hXvUh7jWh7g2hrg0hrjU33SqDXKouHq85KJ9YeCBwsuHCq4cygrcl3FhD2uWjDw004AWSJN0lpaSk5SQnS2rpLJIU0Ndb4majqaGvqGBub6uOaSziZGNqbGtgZ6FzlIzba1lRga2utoWBnrW1pbrV6/YAde6NTvt7P4xNrYxN1+5fPkGU1MbY2OrZcts9fXN9PRNJvOloKYxb76KnPzcSTTPVlSarag0S34OLJ8nQ2Zh7Tw5BCgkKgYLZwjiidp52vS/6QwVj+kiopN0xjEmOTn18OGDkM7/iq36/0znKSyhSToLCQlBOjOAoGjsw8fmjIy0goK8xsbmlpa2jx86Oju+tbV+bmxoraysLikpq6ys/vSpfWRkhGGY/4zOKMLHUQwwIDMjq7KiFjAgL6/s/v3nJAMwErxMSnv4ImkMwXEAvg8N942ND3J4Ahp86x/IKiotq22uavzwtXe4prk9Laek68fgr1HeOEL1/B4a5PD7RsYG2FyEZHAGoBTMxaC5GEIwNAVoGKhBUChMnGMAIcA4X7s7MzMzSktLOzs7S0tLU1JScnOza2qq+AJ2U0tjZnZ6bn5WfWNNSWVxblF2TWN1+9fPHO7opM4zeXw3qafDwzq4gRQGgCQpBPauQYL/ab6mKYpAUQGGIQAAgUAAp04YQJM0xky4MZM0gDoMDvUWOFYzOWiDogIASJJBCRLBKQFFYxC1NMAnG7oZQNAMjhI8AEgKYJDOFEAmy2f4LSg+0Xv+9VtPcUlFbl5xSkp2cnJOakp2cVFVU+OngvzylOT3me/z8nKL62qbW1s+FeSXNDW29fcNPnn8IiY64cWLV7Gx8aGhoTk5OQhfwBAkICgfZ7dVFparzS13rl630cp2pYmJnZGRtZ6esYaGnqqqtsoitXlz5aTF5srJqM5XVF04R1pCeBqLJS8n3drSwDCUQCD49WuAzUEQhCEIwOORFMUAhsQGf30rLax7erf1QVT3k8jOW5dbw32rL58uuXA8/6x9hse+VNe9Sad3PTq86cmJbY9ObL9/dEvcgXUh25ZfWrfswmrjgDUGfit1PazV7ZfK7pg37eZ200+PL3PzH/S8Dul5FfEjMabnVUT7oxsNcecqwrzKQz3Lwz2yLp1IO38oyXfPS49tT10233dYG33YNnSf2a1Tq1/47cq8eSb9+unn/vYPvA5Fn959bufKI+Za69UUjCSF1IVYi6ezlgiz9KWEzZWkV6krrNGcs0FLaZOO0mYd5e16ynuNFh5apnJmuZbHWr3AbRbBB1bGnNhw+8yWu07bHjhtfeyy9anb1uceO1/77E0+dzjj0vHsaw55QY6lER5lkZ7lUR5wQTSXR3lANJfHeJdFe5VGeZZFe0GOl0V6lkV6VkR4lod7lIW4FQc5F1w7k3fFoSzYuT7Gpy7aqyrcrS7aqz7Guy7SozHGuyHaoyXepy3etzXOpy3B++Nt3w+3fFpivT/G+bdGeTeEutUEOdVcP1119VTF5RNll49XXD1ZdPFw7oUDOYH7Mi/sTQ3Ymey/nQVHBMXFJaWlZ8Hob2hQJy01W3aWgqLCvAXzF2tq6OrrmejrmehoG+vrmmuqG6qr6essNZ2snU2N7cxMV1qar7G2XL/cZtP6tbv+2bhvpd0WEyM7C4s1hoZW5uZ2Vlar9PXN9PSWGRtbaWsba+sYwvzvhYuWqKiqL1i4eM7c+bPl5sCBbMlZcnDBhG8xSZm/6Qy5DHXnv7k8SWQhUTG4mZwYhDMpM2ZKslgz3VwCMJR+9y7l0KEDs2QlWVNYU6f+d9J5Ckto2jQhSGcWa4LOfx75odgKAPjzPAud6WmA4ySK4jhOwlL0v1A2aJLq7/8dFRVTkF9C4ODly+S4uPtcAcVHmdCoBCd335Kaeh7JDHH5ze2d/hcuDbN5vQMjsbfvJ2fkevievxoUlVNQ+eRF8quk97cfPHv1Nv154rui8urIuFvp2Xk8HEcoalwgwAFNAcDHUAoACtCwx4NicApAhGE8/kh7R1tCQkJOTt7Hj58LC4vfvk3OyMgor6wYY4+WV1a8SnyZmPymsKwoKz/7bVpSTmFuVX01n88FgOZwxgkC4/E4KAqbhWnITYLAYDkMS2OIaQznEwQGFW041sjlsgmCEAgEGIbxeDwAgECAAgAYhsEIHI6H0IDCCBzBBBiBCwgEwVAG0HxEQNIURpEIgVMA8DA+RuMCgo9gAoQUkDSBMxiKI2zBOB/hsQXjXD4Ho1GCwgUEnwYUDQgKYCSDEjRCMpMqB0bQCIrzobIhQLDRMS6Hi7LZGEkCAgcowgAGoAgDg8ZRhOJxMcAA9ji/r3cAMABFSBQheTxBX9+vX78GeDwBoBmGIAENnI6d1FusscF25T92K9dYWC03NrU2MLLU01umo22yVMtYW8tQR0tLbZGWmsqSRfOWqM5foKwgLSWmrCT/8UMz/JcmQDCcYEgKoATACTA2NsbgCDHQ9zk3rfFJQvfL+J6HNz+Ee5UGHMxy25LqtOHN6XVPjqx6eHDF3b0rIrZYh22zC9m+OmjLiksbrf1Xmrhb6bpYaDqbaxzSmnPCYP4+dek9qjNzrzp8ex38KyX688OrPS/COx7ebIy9UB7sVXjVJe/S6ewLJ9+fP57idzjRY/djx833HdbdOb42/ohdxF6rGzuMr2zTv+O0PvumY2GUV/IVh8e+h6NP7zy3c6X3Pzb7TTWWK83Sl5yuLsxaNI2lNoOlLS1kOFfSQkV+tdaCDboqG3UXbtFbuNtk8RFLzRM2S11W6J3dZHJtt02E/eq4Y+sTjq9LOL7u3qm19x3WPnLc+Mx1S6L3rpSAAxmXjmZdPVEY4lQU6lwc5lYW6Qn5WxXrWxnjM0nn0ihPuCCXS8Ldi8PcikJdC4KdC4OcCm445l8/k3/9TFHQmeooz+ooz4pwt5por5poL+h6CmHdHOfdHOfdmuD74bb/h9v+LbHebfH+rdE+DWHuNTedq66fqbjqUH7lVNnl4+VXThRcOJx1dn9mwN70gD3J/jvf+m5nycjIQhN9KSkZWVk5WVm5WTLycCBwtqyivJySosI8VRUNPV1jfT0TLU29ZSbL9XTM1NX0oe68zGS5teU6W+sNxoa2NlbrV9ptWbVi6z8b9+3YZr929Q4jAxt9fQtjYxtLy5WWlisNDS10dU11dU01NQ2gjREMlJo3X2Wu0gLokQ/RDItlMUmZyQ00zYCyBhSdJ2vnv+k8bYaIsNhMEXGJSSLDSe4ZM8VFxCVExKUgnVGEevs2+X+CzlOnCP87Ot8MvgYnGn79/vnrVx+PxwEAUBQzODA6ODCKoRSBMzDviCAohvkzLPif0JkkMMCAr1+7q6pqhgbHRkc4Tc0fv37twykgwEBd48fMvKLKuqbe4TEUgC+9/e9zC0a5gu/9g/klFXwcFJXX5hZWNbZ2dXX/rmn4lPI+L7+kqqy6vrv315uU9K7v31GahiUzxlAkYBASxRkCIQUMIEkGJZmJx3kGYAxAx8YHf/z4QRAUTQP4h8dxEkFxBgCSYviIgI/hOMzHJgmUJHgoQgOKYSjYTQEADTcIwodohjcJAmMYCk6TT4IbAJphKGTiRBGQ5MTH2ORPDEVxgQCdDFciSBo2DRMMdN/HSQDYfAFKkwISxwEQkDifwEjAUAB6+U9cCYZGKYwCgATU3/fHuBwSUDQgYIoVQSM0QBmAkQyKEjwGwGNSvLPra25eUWZWfkPDR4GAHhnmffva1/tzqL9vpL9vaOD3aPvnr7U1TR8/dPB5WGVFbVlp1fDQOJeDtLd3DgwM0TQYHBzu/fGToWjAgFNHji1UmLvWarmVoZGZrp6xhpb+EnU9tcU6aqo6aqpLl6iqzleaP0d+8QJl1flK8+bIS0uIzBCesnDB3IbGGh5/nAE0h8cdHWOPjnGHxjhjXAGHy6cxAdr/o+7t89zQwJrI85WXHXM8dqQ7rE08Yv3skOW9feYR/xgEr9e/tkbvvK3OuZWmZ1cu812xzNPGwMlc18FU47iR2jEj1T0a8vu15DcqCTmYKH96GvT11c2OJ1e/PL3e9fBGS2xgRZBnwRXnvEuO2RccUnzsE932JHkdfO68497JjQlH1sQeWhl9wC5st9WNHaYB6zUjjtimXj5eGOGZdtXpqc/hGIedl/es9dtqd9LWeOtSleUL5E0UpJZKCi+ewZovxJojxFKbNXOZ6txVuqrrDdS3GKnvXKZ50FLriKWmg4221xqDi9ssgvetiLZfE2u/Nu7wqvgjdreOrbh7cvUjxw0v3Lcl+e5JPncwLdA+6+qJ7Gsn84Ici8PcKqK9q+P8oHzxd+FcEulRHOFeHOYGxRBI58IQl5IQ19JQt7Iw9/Jwj5KbLpUR7sU3HXOvnCgKOlMS7FQS5Fge4lx607EyzLU+yrM+yr0xxrM1wbcl3qcp1qsp2rsxyqsx3KM+1K022KU6yKn6hmPl9TMF549k+u9L892d6r8n5eyeJL/tb3x2sGbNmiUhISEmJi4pKQ2Nm2VkZGVl5eRmz5GbPWeO4ryFCxarL9GGsbDaSw2MDa1NjGxgBa2lYWRsaG1mamdqbKuva2lhtnql3eZ1a3Zs2rDnn417V63YYma6Ulvb1MxsuYXFCgMDcx0dE03NidC/hYuWKCkvmjN3/lylBRNV8yz5WbIKk5PZYpJSM6Wk4UZUQnJSvoDr3xlowC9N3pwxU/xvLotKSIpJSolJSolKSLNYM12dz6IIlZT07uDB/ZDO02CPxv8YnSFk2z40VVSUNTc3Dg4Oczi8jvavH9rae7p7v3753t7e+flzx/fvPzkcHkmS/4WyARGGIAhJ0rDsgk0TNA14CI1TgAKAj1IwqQ/20CIEidMAJQDJTFjcYSRACcAVMDyERnDARykKgFEOf5JlFAAQUgQg4RkgDQiM5JMUQlJ8FGNTDA8ABACCoigOW1BdVf/t6w/oR8HjY2PjHD5G8jF8nIdwBMhkKhJG0RRD9/b3/ezrFaAIDZjB4SEGgL5f/V1fv3zt/sbhcTk8btfXL739fWPs8S/fvg4MDSIYOjw6wgDAE/CbWpqHRoYFCDYwONzb9wvFiNExLoeLMAC0fWgvKa3kC3ABQnzr/tnR+Y2HEghBDo9z+QTBQXAcgBEO//vgQPv3Hg5JFFVXtX/vGRwfH+dxuQg6zuMOjY2PsMcxiqYAgHcIBgyNjQpwYpzHraqr7xv4DYUdWDvDxwhYTeMkwgCSAeDHz76M9zkPHj579iyprKzu3bvM+/efv36dmpSU8eTpq0ePX9y5++j2nYfpGdndPb2paZn37j9Oepv65OnLm8GhT5+9aGpuzc7JKy4uxRCcRLE7sfEuJxwu+QUE+vgH+vgHevuc9/I+5+l11svL39PTz8PjnI+Pj5vbWR9vf28PPy93lzOnTp08EnjBf2CwD8P5DKBJmuJjKAyOwWlAkIDCcHzod/Wb54nnXHMuOuf7Hcl03f5op/HtLbrxW/XCNupcsFbxNlvoabbYyXCRs9nSM8u0HZbpnDTRPGKgfkBPZZ/u/L06yvaGC7YtlrCWYl3dadb5MvjLy6C6WO+P9wJb4s5Xh/gUXnLKDjiZ6X8yzfvoa9f9Txy2PXbYce/4priDq6P22oXvsQ3dZX1zu8W1rWbnN+pc27XsgevWtCun3gaeeuJtn+C0N+zYdv9tK9zW29hbGGzWWbxSbZ658uylkiJzp7EkWCzZ6SwVGTGD+QpWGovW6qltMdLYZaJxxEr7pI2O60r9gI3Lru20Cdu/MvLA6ogDyyP2WUQdsIw9bHP7+MqHZ9Y/d9vyynvXG7+9qRcOpwXav798Ii/IEcrQFdHe5VFeZVE+pZHeJRFexeGehaHuBSFu+cGu+cGuBSFuBSFuhSFuhSFuRaHuhRN7l9yrDoVBTlmXTqSds8+9fKrgukPulRP5107lXT1ZfPNMWbBTeYhzZZhrbZRnHSyrwz3qIjzrIzzrwj1qQt0qbzpXXncsu34m0/9givfud54733rteuO186XHlqfuW1gKCgoyMjJSUjIyMrKzZ8vDJS+vqCCvJC83d9FCNQN9E2Mjcy1NPQ11HT1dY9VF2no6ZsaG1rray7S1TAz1LQ30LLQ0jJaZrLC2XLdm1baN63evWbXNymKtidFyY0PrpUuNzM3tDAzMFy3SXLhQY/78JfMXLNbU0lOcM19OXklOfq7inHnyCkpS0rOhBbO4tMxMKWlRCUm4RMQloG/G/5XCfx8PThcRhXtYMv8FehlIZ0RA/i/TGQBycKh/YOBXX99PNpsLa+df/UMjw+yhwbH+/t99fb/GxtjQSOjftdP9RWcEAHp8fJQkyaGhoYGBIcAAFKO/dfeOjSEYBngIOc5FUZLhInj/4Mjv4TFIW5RkeCjxo28QkpePgpFxtyJPLwAAIABJREFUbIyDQVLzMXJ4nEsB8KP/1wh7nM3nUQCM87gDo4MchMsTsGlATM4xwyYzATpC0nCaGXz80HHh/OWE+LsVlbUZ73OycwrSM7LfpmY8fZkYf+f+kxevcwpLsguKM/MKK+sav/R8f5X4+t79h68SX+flF75LSe7t+1VSVhqfcPv+wweFRSX5hQV37t5/9uL5+8zsO/fuPn/5IiUt9VXi654f3zu6Om/fuffi5eunz168ePk6Nu72q9dvXye+Ky6p+D0wEhN7y8nZIyu7IDMrPyo6ISQ0KiMrP7+47E1KenZB8cvk1Lfvs1Jz8h6/SXr4+tXn7z1B0VGFVZWpWVlZefnZ+QXv0tJfJL5JfZ/Z2No2MDL6Jjnl9dt3eUXFz18nZucXZObmBV65+irpDR/hYYSAYnAa4PBhAo59C1AuH+HQgEFxjMfHuDz01++R37/Hh4d5LS0dHR3fv33r/9z+tevL9+6evv5fw1weKkCIvv7BcTb/+4/+T5+7mppb2z58Gh4Z+/Dxc2fnFwAAQ9HjwyMIm4uzeegYh+DwKR6fFAgoBCFRBBfwUR4XFyAYl08gKMLlMATO0PjY6OA4e4hmcBTnUwyJEegfeQrAeDBAA4BhH7Lfvzjr/srt2LNjmx/ssblpp3rNduG1lWrnbVWdDJROLFU8oT3PXnPeIZ1FB3VU9+mo7NZeuENz3mZ1xU1qszeqzdqhJb9uvrC1DOuF/4Hmh4EfHgaWhJxuvR1QH+lXccMjO+BkssfBROd9L07venxq+4PjW27bb4w/uD5y98rg7TbXN1tc3mAauNYoYI2+92pNv3Xa0cfWvAs8kXrF6YXvsTvO+8KPbb+8Z73/9tWnV1rsMNRcp6WyXFXJQF5q/owpkiyWGIslNYWlJD5DZ+5sCOhN+mqHbQyO2eg6Ltf3Xmt8/h/zK9utbuywub7D4vp2k6BdxqH7zKIOW98+vvL+mQ2PXTY/ddua5L/v7dn9qReOZF09VRjiUhrhURrhURLuXhLh9Tea82665AY55wY559xwyrnhlBfknBfknHvDKevq6YxLJ9MCj78LOJR58Xj6+SPp548UXDtTdMMp++KJzMAjWReP5l09WXT9dNF1h5KgM5VhrlXhbhWhLlUhrjVh7nURnnXhHlXBLmXXzxRdPpl/8XiG34F33nsS3Xe89tj+wn3bQ+eNd8+sZ0lISEFBQ0pKZtas2UpK8+YpL1JUUFaau2CO4rxFC5fo6hjp6hgtUVuqqaFrYmyhs9RUXU1/qaax+bIVdrYbLMxW6uua6yw1NTW2tbZcY6BnYWWx2sJs5aoV/xgZWBkZWOnrm+nomGho6qou1py/YLGS8qI5cxcozpkPA6UkpWQlpWSlpGdJSsmIzZQQniEKnYwgVSddjYRExWDxC9cksqcKz/h7/buaWlRCEhbOkrNkRSUkp4uIiknKTGVJuLueg7XzoUMHJk8F/+S0CsGmi/9ruut/TefJU0GoO0PRGZ5KAUDTNICVL0MDDKXgmBmc3aAohsvl/jtlA6IZLngaNjQ01NPTMzw8ShJgfIz/8UNnR2f3wOAYhjNsDtLd0/ut+2df/++fvf3jbC5OUCQFPrd/6ezqYQBAEKa3d7i7+1d39y82GxsZ5fZ87/v67Ud7R1fXl289vT97f//qG/jd/fNHz4/ugaHfsEODoidGySlaQFAciuExDPTcAB2d3Rnvcx8/eVlaVl1b11xWWffqTcrrpNTSitq0rLzE5PT8korSqrqy6vqK2oYvPT/rmpqz8gqfv05Mz8p9m5rGRfC2z+0FJeXv0tKLyioLS8uy8gprG5sS36XmFBRm5ubF37kbd/tOy8dPg6NjZVW1ie9SX7559y7tfXJa1tuU92/epReWVHZ8+V5V25Rw53Fubml6et6bd+8T32akpOdmZOUnZ2S/epv6OjUjMe19al7+i5TUpo7OnuHh9yVFbV+/5JeWVtbWJaWkJqWkvn777k1ySsfXb72/B568ePkmOQVyOaegMKegMCXjfV5RIU5iGCGYWCR/soiGNTVOEr8HB34PjOAEVCYAwwD402YYwADQ1z80PMKhGYDhNPS9YwAYHmHz+BgDAI+PQFmGYQBFMSROARoAnISnFTSKM7APmiIJHGWgXs8A2OABGJqmCIqcMLTicEdogDOA7On73tTW2vLxQ3VjY11zW3F5Q13NB3bv0GBz29MA/7Nrba6sNb+8Qv/mWoPzNmpuRkontRUPa87Zv2TOXtV5u9Xm71m6cLuG8uYlczdrKG3WnLNRXWGTpvxWHYV1i8Vt5rDWL5z++tzB2tt+1dAQOcKl+KpTYaBztv+pdK+jSa4Hnzvsun90y+1DG+MOrIvasyZ42/KrGy0C15gErDY6u8r47Boj7zW6bnbqvut0405tTr3ilBhwKuHM7qiTu67u2xiwfY3rOtsjNiY7THTWaC4ymyevKSepKDZDWmia+BTWTBZLQWiKqrSY8Ty5lRoLNumqbtNfdHK5vuc6M9eVhmc3mV/btTJgk8nl7caXt+pf22EUftAq/tjKW6fW3XPc9Nht21O37a+897wLOJR+8dj7y6cyrzjkXHfMC3LO/bPyg10LQ90LQ93zg13zbrpMrtwg5+zrju+vOKRdPJFy4VjyuSNv/A6+PXs4LfB41qVTGReOpp8/8j7wWOaFY5DR2ZeO5Vw+nnvlRN7Vk/nXTpWHuJUEORdddyy74VwZ7FYe5JIXeCLd92CK174U3wNvvfc9c91y68TaKHvb6CMrWBISUpDLcnIKcnIKs2UVFeSVlJUWLpivOn+eqqqKho62oYG+qb6eiaGBubnZcihrwJ4NuDfQszAztdu0YdeGdTusLFZbW67R1zU3NbbV0jBaoqajrW2spWUIc7KVlBfJySvJzFKQlJo9mfU3SWdRMXEhYZH/jM5/68iTfRr/cU3W0dNFRCHERSUkpWRnz5SSnjFTXEJm9v9fdCYp9Nfvn1+/dv340TMwMMTh8HhcdGSY3dH+dXhofGho5NevgeHh0R8/eru7uwUCwX9GZ5JCaZpEUXR0dHRsjI2iOI7RXA7K5iDQ2AHFKPg/n8sTjI1zOFw+FILZHAGbgzAACAT0+DjK5RI8HkkzAEEpDhfhcPnDI2M8PsLl83gowhHwR9jjw6NDbO44ggkwQkCQCEEKCFIApzAYIIDKBkFMIEaAkNDIkwJAgNFQLcFowEUngrRhwDYFwBhXwOajFAA4DX70D8BIViiqwPt8jMQoGOoKUJJBCPLX0Cj8EkYBlGQQnBnnogQ9IcIgOPjzTMBQFCAIQP7RZ7gCaoyH8nGaS9B8CiAMGODyYKx17+gICsAYn08BMM7j4zSDktQohwu/cXicPc7jYxTNQzGEIDGKHufxCYamGJpiSIrBodozaZPE4Y3BSffm1pbnL169ev02NS0rv6D0/fuCxMS0d+8y29q6Pn3+kpqW9er1u7T07Jzcwpzcwoz3OYlvklPTMj9+6oRGrBQN+AIUAIBhBE0ygAG4AGEIEpA0iWJw9J8icShwMQwF34ALEApDUYSPoTyawSkag6ZOY7zR+08e7D98yNHVJfDatXOXrrl4Xfw/7L1nVJPp9vefmVGBkNA7ovReQ+gEQu+9914EBOlNFBVRsNCbKEgvCSk0sddxnGIHxV5RsdDTy/28uDSHmTnz+z/n9z/nrOfFfNdeWXfu3GRB7pUPe32vfe2dkpw31Dn89vYD0tGaOBNUqPrWbCuDRF2FDDO1NDP1EA1Z7y0SPopy3lu2OEpLeKkpuCpLOitLOatJOatJOalLuGpJeurJ+BrKOqnwe6rx9xVHXm/Kv3Ro29Uj227UZJ/ZlTxVnDKWFz+yI2ogLbQz0b8t2rMxwr0m2OlQgGOlt+0uN6sSJ7NCB5MCe5Nce+NcZ4N0W/Use53aeA/C7vShktTG5OCaOL/94e6lgU473G0T7c3DrIy8DDXt1BWMt8robJbdKiEmsvEHOAwmCINJ/QBTEeaPsLfyN9O1kBdxUBZPsjPKcjdPc0DtcDEp9rEo8jQq9tTb7YuqCreujXOqT3BpSnY/nu51MjMAFHIMF4bjiqIIpbGjuxMn9qaM70ke25M8sS/11P600wcyAI6nKtPXZ9Cn9qeNVaSO7ksh700m7IzDF0fji6OJO+PIpXEjhVEjhRGkkmhy8bcoiVwfoyUx46Wxp3YlnNmTfH5PytndSVM748dKYgj54cM5IT3bA46luNfHOh2Jtj8SbQ8DjfbB8CpZGQUxUWkpSXllJQ1VFS1VFR0NdX1dHWNjlKWFOdbS3MHCzB6NwqBRtibGNmgURk/HVEsDZWRgaWPt4uriY2/nZoNxsrVx1tFGoYws9PVMlJU0QFUG6C0nK7dVUkpeVExKWETiG5pFhUXERETFebnzRgH+TXABXmwU4N/Az7eBn+/7TRt58QPfph/4Nm3g59sowL/e0ODZHWD3ICA7PwIJcudNcEGEiPh3MASgMx5P+E9U1P0VnZks6tu5l48ePXz58vn8/KeVlbXlJcr7d59+vPbzzPSjBw9m792bnp5+8Msvv924cePJkyd/RWcafZXDZXC5bNCzmMv9WvjB64j/tUc+BK2tUYFPwmAwWCwOk8EFVSKgSprJ4DXd5/Ku5+3H5kBcFgfkcBzQjwl0R2IxKWDvBou1ymAsM1kUCoUG/h+AJTieqc2CoDUGhwVBDC60SueyIGiNBTG+dVQCjepX6WwAbirr61M652sDe17vVPAmKzQWjf216oXC5DK/4R4cUJkQlfn1VRoTYnIgBhuiMr6+Le+teDXdDAiiQNxFOo0KcVkQxIYgCoPJXnewSvs6BRyM/f76d7E5bAii0mk0BpXOpNGZlK/5MpvCYFPWqMuAzvdnpomk0RECiUgaP33m4tkLP545f23y9KWZ2RcfPi39dnv63MVrF6/8ND519sKVH6fOXcQRRyfPnH/45PkKlQZ+1aU1Gug6DfYOshhsOpXBpjO+bcsE/xI5XIhDpVO+7n75tl0T4jLZHDqFugQ2aq7S18ZPT+zcW97acXz8zJkeHGH0zI8ne0avXf6N/mnty71HpxpbS/z9XbbIeCjKBmopBuur+2gquSltdVdW8VbT8lbXcFPd7KgsZa8s7aAu46gh66Ap7aQt624g56wtYa8s4KmB6CqKvN5SfK4q7cy+xNPlCRNFCaP58SM7oocywnuTQ47H+TWFu9cGu1b52Vf42JV7YEpdLAsdTHPsjLNt0Vm2Rjku6GRr9RSMRnWU60j5dtyu9JbU0KOxvgejvPaEuBV422e4Wic4mIdaGnoZatppq5qpKekrKsghBES+gwnBYFI/wOT5YIfyMsqSIryNNc3khX1QqvH2xpHWetEY3SxP82w3wxw3vQIvo7JA8/1hNlVR9jVxLo1Jbt/q7fy7swIHskNw+RHk0hhgVpDLksi7k8f2pE5WpE9WpE/sSxvbkzq+Px3ERGUGCPB0tDyFvDuZtCuJWJaIL44ezA8fKogYKYkhlcSSSqKJxVGEokh8QTguPwyXG4rLDe3N8MPlho6WxI2VxpMLY4j5UaSC6LHiuJHciL7tge1JXvUxjkcjHQ5F2h+KtIeJCEsKC4mDidrycopyslu3blHXUNfXUNfX00UbGpgZ6lsYG1lbmjtYmjuAZhr6uhZoFMYUbWuobwGsZ4yVM9rYytDAzMrS3gbjpKtjjDKyQBtbbN2iqrBFRWGLCjA0pKQ3S0jKiYlLi4pJATojhUSQQiIgd0YgheGCSIBdXvzAtwkQmU8QzoM1D80bBfjXp9i8AH40PwK5UQDOJ4hAiIjyCSJ+4OMHvjOvZiM6OlJCUuS/Q2dQ5At63nM4EJvNZTK4oNc+qKZaWVmjUumLi8sfPnxYWlr6KzqD9soUyuri4hcqlc5mcz9/Wpq+Pzv39iONyqbT2DQqi8lkz89/ev9+HtQ2vHv37s2budVVCuD40iJtcYFKpXA4bIjFhFZXaKDmYWFhgc1mszkQncFaXaMur67QGHQOxGWxWBTKKpNJX175srqy8HVHH5fKZK6wOXQuBL18NXfx0rWnz169fPv+yYvXN369c+f+7AqNde3nmzfvzf70270ff7nz9NX72w+e3p19/nb+y5sPn1+9+7hEYfz4y62381+evX7HgqBX7z6Onz6/Sme/nf9y/dfbSxTGlZ9+nX32isLk0tjQz7funTp36e6Dxw+fvpx99ubl3KeXc59u3pv96dfp2/efzjx6/eTFhycvPtx/+PLd/Mr8Z8rM7Kvzl36+eW8WAHp+YWWJQqexoSUKnc7lUlisRQqFBUFUNhPQeWl5dZVGpdGZK1QKhwut0WkcLkRns1hs7gqVwmJz2RC0ukZlslkMFpPJZoBmI2wug8396j6zOPSVtUUWh8mB2AwWc2WV8mVhhc2BKHRoeY01M/vi9dxnNgTRmNDCMnWNxl5aowEXmMGBviyvgV9j/ssCkwut0Vl0BmdllQZBEJVKh7jQwudFJp3BYrEgCGJx2HQmA5SUfF74BHEhJpXCoFPZLBqNukJnrEEQE+yOWV5dYEMcNsRZY9J5C7NgZySDAdGXWNAKE6KyH128Uh4f76CmgpaSMJYUt1dVddPSxSqqYRVU3dS1XTWUHdU3O2oquOgquemrOBsouRqpeBmr+qCVvPTlfHQk61N9L9UWn65MnyiLH8wMHs2PJebE4DIj+9JCTyYFtcZ414W4HQ50qfCx2+OF3eWOKXK2yrM324E1zbRBZ2CMdzibxllpxpqp7Ql2Gtq1fbQir3NHbENiYE2c/4FIz9JApxxP220uVnF2pkFmeu5G2hbqiqYaylrS4soiCDmB7+X5v5P4DjbYeGikrbY8LcZRX8lAWhCrJe9roRNsrRftYJjiqJ/mpJPhopftiSr2My8PxlRFOdbEudUnujcle7Zv8z253X8wJ3SkMGqsLG6yPJFclkTamUjalUTenTxanjJankLalUTYmUAsTybvTR2rSANoHtufTt63jbQ3lVieDACNL4kbyAvrzQ7uzw3FFUWNFEaNFEbh8sOG80IHc4IHsoMGsgL7sgJ6tvsN5YYQC6NJRTH4nPChrJDhHaG43PC+7cGd2/ya4txqohyrI+wOhtsfDLeHiYrIiIvJiIvJiYvJyckqgSknWhooXW0TMxOstaWTmYk9GmVrirYzMcYa6lupqRhqaaAN9a1MjLGmaFtTtK25qR3GytkEbW1oYGZtZWduhtHU0NPS1NfVMZIQl1VV0waehoSkHFj6E0SIwAWFeTgWgCPggkhBhBBCCIkQQgLm8oLHaH6EIA/QIL/mE4TzCcIBndejGdAZeBq83Bm41cLiUryajZERYkxM1H+TzqDVJARxmEw2g8ECcATZLpvNBZM7WCwOg8H4Q83GH5wNJov66dP8kyeP3ryZW1hYmn34dJQ8eXrqwt07Dx7NPnv86PmTR09//fm3u7fv0Km0z58/37p1a2Li1NWrPz5/9vr9u08vnr+9d/fhndsz9+/N/vrLnUsXr925c+/evelLly7dvn17YXF57t3HR4+f37s/M/Ng9vHTJ7Ozs3fv3r5//+7tO78+mp1e+DLPZtFYTAqTscbhMtaolJ9v3hrA4c9cuEiemBzEj5zsG5w6f+ndp8XO3sHWE12tJ7p6hkmXfro5RJps6eglTJwdJE6cunDt5fsvvThyL47c3j34aYV++cat6rqWx6/eX/rpZvcQcfrJq8b2rrEzlx6/ev9xmUaYOFu692B9Wyd56sKpC9dHxs81tvfUtZ5sONZb39ZT29LV2jnU0UdsOznc1Nbd3jlY39x5tL598uzlVToXOC0MDsSGoGUKFWTBK1QKG4KodAqNQWdzWWAbCwRBTDaDy+UyWHQOh8Ng0dlsNpVOgSCIC3EoFMo3OrN4dGZx6EwOlcmhMljUlbVFDsRmsOhz79/dvHXn0uUf79578GWJtrBM/+32gx9v3J6ZfXZv5vHDxy/mPnyZnn3y8807T1++efz81YUrP96dmX019+7sxUt3Zmbvzz45f/naTzd+ezf38cdrP799++78+YtXrly7fPnq1atXL125fPXHa7/duf3Tr7+QJ8ZPnZq4/uPVubev2Swam0MHDbjprLWVtcVV+gqgMwuCXr57d/n6z7cePHr49vOzjyufVzkLC9T51x+X331eefPxxa3ppv0H4/0D0EoqWpLS+tIKKOktZrJKWCUN6y2bLbfKWCkrYLWUHPXUHAxUXVEanqZafmba3kYqjooiOW5mg8UphOKUsZKUwcxwQl4sPid6cHtE77aQjqTA5mivmhDXgwFO+3zsd3vZ73S3LXTB5NpbZWHNt9uYptmYbLMzibbQCkMp5XhY9hSlTlWXDBZva0oObkgKqo7xKQ92LfC2z3S3SXKwCLMy9DXRttdRsdNTN1GSM9wsqSoisBkOE4bBTh6tOD1w4tjBXR4WeuLfwZSEf7DW3mKPUnM30/Q1VgqzUE3Aaqe7onK8TUsCMXvDHCojHQ9HO9fGubQme53MCBzKDSMURZOLo0kl0cMF0cMF0cNFMbji2JHSeMLOhOHSuKGS2OHSuJFdiaS9qWP708f2p5P2puJ3JQ6WxA4Uxg4WxQ0VRvdkh55I92/f5tu5PbB7R0h3VmB3VmBXZkBXZkB3hm9Xuk9Xus/JNO/ezMDe7ODBnNDBnNDBHWH9mSG9GUE96YHHE3yOJXg3xXnURDlXhdlXhtpVhtnDxMXkpCQVJMTlxcXktmzW0Nc1Qxla6Wih0SgMxsrVHuv1rfrC1tjIxlDfSlfbTEfLVFfbzMjA2swEa2XhaG3pZG3pZGVpjza2MjfDaGnqgz52aqraIsKSWxXVgN0sJCwBOswJwIXggl+5zC8guIlPYBOfAB8/XEAQDkcI8gnC+RGCvABE3gQX4GXTPDQLIBECSATPp+ZxmedZAyILCouISX0t1JOSU1hP59jYaEkp0X+03v9P0pnNoX+Yf/v8+dMXL569eTP35csilcKkrDHm3s5/+ri4ukpZW6MuLCx9+bJIo9H+h1VBFpvG4TJWVpZevXoxN/eeQqF9+bz8YObxzd/uzT589uTxixfP37x++ebhzOzsg4eLXxYYDMabN2+uXv3x559/ffni7aePix/ef7l39+HtW9M/37h14fwVEnH8zJlzly9fnZqaun79xt17D3759faFi1cnJs9Mnjp79tyFc+cuTE1NTU5OTkyMXTh/9uZvNx7M3J2ZvjN9//bMg7v3Z6Z/u3P36k83Lv94fXzq9NipqcmzF679/Nvss1d48gRxfIo8eYZ06vyln25Onr86RJocO3MJNzpFnrow/eTV+NnLE+eudA0S7j9++eNv9/pHxn65+/Dar3fxY6dv3J4ZIk2eunDt8o1bsy/mzl/7pX9kjDx1YfL81fGzV0fGzw2RpoiTF8bP/kiYuDhAmCJPXZk8/9PI+AUccWqYcGpoZJI4fub8lRu/3pm+c3/2tzv3p2efTM8++vnmrZmHD6YfzNy+e+fp08e3bv12//7dBw+mZ2cfzM4+ePBgenr63szM/ZmZ+/fv3713786DB9N3795+9Ojh06ePb9++OT19b/rBzMzDBzMPp2ceTs88vDfz8N7M7N3ph3cezN6ffTzz+OmjK9cuD+NxHSc7a+sa6uqbe/pxY5Pn+waJ7R19re0na+pbjnf2jpAmuvuHjtQ1Hj/Z09HdV1l9pLOn/9TZc8c6OnGksdFTZxpajnX3D507f7mzo+fSpSvHjh1vaWlrbGxubG5qbG1pO3G8d3iwa6CvpqG+srKip7tjZvoOk0GBICaHSwcbGukcGhti0dj0N+/fvf7w4dzla7srDhSU791T21Be09g5TLry8+1r134j4sd6uwaHenHPZp+TcOTs9CxnKzuMLspGyxAlo7TlB7iBpJSehIiuhJi+rJTRFhljRTlzta22OqqawvymsqIYedEcF5uh4u1d6TFDWQkDGdGD2yMGtof1bgs5mRLYnuDfEO19OMSt0t9pj4/jLm/7EndsnhNmh51Vuo15GsYsFWMaZ2UYZaETaKicaGvQsj1m6kjZyO6sxqSg+sTAQ1Fe5UFOBT7YHe6YbU4WMbaoEAt9L5SWm5GGrYaChbKcoayoupjAVuQPh4qz8O11rdW7PWyNkTCYlABMSRqpKIUwVpOxUhJz05MJs1RPdDTI9DAr8LcuDcLuCrKtDLM/FOXUkOh+It2/f0fwYE7o4I6g/syAnu1BXduDurKCe3PCBvIjhwqj+wuj+goie/MjBotjcGUJxD0phPJkXFlCX3F0V354T25kX350X254R0bAsVSfY6k+J9L9T6T7d6T78uJkmjcvOtJ9T6T5dKR6n0zz7UkP7E4L6EzxPZboWR/hXBvpXBPlXB3usD8Euy/Ydm8oFiYrrSwnoyIvq6q4RQvMAzQ2skEZYizNnawtXa0tXc1NHdEoLJh1gjK0QRliDPQsdbXNDPQsTYxtzE3tTNDWRobmerpoHW2Uro6RrMwWxa2qWxSUlRTVREUkJaXkxSVkQdYMFxSGCwoLIkQQSFE+fji/gKAAHCEARwgIwvnhAnwC/HwC/P8znXloXncNcn3wSpsFhUXAgEGEiKiYlLSwuARSVExSdjMMJrg9vejPdP7vrAo+efLoxYtn7959WFpaoVFZqyu0e3cfTN+fffbsxYsXrx4+fDQ7+/jdu3crKyt/RWc2h86FmGC+39e5UOvGsPLm8nHZEJPOYDNZoHSARqGzmRwWg/tpfuHF0zc/Xvn52uUbUxPnxkdPDQ3ghwdxo6QxAn5kfHxyfOL02PhpImkChyfhcSQyeWxsbIJMJpMIRDKJMDZKGh8jj4+RR8kj5JFhwsgQkUwijY+NT50aIZNI4xPEsfHRqSnC+DiONNaPI5BPnxs7e6FvhDRAHCWdOk+cPEecvECcvNCLGxsgTA6Rps5c/nmYfHqYfJo4eWGYfLoPPz4PYewuAAAgAElEQVR6+nIvbmyYfHqQeGqAMDkyfoY4ea4XRx4ZP0OeutQ9RB4knpo4dw0/dn6IdGaYfHaQeHqAMEU6dZk0eaV7aAw/dnaQeIowdnrizKXx0xdxpPHhkVHi2CSBOEYijw3jRohE4tjYGJlMnBgfJZMIpybHwV9EGMGN4IdJxBFwkkwikIgj42NkIgE/MT56anIcjxsaGyOTRslEMolIJhBIIwQSjkDCEUdxxFEcgYQbIQ6PjpOHcIN4wsjUmdPk0XEiabx/iDA2eZ48fnZs8vwIaaJ3AE8amxo/dY48MTWIJ+KIo3jSWP/wCHFscuL0mWECEU8eJ46f6u4fGiaQJybPDA0TJien+vsHCQTS8DAehycME4g4IoF8amLs9KlBAn5wsH8EP3jxwpnffr1+89aN2Uf3Py9+YLApq/QVFsSkc5mfV5ZWGYy385/Jp8+dGBg6QSS24IZxZ8/eevTsxbvP92efn75wbQA/SmNDazTu3LtP929N/3Tuyql+QlP5gdzwWD9za1cDlI2apqmisuFmBf3Nm1GKihZqqh7GRqnurlXJ8Reb65/iBjpSEpsjQrqTozuSAk8k+p1I9GuP92mN9amL9DwU7Frp71Tu7bDT077AyWaHnUUaxizZyiTJEp1giY4yN4y1QQej1MPRGkcSgs7U7B6tyGtIDDwa43MgzK3M377IG5vricl0t052Mo3FGgdb6vugtdz0VRx1la3V5Q03ixooiCcGuNVXlDZUlnk7WiI3wMQR38uI8iEFYIpScHNlCWcdOV9jlUAztSgb7VRX41wfiyJ/q/Jgm8pQ7JFox9Zkr+4M/97MwJ5035OpXt0ZgSczAk9mBHZnBvdkh/Zkh57MDunICjqZHdKdG9ZXGDVQHNNfEtNbFNWVH96ZG9qTG9mbF9WVHd6eHngs1e94WsDxNL9jqT7tKT7HU32Pb/PmRec2n85tPm3JHq1J7q1J7m3JHu1JXscSPVtiPZqi3Y4E2x0MtKnwsy73tSz3w5QH2JQHY2FbFbQV5NVVlPT1dS1AdowyxFiYOWKsXM1M7I2NbHmtQVGGNmgU1sjA2lDfwkDP0sjAEo3CoIwstLWMlJW05OWUFbeqqShriopIqShrbFFQ3iyviBAUkZaSB4NihYTFEYIiAnAhfj4EHz+Cjx8OF0SCVUEhEWFBJAIAmmdc8EwMwGXAYpAvCyARPJeDVxkNuCwoLMIb/yoiIQnKnIXFJeBCwnyCCCExSRhM4D9L5+83fPfdD7+jc9UBsIebQlml0SjrpwcymWwGnbO0tLK8vLq2RgWP34aT/qPkmc2hr6uoYzEYNNDoDlTg0elMNpvLYUN0OhNMSv02vZBLp9LoVBqbyXrz6u39u9Nnps72dg+QCGPEkdHTp84R8OQx8iQBTxwexBFHSMODQ4ODw/19w0PDBPwIeRhHHBocweFG8HgCDjeCGxom4EeIBDweN4QbHiQS8GQSgUwikEbJfUODBBJxEI8bnzjVOzg0TCDiiCQ8iYwnjQ2OkEZGJ4YI5CECmTx5pndoZAA/Shg7jSefGiZO4Mmn+nHkAfwocfwMnnxqZHSqZ5BAnjyHI00Sxk4PEyeGiRODI2TC2KnBEfLI6CRp4iyefIowdrpvmIQnnxoijI+QzxDGTg+NTOJJp0nj5/Gk0zjSJI40OTwyOogjDY2Q8KSxEfI4gUgeIZDIo+MkEolAIIyNksgkwgh+GPwJ4IBIwJOII2OjpBH8MDgmEvCjZCIeNwTODw32j46SyGQykUwikEZGiHg8ATdCHCaQcEQynjQ6MjDUTxolksdIRDJphEjoHxgaHZsYHTuFI4z1D+AJ5EkSeQJHHCWPTnb3D40QRskTk0PDhN7BofGJ03gSuae3f2iEMIgf6R/GEUYnRgikYRyRQCT39w/i8QQ8njA0hBvGjQziR7r7+/qGBgcJ+L6hwdFREpEwPDZKGB8jDuP6cfiByamxcxdOP3768NW710wuh7ewyeBCdAhag6AVCFqDoDUIWmRC82vMRSZEg6AVDrTCgShsiMmBOEyIS+NCFC5Eg1Zezb+5N3vzwtXTI+Thzp7utmM9x9qHT3adIxBmrl6lPn0CUdegd+/at2ft8/PvTEtuivRrjvJsifZqjvZqiPauifSoDnatCHAq87IrdsPkOFhkYEySLYzjzYwSTI1jzYyiLQxTHMwiTDRDDVWro/0u1O6ZOlDUmBBYHea+P9CpzAdb5IXJ97bN8cKku1slO5tF2Br7m+v4mep4GGvY6SgayYvoy4laaCgUpMYcKS/0cbLmg8HEBL7fKiMiitwgL8rnqK/kYaDkrq/orCXrprs53Epru7tZgZ9Nqb/N7iDbg+EO9fEex9P8ujIDetL9T6b59mWH9WSH9mSFdO8I6d4R1pEV1J7h37rNpyMrqHNH8Mmc0K7csO68cBBduWFd2eFd2eEntge3pPi2JvscS/VrTfZqiHNtTvRoTvRoSfBoSXRb/9iW5NWa7NGW5NWS4NEU59YQ41Ib6VwT4VQVgt3jY17kiipwNSrxMt/tj9kVaAOTk9VQVtbX1jLT07MwMsKYmNiZmtqj0VhDQ2sDAwtDQ2sjIys9PQtNTZSurqmxMcbIwFJfz0RLA6WpYaCtZaSnizbQNzU0MNFQ1wU7VpQU1TbLK8rJbpGUkBVCim3ZrCQrLScuKoFECiPgSDgcISiAEBAQBBNYEAghOBzBxw/fuIkf+Bs/8G3iJciA0SBThgsh14cAEsHjNS+PFkAiBIWFkKIiwuJiIhLi4EohMVEhMVHwkri03PcwwYy0QkDniIgwCUmRHzbwaPvv6LPx3XcwGAwMft20adN3331XVVUFQRw2m81gMMBcVA6Hw2azuVwuwCtoEMFgMHhzo39PcDqDSeFwGVyIwWLTQEs2JpP54MEDUBl97969169fr6ysLS0tLSwsLS4uLi0tffnyZW5u7vnz55cuXZqYmMDhcMPDw0QikUweGx7Gd3f3DgwMfYs/aGhwcHhwcHhoCDc8jB8eHsbhcDgcDv/Xwo387hEEnjCCHyH+54P87ZEX/+Sykf+gcOvinwiPJ+DwhH/+OIL//SMeN4Ifwg0P4YaHhvFDQ0NDQ7jB32tgYKB/cKBvoB9Eb39fX19fX19Pf3/vwEDf4GD/8PDg8PAgDjfU19dDIBGv/njtybOnXxYXFhaXX7+Zm5598uj1PAWCHr35fGPm2ZMPS3efv7vx8OmDuY9337z/wobuvXp39+nrK7/e+/nm7Nz7VSYT+jS/trbCWVqiP3v5/sHzVy8/fnq78OXZu7llGoULcSAmDWIzISr1TFdvblDIvqjIQ2H+rTGBdaFedZHezXF+R8LdKoMcd/va7PTC5DiiUyy041CaCWjdZAt0upVFuo1Fmr1pricmEqUcZaB4bFv49fqKifIdx+IDjgQ5VwU6lvtgC1wtsl0sdnhYpbtbJTibRjuaBdsaBdsa+VnqOugpWqvLoxWltWWEMNoq4W52/g7WypJIJAymJCGkqSCrgNhoo7450sY40FTHQU3ORlHSWV023FIvDmuU7Wm9M8ixOsazIdnvWEZQR2bIyYzAE9v82rf5ntge3JMd3p0T0ZEZ2pYe0Jrm35rm35EZ0pUd3pMX3p0b1p0b0p0b0pEV0LrN60RmYPv2oLb0gOZU38ZEr4YEz7o497o49/p4j7o49/pYt7oY55oo59pop8Z4j7YU72Opfs0pXk0JnvWxbrXRLjVRztXhjlVhDmVeZiWeJoWu6HxX40J3k2JPs1JvC5jCZm0lRX1NDRN9PStDQ2teGBlZGRhYgNDRMdHUROnqotFoa309E00NAyVFTSVFTTVVXQ11fTVVbWUlja1bVJUU1bduUZGVUZCSlOON9JaTkZcRlxYREkXAkXB+QTi/oAAfXIAPzscnwM8P5+eH8/EJbNzEv2Ej34aNfBs38cOFkICwCBFhuBASmBt8gl+pzY8QFBQWQogII0SEBYWFBIWFePgWQCLAz4JXRSTEESLCSFERcWkpMSnJb8dy38ME07cVUCmskRFiZGS4hKTI9z/8p+i8cePGb3QGjSBonz9//vTp08LCwuLiIsDo58+f19bWGAwGjUZbWVlbXFz+/Gnpw/vPIKFeXl5eXV1mMumgKgxUa6ytrb148eLcuXMPHjz48uXL9evXL168eP369StXrly6dOnKlSvXrl07e/bs0NBQW1sbDofr7+/v7u7u6urq6enp6+vr6ek5efJkz+/V+03g697f39/f3z8wMMDjwvC/KNzfwuFwONy/+rkNrROPyAMDA/39X0nc19fHu1k9PT1dXV1dXV3d3d3gJvatU39///DwMIlEIpPJQ0ND7e3tNbWN+w7U7tx7dE9VY1sPfmD83OjlG8QLVytbj++qbbx4d2bozOWG7qHyI02l+4+WVzcebe6qbelqbO873HR8V1VNSdXhAy0tNd0n67s7H32YW+EwaGw6h82E2Jxnt+7W7SrP9PXfH+RXHxF4NMT3cKhXTYRXVahLRZDDbl+bQnezHEd0ho3BNiv9dGt0FtYyxx6b42Sb42qZ72mZZquf74zuy4m7dKiUVJDaHOld5WN3wAe72wNT4GKW42qZ7Wm93ROT5Gqe6G4V4WgaaW8SZGPoZqRmr7vVRlPBeKsUaos0Vk/dWktFRUxQagNsM5JfUVRIju87s83iASbanvqqNopSFvKi1lsk3LUUPXQUo60N05zNSwLsD8Z41Sf5NqX4NiV518d7tKT4tqb6HUsLPJ4R3L49uC09sCnFpz7RsyXFtzMrtDc/ojs37GRmUEeG34l037Y075Ztfs2pvo3J3vWJnnVx7rWxbjUxrjUxro2JXv+AdYxrfaxbc6JXa6pfe3pga6pfQ4JnTYzroQjHylDs3kBMub/VLl+LUi/TAjd0ngsqzwWV72pc4IaGKSsZKCsZaGgYGxhYGRpaa2ubamqidXXNjY0xKJQ1CmVtaGgJdpSAuX+GBmZamobf6KytrqajpKguJ7tVXk5xs7wSSJnFxaTFxaRFRSSFhcQlxaXERMSRgkI8LgMib9rEz88PB74zv4AgHz8cONFguU9QWAigmedsfLdxA/A3ALuRoiLgGt71IGUGmTJSVERITBQhIiwsLiYpKyMhIw1eEpeW+w4GT0vNp1JYBAIpKiriP01nGAxWVVXF5XLB/pHXr18/ffp0dnZ2enr6/v3709PTv/zyy8OHD9++fTs/P//hw8c3b+aeP3v9aPbZnTv37ty5d+/evcePZ+fn39Poq0wWhUZfBT2AlpeX5+bmwPrhysrK69evAfE/fvz4+PHja9eukcnkgYGB3t7eEydOdHR0dHZ2njhxor29/fjx4x0dHV1dXeA8UGdnZ2dn58mTJ0+ePAm+6kB/pvbf+u+o9/fq6ekBd6RrncD9On78+PHjx098E++etre3t7e3nzhxorOzE9zKrq6uzpPd3QMjw+SzuPHzl369e//luzsv3p7/7W77MHFo6vxnFjTzdv6Xh89uPXrxy/3HP96aufPwxZ2Hz27NPLl+e/rcTz+fvX7j0q1bPz98ePvJoxfzH1bZDC7EYTJoEJsDUenn8MQUL+/dfn7VQX6HQ/yqg7yqglwrg5x3+2JLPa1zHNG5TiY5Lma5Lta5LjZ5LnYFbs6Fnk4lvvZZzugdTugj0Z6ksozTFTn92yNrgp0qvawrPDFlblaFrub5Hph8X2yuj12GJybdxy7e1SLe2TLa0SzAXM/LRMvNSAOrvdV4q5S+vISurLi2rJiGpKiiEFxeYKM8//fGMsJeRuquOio2SrKWCpJm8iLWWyTMZZAeOlsCjVWT7YwKfW33hTodjHCujnI+HO1cE+N6NNrlSJRzbaxbQ4JnQ4Ln0VjXqgiHo7GubekBXdnhHVlBLaneTcmeLanebWm+TSk+TSm+DUne9YledQmedQmedXEedXEeDQlejYneDQledXEetbHu9fGeTUk+LSl+bdv8G5O9wXtWBNuW+1uVepkWuhsXe5oVupvkOhtlOxpkORnscDbc4YSCaWuZqamitLRMjI1tUSgbTU20ujpKT88CjbYxMbE1NcWi0TZgN7aBgZmxsZWBvqm2lpG6mp6aqq6Guq66mo7iVjU52a2yMltkpBWAxSwiLAFCWEhcTERcGCkiKIAAaAZ0BiEoiEQghZFCIrzSOgE4Yv1uFMDldcVzgiA75rGblzUDOgM08wCNEBEWEhMVk5IUk5IUEhMVFhcDdN6WkkdZYxKJZLAb5T9N54MHD3LWGRZcLpdKpYLEmUKhLC0tUalU3gVMJntlmfr509LCwtKnT1/m5+e/fPlEpa7xBmMzGDQGg7G0tASMESaTCbJyJpO5tLT05MmT8+fPd3d3NzU1tbS0dHZ2Ahx3dHQcP368tbW1paWlra3t+PHjbW1tbW1tx44dO3bsGPgm/+F7/gd8n/hb/8/o+Dq1fVPr78W7pydOnOjo6Oju7u7v7x8cwt289+D9wtoSgws2TK5AEAWCFrnQBwqLAkGvFykrHIi+vjIaguhgFDkErXE5K2zWCptFhbgUFoPOZkEQh06jsFZWITbn7ezjmoLiEl+/MneXygCfykCvvb4ue/wcCl0ssh2Msx2M89wsSrztSn0ci70c890dCjycCj2din3sUjHaBW6mHVkRpyqyx0rTOpICq/2wB31s9ntZl3tZ7/TClPrZlQQ5FQY45fo7ZPo5pHpgUt1tk9wwUXamIdZGAeYGLgZqtpqKqC2SBvISJsqbjRU3q4oJbRbYuEVgA0pWzN1A3VlLyUZFDqMsa7ZZ3FRWVEd4g5msEEZBxE1TNtxELclGL9PJqNjHojLMfm8gZq+/1R4/y30B1pXBtgdCsBXBNvuCMIeinBqSvFpT/RoTvWpj3WrjXZuSvFu2+TUm+zQkeQM6gwBcBkSuj/esjXWvi/NoTPRuTvZtSvGtjXc/HO18MNx+XxCm3N9qp495kQe6wA2V42S4w0E/0043w153u4NepqN+poMhzNDQWkfHTE/PwsTEDo3G6uiYaWujUShrIyMrExNbc3OsqelXOuvqovX0TNRUddVUddVUtVVVtIChsVleSU52q5SknLiYtIiwBBIhKiiIhMMRYMK3iJCoEEIY0PmrsyEgKCAgCIbMCiKEAJpB+ryJTwBYFiAp3gQX4EcIghQY+BXrHec/x3pM8/JoEQlxYXExYXExUUkJSdnN38Hgqcm5a6sMEmkUzEb57vv/FJ3BTO4DBw6AOYFMJhPUMq+3lXnn2Wz2V3xzIBZz/QUsFotBZ6zRGatMFhX4zouLixQKZXl5eWlpCTx9+fLl9evX+/v7m5ubm5ubjx8/fuzYsebmZkDk5ubmpqamxsbGhoaG+vr6+vr6pqam5m9qWac/nwFq+lv/FTX/3+mf3pfGdQJvBS4AN72hoaGxueloY2Nt67FTFy/fmn08fv7K9bszq1zoyYeF5/OLj+c+Xb87M/Pi1dVfb04/frzGZC5R1yhc1jKbTuGyGF83W3JoHBaTy+FC0NraGofF5jJZawtLEBuCGOzpy1fLQyJysHZlHu7lPu47PRxLPe0zscbbbPSznU0LPa3L/Bx3+jsXeTlmu9ntcLHLdbXNckTnOhvXxfuOV+yY2pfdlxneEO5S7YM5HIA96Gtb4YfdG+CwJ9h5V4hzabBzQZBjrr9Dhidmuxc209su2dkqxs40xMrQ3UDVSVsJo6pgriRvoiRntFlaQ0JoK3yjAv8PBlLCDtoqNiqbzbfKmG+VQcmKGUkJqwt+r4XYoA6H6SC/N5Pis5UXdFcTT8BolwViizzQJZ7fwsNop5dxua9FRSDmUJTTkRiXw9HO1ZGOh6Od65I8m1P9mlP96hI8a+M9auM9auLca+LcwXFtvMfRWLe6BM/6RK/aeI/6RK+Wbf4t2/wbk30OR7scjHCsCMHuCcTs8rMs9TYr8jDNc0dvd9BLt9PZZqOTaquzDasLAoZC2QBPA43GotFYAwMrIyMrMzM7fX1zY2OMqakNCmWpo2OsqWmorq6vpqa3RUFNSVFTRVlTWUlji4IKyJplZbZIScqJiUoJC4kLIcUQCCGAYEFBpDBSBCkoJCiAAGgGS4LgJQRCaH3izC8gyC8gCGCKEBEGhRkCSAQwkXlONKjZgAshgZUMzoOEGiTLIhLiYlKSIhLivABolpCRlpbfAoMJpCTlrK0yyOSxuLiY/wKdKysrAXm/fPny/PnzN2/erK6uMhiM5eXl9+/fMxiMlZWVL1++LCwsrKysra1RKWsMGpX18ePn5eVVNpv9rWE/iwsxIIjFZNLZbPbz589v3rx569atly9fzs/PX7lyZXBwsL29/ciRI4cPH25sbGxra2tqajp69Gh9fX1tbe3Ro0dramrq6urq6urA09q/0NG/9f+Matbpr87/4fbxzldXVx85cqSurg6QGsC6qaW5rbO9tq258cTxY929B2sbDjW2tXYNluyrvvDTrYs3bo6evTRIGi0pL+8dHqQwqQyIQYWYy2zqEmNtmUlZY1LXGBQqnUan0yEOl7qyCjG5EBeir1HYdAbEhaDlteNFO3McXfKcXQvdXXKd7fLdsKnWRum2qHw362Jvm1I/hxJfx1wPuywX2yxnbI6LTY6jSWOS39TBvCs1JeSS5OYo90O+NkcD7OpCnY4E21cFO1SFux6M8twb4b4rzKU0xKU4yCnHG5vrY5fj65jhbpPkZBlpY+yN0nDRVnbWUbZV32q6VRYlL6kvK6ElIayC2KQvLYrVUrJQlDXdKm26VdpQVlRfWlRdmE8NsVFxI2zrDzCVjTD1TTAjke+CjJRKguzz3NFF7qhCN6N8F4N8Z91id8M9fpYHQ+0ORTlVRThUhmIrw+1q4j1a0wPbMoKaUv0ak31A+szLnUEcjXUDOXVdgmdDkndLWkBrWkBdoteRWLcDUU77Q+12B2HKfC2KvE3z3NHZrqjtDnppdjqptjqJNlrJGK0EjGaCpTps/UqgoaGlsTHGzMzOysoJDDEBc0zU1PRUVHSUVTSVlDW+9cv/uj8bdJuTkJSVkJQVEZUEFXJIIRFgUyCRwkIIYQQcCZJlwOWviTPYH4gUFkQI/b5UGfkH4wKAeP1KIAAxyJF5hgao0xCVlBCTkhSXluJVboAAdJaU3QyDCSQnZq+u0EdHx+PjY//tcwX/KZ1ZLBaFQnnx4sXNmzfv3Lnz/PnzV69ezczM3Lhxg0qlLi0tffz48e3bt0+ePLt3b/r2rfv37j64ffvuzMzDN2/eLC8v0unUP+TOnz59evr06bNnz54+fXrjxo2enh7wVQQJVG1t7eHDhw8fPnz06NFDhw5VV1dXV1cfOnTo8OHDAN/gZFVVVVVV1cGDBw8ePHjgmyq/af/vVfkvav/f2r9//7/+uVVUVPz5Zw8cOPCHk7z7Vf0XOvxNR77p8OHD1YerKg/tr2+rr6iurKo50j0wTJo6e+HHXy/fuPP20+qHRcr0k1c/37rb0dt98dolNsRiQUw6xKJDLCpEX2NSqSwai8NmMzlsGgu0tgVNTJh0Fo1CZzBYEINzh3zqQHRigadvrpt7pr1ttjM2ydJoh7NlsRe2xNuu2MeuwBOb447NdrPN9XAo9LKrjfO7cKjo19b94+XpXalBDWFORwOxjeHOrTEeDZGudVGuDQk+DckBhxP8KmO9KmK89kV7lwQ5FQU4FPg7Znlg0lytE+3Ng011fIw0vAw1nbSVrJTlLRRlLVUU0ArSWmIIAxkxG20VSxUFU2V5U2V5fTlxPRlxDXGElhhCWfAHRT6Y0ibYZhhMhQ/mrre1KMQ539M0380w20k3014r20GryN1wb6DlwXAs2Fp9MMLxcIxrS1rQidyo4zmRzRnBbRlBbemBrWkBzal+TSm+TSm+jSm+Dck+R2Ld6pO865O8j8a518R71Kf61iV6HYhyOhDlsi/csTwYW+JnVeRtnuuO3uFinO5kmG6vn2Knm2SrG4/RTsBox1ppxliow3R1zQ0MrPT1LXV0zPT0zNBoG0tLR2trZxTK0tTUxtjYSkvLSElJS0lJS1lFU1lFU05eUUZ2i5T0ZinpzdIyClLSm0XFpJBCYsIiYCsgQhAhBPoZbeITgAsiEQghQQEEz2vm1WmACg1wGWgv922mCd8muADwKNZnxCBN/oOtLCgstH5VkPcSUlSEZ4nw6CwqKSEiIQ2DCSQl7FhdoY+NTfyn6fzDDz/w6Ay6Ea2urtJoNFBRt7a2trCwQKVSgXcMpnssLCwtLqxSKUwGg0Wl0ul0Oi935nDpXIgJivOAT02n03/77bfjx49XV1fX1NQcOXIEMBfQFiCyoqICfJl5T4F4x/v27du7d++ePXvK/6Td/z+062/t2rVr165/9XMr+6Z/+g7gvuz5pr179/4P/w/ALd6/f//BgwfBv+fqw1XVNVWVR/ZX1VYdbaytrq0dGZ14/3nlyzKTyoSoLOjdp2UWBNHZHDqbxYY4C/SlL8zlJc7aMpu6xKDSWKD8E2LSOfRVJsSB2DTu6jKVyeCy2FwqjQExudw3HzuK9+wOicnz8k2zt9/uiE2yNM53B3YzttDDJs/dOs/dpsATW+LjvMvfZWxv9mxvzY26svZEn8Zw52Oxnq0Rrsei3DuT/NrivVoTfY6lBbZnhjWlhRxNDTqSEng4KbA8zL000KkowCHbwybT3Xqbk0WUlVGIma6PkYaTpqKtqjxWbYuN2hZTBRltcaS2lLC1ppKZyma0kpyxopyWjKiWlIiKCFxdHKmI3KSI2Kgo8J00DCb3PcxBUyE32DnfxzLbRX+brfo2jGqWg3axh9HeQMvKUJv9IbZVEQ6HY1wbkn3asyO6i+I7C+LbMiPaMkLa0gNbtvk3pfg2JvvUJ3nXJXrVJXodjnGtS/SqTfA8GO1cFeNyJMHjYLTzrmBMeYhdaZBNsa9lrpdpjptxpqtRmqNBioNekq12gktPoOAAACAASURBVK1WnLVWLEYrHqMdi9GKtdKEYTAuxsYYY2OMqSnWyMgKhbI2N8daWNih0dbGxlaGRqa6eigwM1tZRXNdd+bNEpJyomJSQsLioHWGmLgksCmQQiJIYSFBJAKOEEQIIeFwBAIh9LWumU9g40a+TXwC/AKCGzbybeL72lMfzAMEHZlB4vwHcxk8BYYGb0MKADevio7naUjISEvKyoBSDXFpKcDlbzm1HKDzyjJtdHQ8ISFOUkr037sqCN4KLAl+//333333XUVFBW89kMlk8uqdORwOl8sFNjSVSmUwGGw2F/R9ZjLAih+gMIfFYjBZVA6XzubQuVw2lUqFIIjNZl++fLm2thZ8FdenwCAF+wN2/wDNnTt37ty5s7S0tKSkpLi4uKioqKioqPBPKvimP7/0hwv+1r+kv/o8/0pF61S8TiUlJaWlpTt37gRAXw/x9Uzfu3dvRUVFReW+iqp9ew+UVx7aX3W0et+BgwcP1xDIk4+fvf28SGVDEBOClqlM0PmPwmKtsFlf2IwliAM6E9LYEJUBMRgQhwUxaRCdAjFpEMSF2BxomUL/skJh0JjQ/Opd0unD23aUhUXlenrFWZhlOWMzHSx3+jrlOpkXuFqU+dvnulimWhtUhHqNVuQ/7mu4cCCnI8mvNti+LsShNcK5I86zO8m3K8WvPzMElxczVBA3UJTYVRjXmhVRmxJUHedzKM6vIty9yNsm290q28Mmzdk8ysog1FzPH63lYaDqpL3VTl3BSkXWfKsMWkEStUXSREnGVGWzibK8wRZpDRlxNXFhVTEhbRkJRWF+JSF+VVG4zAaYCAyGkhdPdMfsjfHIcjdMxWpkOupkO+nmuRrs9jOrDLXZ6Y2uinA4lhHUVxQ3uCu1f2fyycKEEzkxx7PCj28Pa0sLbkkNbEj2q0/ybUj2a0wLrEvxa9gWUJPkcyDa9WCMW02yb02y78EYt91hjqUhdkX+mFwfix3uJukuRin2BglY3URb3XhbnXhb3TisXqKdfrydfrytLkxbG62hYWRkZGVl5WRubo9G26BQlqBCw9DQXN8AraVtoK6hC3rny8hukZHdIi2jAPZngz5zgM4IpLAA/OsOQDhCkB8uwA8XgCMEwdqgoCBSQEBw0yb+jRv5Nm7i5+OHA6OZ1/YTOBsCyK+Vzn8IpKjI+lrm9eYGWPHj2Rri0lJ/oDOo2QB2x3o6k8lj8fGx/zU6s1is5eXl+fn5ubm5t2/fvnr16tWrV2/evPny5cv79+8fPHjw6NGj16/fzs29//xp6c3r93Nz79+9+/D+/ftPn+ZXV5fZHDqHS6cz1hgMGgRBc3NzJBKpurp67969lZWVhw4dAokSj8g8FoNEjMdigOOSkhIejgsKCvLz8/Pz8/Py8nJzc/Py8sABTzk5OTk5Obl/oZy/9b/SX32ef6W8dcpfJx7oAbUBrAGvS79p586dANx79uzeW7F7d8WufQf37q+uLN+7p2TX7qojtSd7Buc+fKEyoDUGtMaCaFxomQ4tMaAlFvSZC33iQJ9Z0GcGtESHVugQjQkxWNDiMsSgQ2w2xGBDKxT252XKEp0FcSGIDn289bi74vCu6ITioJBUe9ska9M8V9sSD7sSd+tiN6tCV/M8J5PdvtiOHXGXa/ec2ZfVmxZ8JMC22su8McT+ZKLnYEbgSHbYSG7EWGni1N60yYrt5H0ZuF3bOvKiG9KCjyb4H03wr4xwL/GxzXO3zPGwTnc2jbXWj7DQCzTV8TZUc9VVctDcaqsqb6ksY7pV2mSLFKCzsbKcvoKUhoy4qqSIioSwpqzEFmH4ZiS/koiADB9MDAZTExN0M1IrCHHI8bFId9JPd9Au8ESXB1rt8jcr8USV+5sfiXE6kRUyWJIwXJbcU5xwIiemdXt4S1pQW1rwsfSQtrTg5m2BjSn+9an+DdsCjiR41ST7Hk7wqoxyORDteijJ+1C8574o57Iwh9IQu8IATI6PRZaHSZqLUbKDQQJWNxajFYXRjLLWisZox9rqRtvqRFlrwaytnU1MbM3M7CwtHUG+bGpqg0Zb6+ga6Rv8Y3K2whaVr4NZZeTFpGRFJKSRohJgJCugKmipzCuAA4VxgkgEKN4Q+LYhcMM3OoN2+KBfPr+QEFxEREBYmA+J5OF4vY8B1glBdiwiIc6zL5CiImDRDzAd/AjANI/OANDggEfn5SUqoLOEpMi/d1VwPZ3BmX379oHEmUKhfP78+cOHD2/fvn3x4sXTp0+fPHny7t27V69e3b179969ezMzD6enHzx98vLhgyevX799/37+zZs3b968WltbAauCDCaFTqdSqdTz58+XlZUVFhbu27cPZEaAyGVlZaWlpetzqz8kubxvNWBEdnZ2dnb2jh07srKysrKyMn+v7euU+Rfa/rf+V/qrz/P/U1m/F7iDPOLz2P2HPJ3H7pKdxaVlJbvKy/ZW7NmzZ8/OXWU7d5Xt2r1nEEf65fbMs7efl5nQJwr0dG7tIxX6xIDeM6A3VOjlCvR6BXq/Bs2vQR9WofeL0AIForGhhTXoxdzy208UYFsz6FyIArHeLF0eIFVuy9wdE1/o5xtnjspztS31sN3tjS11sShwQO33t+vZETNVUXD+YFFbjMdRP+t9zkbVniZtEY6DaX7k3PDxomhSYeRUecrFquwLh/NPV+UQ96afLIhtTAusT/KvTfA9GOFa4mOT52GR7W6R5mQShzGIstYLttDxM9b0MFBx1lHEam62VpWxUJExU5IyVZY1UZZHKcnqK0hpyoqpSouqSImoy0gqiMBlEZs2IzfJwn+Q2giTE/hOQ5w/xtG4ONy5JMQhy8OkKMBiT5htmZ9pqZdxVaRtY5JHd27Y8M7EwdLEzvyYloywhtSg5m2Bx9JD2jPDjm0PbU0Pbkzxr0nyOZLgtT/S+WCM24Fo1z0RjnsiHCtiXfdFOe8MxZaG2BUF2eX722T5WGa4mSQ7GyXYG8Tb6UdZa0VitCIxWlE22tG2ehE2uhHW2jBbWzcTE1tDQ0tdXVN1dX0tLSMUyhKFstTU0tfVQ+noGqmqaStsUZGV2yots1lSSg7MzEaIiAsgRfgEhfgEhb6Nu0ZugguCGjiwi2QTXAAuhIQLIuG/RzPYsc2bPrWBX2ATAsEvJMQvJMSHRK7f8ree0SBN/mYfi/OsZ1A5t97iAHn0Nxz/89x5eYlKIo3GxcX8p+kMg8H27dvHq6Lj1TWz2Ww6nQ62k6wXjcYAbYzAhQwGg0JZ5XLZEMRisalsDp3JpN+6dauurq6kpATky+CLt3PnzpKSksLCQpD58rKzP1AYKCsrCzAiIyMjIyMjPT09PT09bZ22rVNqampqauq2v1Dq3/pf6a8+z/9Z6+8RuGsZ38QjPqA2uNF/ZndBQVFhYXFRUUlxcfGuXTv37i0v37t7566ywtJd9S0nmjsH+0nnuvAXWnpO90/81o671oK72jx8pWnocgvu2jHcj61DVxt7L9SePNPWd7ETd7mhg9R4An/v8dwyHaJxIQ4Hon2iQQvMd3cfd+yrrkhOPZiUkOWM3W5nXupms8vdeqeLWaU3pjcj4uKBgqnyrJMpgYe8rQ55mdb6WLSG2vYkuOMzAsi54WOFUaS88KnypMuHsi/XFJw7nD9akdFTENOcEVyf5F8T71MZ5lzsbZXvbpHtYZ7ujE7EGsbYGIRa6QSYaXkZq7sYqDjobLVRl7NUlTZXlTVTkTFRkTVSlNHbLKEpK6YmI6YqLaooKbpZFCkvxC8vxC+P2Cgj8L3kJpjUBpilinhmALY80ac4zHFnKLYowKLQC30w0q4l1fP4dr+evPDB4pie/Khj24ObUgMaUwLbMkI6siJO7IhoywhpTPE/muhdHeu+P9J5dzAWcLkszG5nKLYszK40xDbf37ogwDY3wCbbz3q7l3mqq3Gio0G8nX6snV60rc7XsNeLtjOIwuqHY3RgBgYWenpmIGU2MrJAoSyNja309EzU1HU0tfQ1NPUUldRl5b4WZoiJSwuJSYKsmR8hzGvXCfxiXq3bejoLIoQE4IhNfAIbN/EDNPPm/m2CC24UFNwAh/8gILABDudDIgWEhXn+Mo/OvLI5Xl7MS5YRIsI8WIMUG9RmSMnJAqP5TyEL6Ly0SCESybGx0f/2iro/03nv3r3AYgZ9Nnh1zbzt3QwGY21tjcPhcLn/oPO6qmgOBHFYbBqdscrhMl6+fN7W1paTk1NaWlpWVgaypOLi4oKCgry8vJycnPUpMO/4zyz+A15Tfq/kdUpKSkpKSkr+CyX9rf+V/urz/L/R+ju1nvXr2b2e2utS9R25OUUFuSUFecW52Xn5eTklpQXFpQUFRfk78vJTd+Ri3QP1Ld31MYFG2ChT51QVkzAd21htuzgd+3gd+0QtuwRNbLwWNl7TNkbHJtLYMVrDzNvCOWR47MrrD2sLK6zlRebaPA1agaAVzrk+3MG0jObc7MMJUQUumHw7dJmTabWfTVdy4Jmy9At7snpTgg64m1W5ohsDMN2x7kMpPvg0f0JmADkvdLwocqI46vz+tOu1Bdcbii4dzR+vzOwvjm/PDGlOCaiN86oMcyz1syr0tMj1ssxyN09zQcfa6odj9ALNtX1M1N1Qqo56W2215K3UpC01ZM1VZdHKUkaKUvoKktryEuqy4moyYgpiQlvEhTeLCsoJC8gL8cshN0rDv5faCJP6AeZporYjxGF3gvfBVL9dYbalfuaNqV7duSEnswO6dwSdzA5pTw9sTPZpTPJrSQs6nhXZmRNzYkdUU2rQkXif6hjPA5Fue0IddwXZ7Q5zLA93AlZGUZBtQQAmx8dih69Vlq9Vpo/lNneTRCejWDu9GKxulJ1uFFY/0lYvCqsfaacfZW8QaacfZqMHQ6Nt0GgbKysHDMbJzMwW2Bra2iglZQ1lFU1FJXU5eUUJSVlxCRmwBgjojBARhwuJ8np1CgqLgPU60HgItMXYwM8ngEQAPxrQGWTNvHbM/AgkcDM2wOEb4HB+ISGEmBhvuQ/QFgTIjnlneIkzz9ng7TcRl5aSkpOV2Sy/biVQal0eLQuDCSTGZy0tUggEEm83yr+xvzOPzqCcDgaD7dmzh81ms9nslZUV4Du/efOG5zuvra3Nz88/fPjw5cuXHz58fPv23Yf3n1+/ejc7+/jx46cfP35kMGhMJp3NobPY1OWV/8PeeUa5Vd1r/0zXqLej3vuMeu9tNJJGGml67733sccV27hgbFoAEzqEEAgJxfRQkkAI5UJCqI5pBuOKPfb0PmPr/bBt3bkG0+6FNx8461laZ84cnaWlffTTo2f/995nf/Obe9atWzcwMLB58+aBgYGenh7A5YGBAUDhS1zwaiO8msLfQtiWVVvzxa3lMlvzL9uP2i73fn7L+3zJkW8E/eXAffEG6OruGOzvWTfUPzI0MDw02D+8pn94TV/fcO+GrVes37ajsrnX5CvTZ9Ubg93WyEhO7dWG8LAuNKTNGVLnDKrCQ5roWmPRRmvpxnDLrmjLDlO42RlpfO7VD89MxWYXYytLsVNfjs2PzsfmYx++9OrNIxvvXD/yxys33dHVsCVk31voua+l6JmRlmfXtT7YWnhzkeeasOm6XONdVdmPdBU90V/+RH/p00MVL25qeGl725+3tbx6Td9bN617/eb1f712+MkdnQ+ub7irv+LOnop9rYV7aoJbSlwbChwjBfbhPHtvxNrgVde4leUOeZElI2KUBjQCr5ztlNLtMoZFTDXyKToeWc0hy9lkKYMYpzOHhGHikUwsgoFJY2BSGOgkLARlUhF5ZvG6muCv1zfcMlj+q7bo3YMlD4xU3dNfeEdH9La23Jsbc66rDdzUFLmzpwLQ+a7+mptai/bWR/bWR3bXhbdX+rdU+LZV+bfVBK6o9G0o86wtcgwX2PrzLV25pu6IuTtibs/RN2apal2ZVa6MandmjVtZ5ZRXODMrnJmVLnmFM7PMnglZLB693g6GnAgEmSKRQiJVcHliIBabT6EySWQaoDMaQ0DhiCBujtP54jrZqPhMchcmLUKmonDY/14wMN4ZeLG6OR1zIc1Iw2BA9IwmElcXYABfHE+WL6Fz/M94zRwo2KAw6FQmA3AZ9BBSGPSL/YTMBAjZ0tQ/Pjbz6KP76+pqiCTsz0NnUJhx9uxZkDt//vnnn3766aeffnr27NmjR4++//77H3300SeffPbeex8c+PDj99/794cf/vuDDw6cOnVqbm5menryfGxpYnL0L399fmCgb2BgAMSL8bAi7oVXG+Gv83c1Ty/H1qb/uTVe3JouszX+sv2o7XLv53e+z5ccvxz3wU4c3xdav7mjtam3s3mwt31wuG/N0GD/wGDP4FBP/5re6sbajqE13et2lDSvr+q6pqL7ltKu22/+w6cVffeW9dxd1HtXcf89pWt+W77+gfL195et+83AjU937LrfVTZgzW388xsfn56MTc3ElhdjRw+dmh2di00unz746f5bbrt17fCTu6/86/U7H1nX+ehQwxNDDU8P1z/UWvTrEte+Qte9tcG7K7Mfasl/orfsqf6Kp4cqXtxQ/+rOjjf29r60o/21a/vfvHHklRvWPL+77/Er23+/ofG+4ep7Bip/3VG4pya4tdS9ocCxJs86GLH25Fqas3V1XnWVW1Vqz8y3yEIGoU/JdWYynVK6VUI1CWE9H9byKAoOLGUQRVQcl4zlkDBsIhrYZyo6lY5OZmKSGUiIlgplwsllzoydrQV3bmi4b0P9Axtq7hsqu70jfFN91vU13r0V7qvK3DfU59zRU3rPYM1v1zbdO1S/r73kmoboNQ3R3XXhbeW+K8qztlT4AJrXFNr7I6buXEN3rqEtqGsLG9vCxqaAtsYjr3BIK+wZVU55lVsBiFxqyyixZZTYMoqtMshgcGg0Fo3GkpmpEwgyxWKlVKbk8sR8gZTLEzNZPAqVCVMYFCqTSKJisESQNSPQOAQaBzh7Md9AxefBAMkGAo3CEgkYAjEdg01NS09KQ4C4GXAZhcMj0JhkJDIFhUJgsSgCAXQMfp3OX8dxfIg2yDHiCKYyGTQWk85m0dksgOb4QSqTQWHQaXQ2BKFbmvrHx+YuQ2eA5qSLaP4/oPO2bdviI7lXxxrLy8uLi4ug2Bnk0cvL586eHZ+fXzx3Lra0tDI9PQ2SjampieWV+X8ffP+KLRu6uztHRka6urqamppApNje3t7V1bXaTMVZfAl245/whoaG74Rsw6qtvr6+4TJb/S/bj9ou935++/u8+si30x+cEMc3aOKGhqb2lv7mhu62xo7ejp7+7q7urrbunrb+wZ6egf6Wnv7O4a3VXVvXXf3gyN79jSP3739t7up73tl199u77n13z0MHr3/s0DWPfnrl/e+uu+PVfc9+uumO593lw3p/9UtvfXZmJjY+eW5uJnb25PSFFXYn5/7xp+euH+q/f8vIm3ff9MUf73r7pu3Pr2/7Q1vxXRW+Wwod91YHHu0ufqyr+MmBiqcHKp/oL31muPKlrS1v7ul967qBv+3qfP26gTdvHHn1+jUv7u5/ZkfXY1va/7Cp+d7Bqn3tRVfVBK4odo5ErQNhY0/Q0BU0tAYMDT5tjVdT7lQU2jIjRrFfw71gn8U0i4Bq5FP0fKqaQ5HRiUIKVkjBs4loJh7JIqCYeCQFlUJCJFKRiSJSOh6CcBCkpiHqvOo9nSX3XdH6wBUtt/eW3NiUs6fKs7vCtbPUvr3Yem2t7/bu4vvX1v1+Y+vv1jXd2lV6bVPkmobozurg5mL3xhL3hlL3uhLXmkJnX665M6Br9WvaAtqmgLYlR9+So2/IVle5Msps4nKbrMKZWe1RVjgzS20ZRRZpkUVabJUVW2WQ3uTUGuxKjVmhNqm0FpXWIs1Uc/gSCp2DI1KxRJhEZZCoDBBlYIkwAaYg0Jh4eTISi0vHYAGjE1JSQQ0GlJySkJIK4gs0npCIQEAJiVByclIaIhGBSEpPB0RORaNTUKg0DOaCayYQEFgsnkwiU2AimYTF47B4HJ5IwBMJYIdCo9KZDAqNSiSTSDAZiMni0OhMOoNFozMpVDqHyxcIxUwWh83hsdhcJotDZ7CoNAaFSocpNDJMT0rCVVe3T0wsPLb/qeraKuL/HI2SCKUkQimJUFIilJCYACX+cEBfMjF/YmLixo0bz58/D+g8Ozs7MzMTH34SA8t6xmLnz1/YicVi8RmTFhcX43PwLyzM3XrrLf39vW0d7W0d7e2dHe2dHW0d7S1trc2tLU0tzXUN9d+o2vq6uC53zvd57i/6/6sf10bfcH5NY11dQ2N9U1tTY0dLc2drU1dbc2dHW2tre3Nbb0vXSHP3ltLGDcGy4VDlxqK2a/Jbr4+23RBpv6l44K5I9+3RvjuLhn9jrdpVMnh7Xsc12ZVrtFllT/zlH6NTK8srsfGx6fFT09Nn51fmz0+cPvPFwQM9tRUbG6t+v33DW7dd9/o1V+zvqbmjyHdXqe/B+twHWyIPtIYf7Sl4YrD02bWVL2ys//uOjn9cP/SPG4Zfvabvxe3tb9207t07tr12w9oXrur7066eJ7e1PzhSf+9Azb72kp2VgfVR21DIPBA2D+Ra+yPWjqCpOVtX71FVOeXlDnmhWZKr5QUUbG8G2yVjO8Rsq5hlEbH1PLqCSRbBWH7cO5PQTCKGTkTDWASMSmSjEwW4BFYqRIUgNYxo8Bl3t5XfMth4U0/l7rrw5iLH5nzLliLr9jL7Dc059wyU/X5D4yNb2h5Y17CvvWBPfRB0CW4qco0U2NfkOwbzbL1hc4df1+xRNjqVdU5FY7auzqep9ijLHRmlNmmJVVJilRTbJKUOWYldWmyTFNolBTYxEGSxZ2kN9gyFXihR8kVygVjBFUiZHCGFzsGTaIDORAodFGlgCGQskYRAY5IR6WDhPoBmgGnQ0ZeKREHJKUlpCFBmhyYSU1CohLS0RAQC5MuAyCmoC12CoGADiccDYfG4OHzJFJhKp1FoVDIFJpCIFBqVxqDDVAqZAlNoVCqdRqXTqDQGlcYAIKZQ6Sw2VyiScLh8vkAExOMLuTwBm8NjsjgMJi8pCVdd1RGnMwnGf43OSYlQEkDz/yGdQe58+vTpU6dOgXHbn3zyyYcffjg5OT01NXPixFcfffTJp58eOnLkGNiOHj16+PDhkyePHz9+dHz87CuvvDw8PNjQUNfc2tLc2tLS1gq43Njc1NDUWN/YUF1b852qqav9Qfo+1/xFP4/+r9qosrqqqqa6tra6ob62paG2vam+o6mpvbmlu7Ovpbm7rqm3tmVNSf1wsLjbGW235/XIvW3Osi2BxmsDzTfoi7bJQiOG0u3qgk3Wsi3W4hFP6YAzr+n51z44cXZ2fvn8+fOx8TOz0xOLS4uxiYmpAx++H/TYCl3mfcNd96/penSw7an+pj80FN5Tmv1wS97TQxV/7Mp7arj8xc21f7uy9e872l/Z1fnq1T2vXt3z8u6uv+zqev+OrYd+f92H9+z8+w3rXriq77HNzfcNVt3RXX5Ta9GemtDWEu/GQvfafMdQrq0nZOoKmFqz9SB9rnQpS20Z+QZhWMP3yfkeKc8p4TnEXKuYYxQwVUxYTMEJyTgeCcMmoplEFJ2IphFQJCyCjEqmpEAcJMRDJzBTIGYSpIGR5Vb1SFnursbibdW56wpda3KN6wtMu2o8N7dH7ugr/N1Izf1rqm7rKrq2Ibinxn91XWBHVfaGYsfafMdQ1NaXa+kM6Fs8mgaHos6mqLEraj2qKrei3JFRYpUUmUWFJmGBWVhgFuabBPkmQdR8QXkWYb5VBGkN9kylQShRcgUZHL6Ew5dwBVK+KIPK4BLIdByJQqTQCTANhSOmY/AoHBEkEgg05mLcfGEfQyCCnbizRuMJSCwOiccDFqei0alodDzKAEcuCZ1xMEwkkwCFL8CXToOpFAKJSKbANAadwWLSmQw6k8HisNlcDovDBjZZJJYKRRIGk83m8IQiCV8gYnN4HC6fyxNweQIOl89icxlMNp3BTUzEVlW2j4/PP7b/qZq6ajKF8PPQ+dy5c+Pj4ydOnDh16tSpU6e++OKLAwcOvPfee6dOjR4/fvLLL49+8slnH374748//vTjjz9+5513PvzwwwMHDnz55ReHD3/+5Zdf3HjjDY2N9a2tzfWNDfWNDQ1NjQDKtfV1NXW1VTXV5ZUVq1VRVblaldVVq1VVU/0tuuTkSy71i35SXfLmf2eTXe78S+6HuEoqKssqyisry6urKuqrKxpqKhtra5rq6mur6+pqm+ubumubBysah8pb1rWPXLdh74Prr3/qil+/1L/3mb5r/tR//Z/7rv/LyG2vr7/99eKB25zlGw2RDluk4aV/fHxyYn526dy587HTJ6fGz8wvzMdmZ+cPfPi+QsyV0wjbmipu7226p7Xqif7G5webHm0rerK79MUN9c+sqfj7jva39va9fd3gf13d89L2tr9c2fq3Xd2v7Ol797atn96/97MHr333jm2vXD/y4u7+J7Z2/G5NLegS3JxvGw7pB4L6gbB5TdSxptDVk2NpDxibsvR1Xm2NR1fhUBVZMqJ6iV8pzMoQuCVcp4Rjl/LMIraGTZVQ8SIYyyejWQQUHZ9OxSMpuHQYi4DRKTRkAhuVIMCnCrApFAgiQpCKmFaol60pCmwqD40UunsC2rVRw7Ut4buGy+8drvjtmprbuoqurQvsqvTsqvBur/BcUeIaKQDFJObOgL7Zo6x1yKusskpLRrlZVmGXl9kziyzSfKMoqhdE9YKIjh/R8YMaTlDDydFyQzpeyMDPNQkjZhGUqTRIMjQiqUqSoRHLlDyhjCuQCiXyOJ3xZCqORAEldEgsYTWOwYgSBBoD1vEDS6wisbhkRDoSiyPAFCyRBAqZgeJ0jqcZGBIJJM4oAgFPocB0BqAwnckAaKYx6BQalQSTaQw6m8vhCwU8AZ/L5/EEfJ6Az+ZyBEIxXyCSPjHt+AAAIABJREFUyjIl0gyQZnB5gnjcwWRxWGwuQDONzqRQWQkJmMqKtrGxucf2P1VbXwNTiT8PnUGN8/z8PFi8amlpCdQ7gyq6c+cuhBtLSyvLy8tnzpyZn5+fnZ1dXJw/e3b0L395sb29taiooKKibLWTAlaooqqyrKK8uLSkuLSkpKwUqLS8DKisovxbqP0tWv2ssoryX/Tz6HJU/T7NtFrxGyAucGMUlpYVlpaVlJWWlZVUlBdXl5fUVlbUVlZUV1bVVDdU17WWV7fllbbmVXU19G4b3nH3jtv/uu6mv5QN31u29r6+6/48eOPL/Te+1HfDn5t3/DHYcpW1sNea1/zS25+cml6ZWjo3u3DuqxOTE2PL8/OxufnlTz75RMxmECCoMdtxz3DXne1VD7RWPre25eXN7c+trX5uXfVrOzsO3LLhw33r37lh+LVdnS9uaXpxa/Pfd/e++au1B++96uP7rv7g7h1v3LjuL3sGn9vZ8/CGpru7S64q82yOWoezNQM+1YBfNxw2rc13bCjJ6g1Z23NMTX5jfba+1quvcKkvFG+oRIDObgnXLRNYxRwth5ZBI0ioeD4ZzcQjaZg0CgYBYxGAzjwSioFKZqGSBTgEOz2RCkGcVEgLI8ssyu6wfSDiaPOq+kO6G9rzfrux4b71NfcOV+1ry9tT7dtZ4d5a6tyQbx4OGwbCxqGItTfH2JqlrndkVFqk5SZxmVFSapSUmKVFZglAc66WF9ZwgQJqNlBQw8nRXwA0pNSYJRkakVQhk2tEUgWDLaAxeWyeGKazCDANS4SxRBiAGMQXoBIOhcNjiaQ4ncEJgM4oHD4VicISSRQGk0ihgg5AQO14DJKOwRJgChBYLRtLJJGoNBqLTSSTYCoFoJnOZHD5PEBkOpPBE/AlMqlIIuYLBVw+j8PjMtkskGMIhGKRWAo8MovNhSk04Km5PAGPL+TxhRftMw+C0BXlrWfPzj62/6m6hloqnfyzeed4+hzPnQG15+cXl5fPraycn5mZA8sM/vdcz+dXTpw4tmvXjpKSorKykqKigtWfVcDNkrLS4tKSwuIioKKS4tWkXo3p70TA11n89Q/5L/pJ9UOpfbnz49/T4GYoLi0pKikuKinOLy7JLy7JLy4qLC4oLskvLSmoLC2qKiutq60uKysrLCorKq0pqmyOljb5ItXmQG121dZg03Xmkm22yl3ZzTeZynbpS3dYKq+yVGy1VWz0Vo84Ctueff3AkfH56ZXY/EpsdHR+bi62uBibnVv+/PPDGUIhCoL0DHhrZcHdvY0PdNU81lPz6vael65ofn59zTvXD3x02+b3bxp5a2/fqzs7Xt7R/spVXW9cM/jWjSP/9at1792+7YO7d/3XTRuf3d714FDVLc2Rq8vcG0L6kRztpqhpe6lnR4V/c7EblDz3hW0dIXOT31jvM1Z7DaUuTb4lM1cvzdFI/Jl8QGdPBt8u5ei4tAwaXkojCGAMi4ACdAaApmAQdCyCkp4EpybQ0pPZqDQOKoWRCjESIC2MzNeJWnyG1iz1QMR0XXvBPSM1dw5W3Npd9KuW3KtrfDvKXZsKrcMhbX9A0x8yDOZaugP6JreixiIrN0lLjZISg7jQICowivIMQmCZQzpejpYbd805Wm5Qxw3quIDOYaMAylDo2TwpncXnCqQcvgSmsclUFosrIlLoOBIFjSeh8SSwyjUQqNBA4fAYAhGNJwDaYgjE1ZhGoDEEmEJnc0hUGrDVWCIpvlQ22CfT6CQqDdAZSyQRYAqFwWRwuAwmm83lsLkcJpvF4rD5QoFQLBKIhHQmQyASyjIzRBIxi8NmsJhMNovJZonEUjaHx+MLxRIZ8NF8gYjJ4oBYg8cXro6eWWwBBKHLy1rOnJl5bP9T9Y11NAa8ejTKT5o7g+3cqm1lZWVhYWlhYQmMPVlcXF5aWgEnz87OgoGCr7/+ak1NVUlJUW1tdWnp/yAv+MgVFBXmFxbkFeTnFxbkFxYUFBUCRl+C6a/b6m/RJU+Jf8J/0U+tS97572y1y50fv2BRSXH8mzuvqDBSVBQpKooU5EcKo3kF0YLCSHFRXllRfmlJUVFhfkFBUXFJRUllfWFFQ6io2h2plbkblTnDiuCQqXirofhKcWBYGd1srtihiAybSkac5UNqf9UfXnzzi7Nzs7HY7ErsxFczkxPnZ+Zi4+Pzhz770qjWIiGIlgTlKyS39TQ+s23okcH6Fza3/n1Hx8tbm/+xt+df1w+9uaf39au63tzT+4/rh966fuiNawZfvWbg5av7/3Hzxn/+essLO3vu7S6+odq3t8K7t8J7ZaH9iqh5S55lZ5l7Z3nWhgLHYI6pN8cIvHNjtqnWZ6j2Gsrc2nyrImKQRbSyoEKYJeV4ZXxfptCTwTfyGXIaIZNOFFNwXCKajkXQMOlUbDpgNCEthYpG0jAoCiKFkpbMTE9hpCXACRAdgiwsQok5o81vWF/qva6z+JaBspu7i/Y2BHfXZu+scG8qtKzN1Q+H9MNh02CuqT9k6vBp6+3yCrMEoLlYLyrQC1enGavpHNbzc/S81QoZ+BBflEGmsogwg8OXgLiZRGUwOHwciYIhkIEjBizGEkmgPC4NhU7HYAFtQfqMIRBT0pEINAaQF4HGEClUGouNJ8NYInzxUsR4HyOWCFOZHDKNCWITIoVOZXJYPCFHIAQuWCSWAqSCR+CIJdKMTLlSIBSDGgzQASgUSdgcnkAolsoyBUIxlycQCMU8vpDJ4sTFYLJBUQeNzoEgVFlp8+jo9GP7n2poqqczKatnQfpJk42xsbHjx4+Pj49PT0+Pjo6Ojo7Ozs6ePn1mdnZ+aWkFTBk6NjYxOjoKJuafmZkZGztz++23RiLhSCQcDufk5ATiCAZQjubnRfKiudFIJC8ayYtG8/MApsEJ8Y9l3Fb/IF3y9F/0M+iHttF3th24T8D3d6QgP1xQECzIz8mL5ERD4UgomhfKzwsVFuQWFkSKiwqKigpyo5Fsf8ibHfKHC/yF9XnN2wNNe0MtN1Sv/13VhgeKhu9p3L6/bffjFevvqVp3a0nfHkdR+6Mvv/P5+Pzk+djkUuzL4xNfnZ6fmomNjS18dPCQWWdKhyAiBCnxyKGI7+Er+p7e2vvEusaXtrf949re/9rd+fpVXa9sb3t1Z+c/rx38141r/3HD8Ot7B/52de9fr+p9cUfX/g2Nv+kq2tcQ3tcQvq0t/87Ool/VBbcX2TeGDRtyDevCxv6Arj9gGIxYu4Pm1oAB0LnWZ6rw6osc6nyzvMCYGVaL/JncbIUgqBb7FCKLiK1ikuUMkoSK55EwTDySgUPRcEgqBkVBI4mINDoOyyTgKUgkISUFTkulpacyEYnUJEiMSXLwyGXWjKFC11XN+dd1Fl/fUbijOuvKSveGfHOvX9HjUw6HDSNR62Cuqduva3ErayyyMqOoxCAuMooL9OKoVpirFYR0F5Sj5edo+QEtz6/hBrQ8IJ+Gm63lZWt5fh0fEogzYRqbyuBKM9WZSh2dxccQyICnaDwJxBEgx8CRyDgSGYnFAZsM8gowUBDQOR2DxZHIgM7AC2MIRDC2EIklgJIPMo1JojIwBDKdzQPhCQGmUZkcNl8kkGSIZHI2h8cXiEDPHl8gAsBlsjg8vjBTrlSqNAKhGKbQYAqNLxDJFSoOl89gsnl8IegVhCk0BpPNYnMv4pgJUA4q6mAKE4JQpSVNcTozWNSfh85nz5595ZVXHn744eeff/6vf/3r448//uSTT77xxhv79z/xwgt/fuqpZ/7wh4cfeuiPv/3t7x544IHnnnvuhRde+OCDDz744L2enq7c3FA0muv3+4qKCuIUBlwOR3JDueGccCgcyQ1HcgGm44y+RADZ319fv8Iv+qn1Q9vo+7RgXkE+uGHCedGcvDx/XjQQCQfCoZxwMJQbiERz8qI5+XnhvGgoNzcUiYTz8vKieQWBcNQRKGhae3PDxnsH9z559e/+uem2V3r2PLX+tr+tv+2lkX3P7bznpat/80LHlptfOXDs0zNzo0uxmVjs1NmF0bNL84uxqamVD97/RKvQpUEQGoLoCZCFgb+qvuCZq9Y8uq7+ua1NB3697p/X9b22q/NvV7a+sr39zT19b103+MY1/a/t6X/1moGnNjXd3110c61/X13gt30Vj21s+eP6xnt7y66v8V9ZaNuUa9ycZ94YtQwE9X1+fX/Y3Ok3tvj1DT5jvc9Yl22uzjaVu/XFdnWJRRnVSnIU/BylIFcjDarFTglHy6Yo6CQZFS8gYTkEFBuHZuBQNAyKgkbCaAyMxsAoNCkdSUhLJaamUhBpDBSCg0qhJELcNMgloDR6devKfDsb865pL9xW7d1S5hgMaZrtgjandDhsWJdn6w0aOryaBmdmpVFcbBBcCDR0orCGD4gcF0BztprjU7G9F5Wl5gBGQ0KJHKaxSRQmncVncPgMDp/CYKNwRJBR4MkwAaaA0dUXl08lpaHQGAKRRKWBGBpLJMF0BpFCjftoNJ5AgCkwnYEnw0gUDgXWniLTqDQWjc4GsynxBRKBUMrmCGAKg0ii0uhsFpvP5lyIiYUiiVSWKZbIQDQhkWbQ6EwuTyAUSXh8IQiUBUIxCJ1BYUa8bA4UPsf7A8ERmEIjw1QyzAB0nppaeviRx2vqqtlcxv9t7hwHdFJSUlJSUkJCwvr160FYceTIkQMHDhw6dOjo0aMnTpw4duzYZ5999vHHn546NXrs2IkPPjjwwQcHDh364osvvjh06BAY8/38838KhYKBQLbX6w6Fgj6fNxjKCYZycsIhIPBnICcIDoZyw3FAA+UV5Mf1feiw+vxf9J+jH0r5+BPjX+SRvGg4LxqIRLLDYV8w4AsGAjn+YCg7FPbnhLIjuYHcsD+Ukx0M+gOBbL/f7/Nnu/zRUOVQYcfeujW3D+55tHPHQxVDt5YM3FK59o7K4X2Dex9qHLnRW9b91KsfHp05f3oxNh+LnRxbGD27uLgcm5mJfXzwiFSQkQ6lpEMQBoLYyVCtU7N/z8gzu/uf3tJ08K7N79449Nquzr9uaf77jo639va/fnX/q1f3vbyz55lNzb/pKPzjUPWzW7v+vGvghasG9m9qvauz5JoK3/Yix5Y8y6Zc46aoaX2uqT+g687SdPg0bVm6Fr++JWhtDlobg7Yav7kyy1Du0RWb5QUGWUQjCmuEeXpZrj7Dk8HXsimZVIIExgrJODGNKKKQWAQMoDMVi6NgsGQUmpiOJCDSiYg0IiKNnJ5GSUukp0LMZIifDjl45Dqvdm1pYGNlYDjf3OHL6AkqW9ziJqtwTa5xY6GzN2hoc6sanJk1FlmpUQJcc1jDD6i5ATU/oBEENIKgVhjQCPxqvk/J9Sg5XhUXyKPmetRcr4bn1fAgBltAprLoLD6LK6Iw2GQak8rkwHQWyCgIMIVIoYI5iYgUmACTUTg8qJYjUqigVxBLJJFpdJBygFgZhcODZINEpRFJVAKRgsOTcXgygUghw3Q6g8Ni87k8EYPJpTM4TBaPyeLRGRw2RyAUyThcPoCvUCQBxhmAWCAUZ2QqFEq1SCxlMNkU0GnIZAMEc7h8oIuVcywgQGoyTCWRKWSYGvfOk5OLPzOdwSxI8WEmYNqjC5PSxWIX59r/79mRpqenjx8/fu+9d3u9bp/P6/G4srOzXC5HdsDvDwZWKzvgBwcBo0O5YWCigcDHcrXj/natPv8X/efo+7TdN7YjuA3AT6twJNcfCmfnhLICfq8/Ozvg8wezA8GsQDArlJOdE8wKBrL82R6fz5uV5cnK8rh8QWtOtSGnWedvtUR7LJFeQ263MdKjzmnXhTochX26QJ3CWfjgs68dnVwZXYiNL8VOjs6cPrOwtBSbmYp9/O8vpXw5IiEdASWSU1MwEGTiEq7uLH32+rWv/Xr9h3dveeuG/le2t72xu+e9G0fev2ndm9cMvb534O+7+5/d3PJgX/ljI/VPX9Hx5Ka2P4403N9feUd70c0NuVdEzRtyDetDxvW5pjUhU59f2+nTdGbr2n361oChNcfSGrK3huxNOdZ6v6Uu21xhU5eaFflaSUQjytfL8vQyn5xv4lKVdKIMxolJOBGMF5IJHDyGiUEzcBgaFkPFYOGLdAaAJqWnkVISqYgkWgpET4Sk6AQnH87TCktNomqLoExHq7Vw6m28dpdsfb59U5GnN2hodGTWWjPKTdJivShfJ4rohDlavl/D9av5cWWreFlqnlfF9Sg5HiXHreK4VRxAZyAIprPwZCpMZ9FYXDBxM0xnwHQG8M5g8gowPhtMdgFKMoB3Bh2AoE8PdAmSqDRQWkdhMDkCIYXBpFCZYCw4mKyDQmWy2Hy+QCIUyegMDp3BEQilQpGMweSy2HyJVM7lidgcAZsjAOaaL5Dw+GK+QMLhCqUyhVyhAU+EKQxgt4FHZnN4oJzuYuUcyDFoJDKFQCTjCSQ8gUQiUyhUFgShSoobJyYWHn7k8dr6mp+NznNzcydPngSuGTyOjY1NTEycPHlqfHxybGxidPTs5OT0zMzczMwMGOH9+eefj4yssVrNXq/b5XJ4PC6n0+7J8np9WV5fVla2LyvbB/Y9WV6fP3s1o+PmOpQbBrxerTi7v65LzowLXOcX/dS63Pv/LU32Le0Irrn6Z5Y/GPD5sy/eQl6fPys7O8uX7c72e3zZ7iyfy+N1uD12t8fuctvs7iyp3it3FNjCzbZIiyPa7i0dCFStdRR0G/yNuuwac7AuK7/p4T+9dnx8eWolNnMuduLU1OnTM0sLsZnJlY8+PCLhKdISUGlQGhWLQ0AQnAJVehQP7xn48KFr3r5j0z9vXvvmtQPv/mrtwVu3fHDzxtd29728s+u5zS0P9pTc3hh+aKDyqc3tj29oua+3Yl9D7u4S99Z868Zc80jIMBIyrQmZhoKG7ixNm1vV6lG1Zena/Ib2HFN72NaWa2sJWZoClka/udqlKbPKC/RiQOd8Q0ZAJXKI2RoWnEkliEk4IRknIOE5eAwbh+US8AwsloZGU1EoMjKdlI4gItKISAQpPY2cnsLEItjoFGoyREuABEhITU430hBmKhQUIyuN7I5sxUiBfUuFb32RuytbW2eVVpkkpQZxvk4A4uagVujT8H0aQZaa71XxvCqeR8kFciu5LgUHyKnkuFRcIIjO5oFR2ngyFaTAeDIMyjCQWByY+A3MbYQh4NMxaNAxiCfDZBodnAMiaeCXKQwmqJBj8fgCiRSmM4BZ5nCFPL6YwxWyOQIeXywUyWQZSh5fzOWJxJJMsSSTyxNxuEKROEMglILjAqFUIpXLMpRSmUIsyaTSWByuUCiSAdPNYHIvXvOCawaxBpXGIMNUIgkmEMlAeAIJhycSiOSLdEYXFdaPjc39zHSOxWKnTp06dOjQsWPHxsfHQbHzmTNnDh8+8sUXXx48+PGBAwc//fTQZ599/vnnn3/11VcLCwtvv/12UVGByWQAXHa5HG630+l2uTxul8ft9nqAwJ+A14DRgZxgXKtJHYf1t2j1yasFPtu/6KfW5d7/H0r5S4KvQE4w/ksrK9vn9XrdXo8ny+3Jcnu9F+TxOtxup8ttc7qsDqfF4bRYnS5/Xnnvht2Pv/j2869//OwrH/3p9UMvv3PiuTc+f/Oj8b+9ffS1d489+8r7//5i7Ojo3MmxhVNn506cmjgzOr2yGJubWPn4gy9FHEUKhEqB0lBpiGQIQkKQkoXY3V38xm93/X3fyHt3bP7k7isP3LLxvRvXv7V38E8bGh4ZKLu/PX9fVdadzZHf91c8tq7pocGaW5vzdhe7NgS0/W75pjz7SK5lbdg6HLb0+fWtbkWDPaPRkdnu07f5DR1BU0fI3BYyt4RMTX5jY7ahxqGssMjzdaJcFS+qFefrZWG1xCPj6FkUBY0gJeMlZLwIJvIIWA4exyMS2BgMC42mo5AwEkFGIEjpCCISQUSmkZEIJh7NxaOYyCR6CsRFQGJMkhyXIEmDygz0NUXWq5rC13cUb68Jrsmzt3vUddaMKpOkRC/K1wkiGkGOlh/QCHwaPkCzR8l1KzguOdslZ7sUHLeS65SznXK2Q8F2KjlxQSyeEEyoT6IyCDAFT4axRFIqEoUjEVE4LJhpCKwUBZZSBUTGk2GYzgD9hCQqjUihkml0CoNJYTAJMIVEpQkkUpEsg0ihEklUGp3D40uEogvrxorEmRKpQiTOFIoy+AIpXyAViTNlGapMuUaWoRKKZMAyA4LLFRq5QpORqQJhSNxZg30miwdy6nhpB53BApYZhyfiCSQiCSaRKUQSDHbIMAOC0AX5tWfOzDz8yON1DbU/Z+48PT0NJtlYWloCsQaoa15ePjc1NTM5OT0/vzgzMzc1NQXWh3322WfdbqfVanY67Var2W63ut1Ou9PhcDkdrv/GtNPtcrpdwFPHAR3PPVZj+jsR8C0UXk38X/TT6YdS+9vb8RIuZwf82dlZWVker8fldjvdbrfH4/F4PG632+12u1wOp9PpcNjsdiuQzWHXGK0dg+s//Ozk6ZnYyYnY8bHY2Fzsq4nY0dHY5ycWx2ZjR04tHvlq7tjpufHp8/NLsVOnx8fOTsWWYwsTyx+/97mQmZkAoSAoDYKSk5Og1EQIkwjVBjVP/mrt325Z/96dWw/dt/vDfZv+df3av+/oeqir+NZq31314d+0FTyzuePxdc33dZX9qtJ/ZdRyRciwOWTaGDZtjDjW5FqHQ9b+HHOXT9fskDfYM5pdiq6goTPH2BUydeWaO8Om1pChxa9v8mlrnaoqm7xYL8pV8XLVwohGHJALnGKmgU1V0omZVFImjSylwQISnovD8fB4LgbFRSFZSAQtPZWcnkZKTyMi00goBCEtBUam0lEIOjKFjUzmY1JFmDQpOsHCSt3VGvnd9s4Hruy8a6Rxa2X2QNjc5dPV2zKrzVLgnXO1gqCO79PwPWpulprvVQpcCp5TznVkcpxyrlPOdSl4DgU3LpuCa1fy7EoeRGfzKAw2iydk80UEmBIvzyBSYDB7MtgB+yjchbnlcCQymUbHk2ESlUZnc6hMFp3NoTCYMJ1BotIoDKZQKhNIpHgyTKGyaHQOk8VnsQVsjpDHl0ikCrlCy2TxOVwRhytic4QicaZKbdDqzEqVHgQdcUBLZQpZhhKYa+CvQeghlmQKhFIWm3+ZEdssgGYyTAX9gSQyhUSmkMh0CELn59WcPj318COP1zfWATrH56j7Sb0zmAVpfHz8q6++AqMBFxcXp6dnZ2fnZ2bmlpfPrV4/ZWxs7K677rJazQ6HzWo1G416s9los1msdpvNYY8zOi7gpgGjff7suL6eU387HS45+ZJ0+xf91Lrc+/9DKb+61cCdkJXt8/l82T5vltftdjlcTrvL4XS5XC6Xy+l0Op1Oh8Nht9ttFzYLuNm0RlNZdd2b/3r/1NjM+FxsdPLc9GLs7HRseiE2OhGbPxebmo2Nji+PT56fnI7NzcXOjE5MjE3GVmLLkyufvvu5gJGRAKEgKB2CUlJRaSkpUBoEuZXUu7e2vnHP9n/dueW9Wza9+6t1/7p+7V+3tN7TELq53P37rtLnt3Y+van9of7qm6qDW4L6tV7FBr/mirB5c65tKGjuDRh7/KbubH27R93klLe4lZ3Zur5cS3/E2he19UVtvRFrZ9jUHtC3+LVNPm29W1NhySjUCqJqUUjJ90rYZi5s5tA1LFhJg5UMSiaNIiQTuDgcH4cRYJA8VCoHlcZMT6Gmp5LT08hIBAmFICJSiYhUEiKZhkzjoBECXLoAgxAgoUqn7Jlbr3jlt3se2Tt463DtukJHX9DU4zdcQueAlpel5nnUXK9S4FHwXQoeAHRcq+kM0GxX8iACTMOTqXQ2j8UTAjrjSGQ8GSbA5PiE98A442ECChdPPMhEChUYZ8Bl0AcIHDSVyeIIhByBkEihgmW8qTQ2lcZmMHmAzplyDYcrYrL4TBafL5BKZcqMTDVYikUglIolmSJxBrDJXJ4IBB1MFg+4Zhabz+OLReIMoUjG4QrpDFa8bzCeO1NpjIvdgDQQdMS9c0ICJi9a/dVXEw8/8nhDU/3PRufl5eWTJ08ePHjw3Xfffeeddw4ePHjo0KGDBw9+9NEnhw8fOXr0+OjoWdAxODs7Ozk5efr06W3btgEi6/Vag0FnsZhMJoPZajFbLzB6tQCvVzN6dTwNtJraP1Srr/OLfjr9b9roG9sr3jPhyfJ6vd5sj9vrdLjtNofd6rDZHTa73e602RxWm8Nqc1isdrPFZrbYwG1mtlqysr35hQWv/P21r86ML5+PzS7Els7HZhdj80ux8anY3GJsaiY2Pnl+fi42OXluemrpzOmzU2PjseXYucnlQ+99IWZkJkKYxER0QioyBZWelAolJ0BiMrSh1v/q3dveuGXj63sH/uvq/r9d2fFIT/Ht1dm/aYk8sab+yfVNt9Xn3lTp313g2OzXrs9WbwxoNwYNa/z6Xp++w6dv9xravNomp7LBLm/1qLpzjL1hc1+uZSBqHcyzDUStPRFzT8jYkaNv8emas7R1LnW5WVZkyIhqxT4Z18KjOIQcPZemolMUdDiDCouIeC4OJ8BjBRiEEJ3KRaaw0lNo6ckwMpWMRJCRCDI6nYxEwEgEHYXgoJFcNIKTnspDQA3Z6lcfvPbl3+y+c0PDNe2Fg1Fzj9/Q5lbVmKUVBlGhFsQaQp+G79Xw3GquW8mPCzDaoeDa5RyHguu8CGW7kudQ8R0qPgRKlZFYHJFCjScbaSg0jkSML/GXhkLGc2cihYolkggwjQBT0HgSngzDdBYBpsB0Fo5EJlEZVCYLprPobA6TK4DpLDZHwGDy6AwuncFlc4QCoUwskUtlSqlMyeYIWWyBVKaUZajAgt9MFh/4ZdA9CPJlJosHHoF9ZrH54E8miwfq80Bdc7w8g0Ak4wh4UOMM0IwnkAgEEokEU2BmQgImGq386quJPz68v6Gpkc1lQQkQlLhqfufhT+rAAAAgAElEQVSEpEQoKSEhIY5mKPF7QTnxIsYv550XFhZAprGysnL+/PmlpaWxsbEzZ8amp2fBTHXxeZ9nZqaOHz/a29ttMOhMJoNarTSZDA6HzWQyGc0mk8VstlosNqvVblstm8MeTzziqTT4WF74cF5E9o/Q6uv8op9O/5s2+sb2Wt054Xa7PW6nx2G32yw2q9lmsYLNYrFYrHaz1WIyW00Ws9FkAbeZyWI0mPRWu+XJp586dvzk8kpsbHJuanZlavb8zFxscjY2txCbmDp/ZmxpZi42NrYwObl4+tTY1NnJ2Ers3PTKofcPi1jyVAibnIyFElKh5MSEZCgtGUJBUL6J9/j1a5+7dviVvYMvXdnxaH/ZLeWuWyq9jw1V7V9bv6/Gv7vAvrvAsS1i3hDQrwvqN4WtmyK2kVxbj9/U4dO3efTNLlW9LbPGImt0yTsD+q6goStk6ss190Yt/RFLT8TcFTZ25OibvKrmLG2DR1vjUJbbFCUmeVgl9IhZHinPzGOoGXAmlSQlEYUEHA+PFxHxAgyCj0nloFKYF+icTEalklGpZCSChEwhp6dR01OpiBRaajItJYGVAhWZRS/evWP/DSN72vN21gWHw6Yen7beKK7Si0q1wny1IKziBdRcv4abpeZ41Gy3kutW8j0qgUclAIAGdHYqec5VaL7QKwh6/MCc92BJQLCyHxhgHZ9A4+JwQRjMxE+GGQQihUiiUahMKo0df2QweQKhVCyR8wUSBpNHo7PJMB24XQ5XCPyvQCgViTNAJQaPLwadhBmZqky5WpahFIpkmXJ1plwtFMn4AolEKpdI5XyBBPyLzRHQGRwanQ3qPcDOxRpqGpFCvbCQFflCFANTKWSYSiSSCTgyHksiYOEECBEOF506NfnoY0/W1TdzuHwoMQFKgKCEpLgSVj1CcRd9UZcQOa5kKCERSoAgKCkpAcy7n5ycCEHQmjVD58+vxGLnwDTNi4vz4M/l5cXZ2dmVpXNgIcHYebCE4PLyyvzc/NThLz+rras0Ww16o85g0mv1OqPZBGSyGIHMVhMwOhab2Wq3AAPkcNmdbofL43R7XZ4sN3iMy+vzAK0+eDm5va7/WLk8zm8U4JHT7Yqn8+ArCqTzX9dP/Xr+N9f8Pm30fVow/mKcbgeILGw2i9VqtlrN8fvHZDEbzQaj2WQw6fVGg96o0xm0OoNWZ9DrzaY77/3NqbNjEzOzM4sr0wsr0wsrk3NLEwvLU/PnxudWzs4snZ1ZGptdnpo/d/TE2emppdhKbGnm/CfvH+LRhGkJqAQoJTUVkZAAJSVBRDSEgiAJKXl3T/Uzv7riD+vq7u+K3t7g+21n5JnNjU9sqLu9ObSr0LqzyL4mW9XrUqwJmNaGbX3Zpp5sy1DE3eJWt2drW73aWpu0xipp9Cjb/LoWn6bNr2sL6jtzjJ1hE0ife6LWvnx7Z9jUETI2Z+tAAF1hkRfqZWGFIEcu9oh4RjZdRSdnUkkyClFIJvCJOD4Oxceh2Nh0BiqVikwmpyfB6BQqNo2MSiWnJ5EQyXBaMqAzJTmRkgh5JPADu/v3X7dmb0v02vqcoWzlkE9br+XXaIQlKn5UyQureBGdMNcgyNGxfSq6T8UG/YHOTJZTznUr+S6l0KUUOlR8p1rgVvNcKq5TyXEp2W4VB8IQsVgSDqw2AgANYA2GAoJ8mcbiUhhsPJmKwhFJZDqFyqLS2DCFCVOYdAYXBBQMJo/J4nN5YrFELpbIeXwJiy1gsQVUGgskxSCg4AskInGGSJwBvDBImSVSebz3TypTxDENOgYlUjmo1uDxxSw2n8nisdh84KDpDA6NzqHROavpjCXjsWQ8loTDwwQyBSbBZAIeJuDIJCx8gc65Bae+Gnv0sScb6lu4PAGUkHSBzokJP47OyReVCCUkXIbO58+vTE9PHj9+9PDhz48dOzI6emps7MzY2JmjXx47duT4kcNfHv7i0NEjh0dPnxifOD0xOfrpZ/+urCoxmLQ6g1pvNGh0Wr3BpDcajGaT0Wwwmg1xQANGg0fAaLvTFmc0ePw6LC5Hk9Vyuh3/sXK47N8o8APC7fUAC+n2ehwuJzj4jfqpX8//5prfp42+TwvGX4zdaQM3TFzxb3pwUxlMeoNJD9Cs1Wu0eo1ab9AaTbfddfeJ06NnpqamFxen5pemF5bH5xcnFpYmFpbG5xfPzi+emVs4O784sbB85OTZqamVc8ux+ZnYx+99xqMJ0xLTk6DklKTU1JSkJAhCp0DYBIieDlX7Lb/bufaBdfW3NvrvbA09MlL1h8Gy25tD11W5dxXb1gU1Qz71cEA/ErWvibp6cmxdAVtP2NUbsrb5NLU2aYVRUG2Ttvg0nTnGzhxjR8jYGTZ15ZpBr2Bn2NQRMXflWQGdW/z6eo+q1qmqtitKjZkRlShXKc7OEDiEHCObrmZQ5TSyhEwUkPA8ApaNRdGQadT0VAoqhYpOpWBSYXQKjEwmpydR0pMo6Um09FRaeio9LYWWAilJibs6i/941cAN7XnX1QbXZikHnJktelGtVlSuFucrhRGVMKoVRg28iJ6dq2MFNbxsFS9LwXUrOMBEu1WiOJ09Gr5bzXOrOC4l26NkQaBmLr6yNVjoGo3HgQQDWGYSlQEGqhBgGp5AodLYLLYAEBl09PEFUtDpxxdI43TmcEVcnhiU0/EFEtDLB7wwcMEAvsA1K5RaQGdZhlKWoQTmGqQcoMAZEBkIBNBgDAudxqFR2RQqkwyDZIaEgwkA0DiYgCeTCCQiHkfGYUkELEzEURKh1HAo/9SJs/sfe6q5sYXH4yUkJEAXwmVodUYBHn+od74cnc+dW56fn52ampiamlhYmFtZWVpZWVpaWjg7OjZ66syJY8e/PPz5saNfnhk9OTE5Ojl15sMD7xSX5Gl0SrVWodXr1FqNTm/U6nUGkxF8hC5hNNi/hNGrdTl8fF2XPPFiJvmfJavd8o2yOx12p8PmsMfTnviRy+infT0/7mo/uu2+3o6XvLzVLF5N5DiX42jW6NQanVqp1an1hn233X7kxMnTExOT8/OTc4tT80sAzXE6n51fHFtYmlhYPvrV2NTU0rmV2Nz0ykfvfsqlCgCdkxKSEalpCRCUDEEkZAIagqQk5M72yvtHGm+o9t3aEnpobdUdLeGdBZYro8YtEf2gN3NtQLc+1zIStQ+G7T05tp4cW3fYPhC1NTgzijWsMj230ZXZnWPojVr68qw9EXNv1NITtXTlmjrDxo6QoTNs7Mo1AWq35xias3XNWfpGj7bKpi7UZ+RpZGG1zJcpdoi5eg5dQSdJYVD+TODg0NT0VGp6Kg2TTsciYXQaAZFEQqYQ05NJiGQKIoWOTGOgEAxEKiMNEiGh1pD+gSu7b+4uuroia9gj7zKLOsyyWq2kWp9RaVaWW1WlVnmxRVpo4ucZuTlarl/D9V0oc+a7lXyXiu9U8hwKrkvF92j4Hg3fo+a6VRyPkgVhiQQw5AQMNgFrXaNwWAJMARPqp6HQSCwBR6IQYBqRQsfiyKBCDvCXx5eIxJliiZzNETJZfJAsi8SZYD1vHl/CYvNBYTIotABemC+QgErneDkz6AkEoQeox+BwhcBrg9HeIMqIJ84gjKbR2XQah0ZlwRQGGaZeWCIWJsR1YUFCHAGPIxPwFBKemgSlhYKRr06MPrH/ydbmFgGfm5QIQZcQ+CJwfwSdL5dsnD+/AnB87txyLHYOBB2Li/PLiysrS+dWlpaXFueXlxbOrSwsLE5PTZ/91ztv5heEVRq5SiPX6nUqjVqrM2h0WvCrE8QdcUaDz1ic13FGXw4T34e5q58b//37ny8AYovNCjq1LDYrAPQlGX1c/99f8Nf1v4f7JY0ILgvM8teJHIfyasus0anVWpVaq1JotEqt7qZf33r42PFT4+NTCwvAO08sLE0uLk8uLk8sLK2m87FT41NTSyvLsdmp5YPvfMKh8NMS0xOglKTEtMTExIQEKAGCcIhEBARhIKjcob2lp+qW1vyb6sM31Ab2VnivzLes9auGsuQjOdqNUcuGfOtAUN/l0/UEzb0ha2eOucWrKtNzC1WMGqu4M6C7EDTn2/ryrH151t6opTtijtO5O2IGhhoAuiNoag+YGzz6CouyQCfL02aEVFKvTGgWsFVMWAYTRESshEoWkPAsLIqBTqdjkVRsOhmVik9LjNOZnJ5CTU+lpadSESn0VEiCg4pMvN9t67q1r2JXqXvEp2o38HsdyhajvMWh68y2d4XdrUFHbZa21CYuNPFztbyghpet5HrlbJec7ZRz7XKOLZMdp7NXK/BqeB4116NkQWAODAJMxhDwYMQ2Gk9Ix2BBVyGYQA6MIQR0JhCpTBZfJM4ECBaKMsQSuUSq4HBFoOsPVGVIpApQ4MzjiwVCKcAuqF+WyhR8gQSE0WAQIJsjAI9MFg+cD3IMUKHBYHLBBB1xUWmsuOg0NpXCJMN0IgkGa8LiYBKWSsZSyWiYiCbiUTgsGk/A4Yl4AkwkUJISUnMCuaeOnX56/1OdrW0SAT8lAQJf6Zfoh9I58bvoPD09eezYkU8++ejjjw9+9tknhw9/fuTI4ZPHvzo7OjY9ObW4MBc7vxKLLS8sTk9Mjv7z7TeieTkKVcYldNbqdVq9BmSCqzF9iaGOJx6X+9h/i1Y/5ZIfwv85iv8kv0QGk9FkMVvtNmCZrXabyWI2mIzxIoSv6ad9PT/6gj+i4b6xHb+eYHwjmi/hskqjVGmUSrVCodEqNNobb/n14WPHT09MzCwtzSyuzCyurKbz2MISoPPk4grwzivLsZnJpX//62MOhQ9y5+SUdAhKTEpJhiAoCYLSEyAEBGXA2KGI++6B2htbCocD+o255ivybIM+xaBPsSFi3lLo2JBv7Q/ourK1PUFjZ0Df6JIXq5hFSkaVUdDl1w3m2fojlt6wqT9i6Y9YLtA519QVNnaFjT0Rc1+etTti7olaeiPW7rC5J9fWHba3ZVtqnboiQ2a+LjNXk5EtFznEXB2HmkHBi4hYIZkgIOF5RAIHj6Nj0RQ0koJGwhgkGZ1OQiFA2QaMRFDTEXBaMiUF4iOhHAX1wSv77llbf21NYFvU0meVDnl1/V5Df9A5nOcfKgr25PlaguZaj6rckZFnEIb1woCa7wMDUhQcQGe7nAPonKUTZmn5HjXXq2JDSCwGRyKCWmZQmAFGA4IpkGA6C2QaFAabyRXwxTIanQNq4KQyJQgxxBK5SJwJKuRYbIFQlAFq4y7+KwOkGWDgn1yhkWUoQakyhysEUAYBNLDJIAYBJc+gQgM4ZQBo0AcIhoaD/kkalUWlMGGYegmdMRQSikxAEXBIPBbMK00gUghESmJCaiA7dPzoV888/nR3e4dUKEhNhJIgKDkBSk74H2hOjNdg/F/Q+dy55cnJ8SNHDh88eODAgQ8++eSjw4c/P3bs2JdfHDlx7OToqdNTk+OLC3PnVhbmF6bGJ07/8+03ItGgQpWhVGdqdFqlWqXR6tVajUanBT8544yOY/oSQ/0tmPhO7F7y3NU/hP/jZdIbDSALUms1Wr3uYlh/Of1/f8GX6v+K7/F2vFyCEeeyznDhpgJ+GXBZqVYoVHK5WiNXa36175bDx46fmZqaW1mZXTo3s7gC0Byn89jC0vji8uTiypGTZycnF+PemU3lp0JICEpLTEJACcmJqWlg8BciOQmdnIiDoCwB9erGops7qwcCpj6fbk3IMhjQr8+zrAkbNuRbNxTYhiLG3qCuM1tbb5OWaNn5mVSA5pFC10ihqy/X3BMy9uWaB6LWgeh/07k719SXZx0osPfmWfvyLxRB90UdfVFHV8jW7DVWWJTFRnlUI8tRSrIyBDYhW80kS8lYHhbJI2ABnRk4DBWDouLQdAIWABpU11FQ6TDyAp1hCMpVMx6+aviBTa37WvL2lHk3ZOs2Biyb87wbC7LXFeYMFwb787M6I46WoLExW1dqyyg0y6J6UY5W6FcLvCpefCjKau/s1fCy1BwIicWAZANDwKPxBDApHRpPYHIFDA4fzMJMojBpTB5flCGTawRCmSxDJVdowdA+WYZKLJELhDIQa/AFUolUAY4IhDKJVBGnM+gMBDughzD+CCIOoUgWL2oGmQYIQACgyTCdSmPFp0yi0lhgBg8ajUGh0MhkCoFIBuNo8BQygQpjKCQkCY8g4BEEPJpIxJLJWCIJhycnJKZl+0JHj3z11BPPdnd2ScTC1EQo+SKdV5U5JyQkJCUkJH1XHd2lGwRBSUlJF+mcDEHQmjVr4quizM/Pz83NLSwsLC4uLi4uLiwszM3Mz88uzM/OLS7MnVtZip1fml+YGhs/BegsV8rkSplSrZIrFUqVRqlWqbUatVYVBzRQ3PhcYqsvcdaXJCHfqdWf4f80xb+ZLpHeaNAZ9Fq9Li6dQQ8OfqN++tfz46/5fdroezYieDGrv9HjN8yF3r+LXL5gmVVyhUouV2ZmKFUZStUNN+87fOz42enp+XPnZpfOTS8sTy4uTy2tTC2tTC4ur6bzlyfOTEwsADp/9O6ncTpDUEpCajqUnAYlJ0MJiQkJCcjUNCQE8VOhSrNyV2PpjtqCgZCtN2Bcn+/cVOTqD+iGw6aRqHkw19DpU9TZRGU6VpGK1miX9YdMm8t8G0uzhvPsfSFTX8jUHzYP5tlApTPgdW/Y1Jdn/X/UnXdck+f6/+8sNmTvvTd7JiGEvSEJYSOiCIqK7L3ce4/aoa3avVu71+lpq9ZaR7Vqa90KIipDRtjk98eNKUdrT/v9fs+vPc/reuX1JATIk+e537nyuVaFSVdm1JabdGWpmtLk4CXJmvJU/eJEXXFUcL7eJyNYneonS/KRxftII5TCYD5dTScIcG5cnDsb68bycIV0Jru7El2d8c6OOCcHvCMG74ghOqGJTmgiBklCAQYKFMb6frxj6UvNxdvmJK5JC12eErI8Vb/cHNWSFtuUntSQmVyflVhtiS5N0c2PC8wKVVg08tQASYKfMMZbEOHFmy7jVvPsujOkc6Q3F7hiPYhUColGxRKnx0eRaHQskcTiCZlcwbRxhEyOkM7i05g8ucJL7enn6eWvUvtCRkukKh5fQqWx2RyhRKqSyT35AikMGIolSqhpzCQylCxg4R+UpMUShUSqZHMEBCKVxeZDiRnm3kENhEZn4wkU2EEJVqlA0ZlKY9GpDCqZRiJRCLClxgM6u5EJkM4uOJw7kQgTBLE4EgLhHBmZePPG7fcOfrSoZPFv0hmBgMkbGIDA/FlAP47OcJuc0YYOlnfbJmem003abOND1r47dzsgnRUqqVwpUapVMoVcpfZSqlWe3tMOzkOAnvngQ+D+TVg8jiYz7aEF/Lcy+5E+ZDKF3C/APyIqErZqi4iK9Avwlynk0JV+1P7Tr+d/8zf/yDn6gyfR7ho/9PLgZWO3h9CsVCukSpVUqdq8fYedzoOjE/3DY4+j87WOu5DOMCrIofAxwBnS2QVLBEg0QDsgHJwBQKKRjq4IJBEANc5liTFuR2VJrSVhSYKuJSuuOlW3OMavLN6/ItF/cYxXgUaY7kVL86Jm+DKqkoOX5catLkhuzogsTwgqjQsoTwwuTwyuTtVVpmorUjR2OpclBZcbtRXm0ApzaLlR+4DOutIk7fyYoHkRgXk6L7O/3OgvNwYoEnxlYVK2L4cso+L4BCzbw5Xh5sx0d6O6ueAcMC5I4IpCuCCBKwK4IQEWDbBogEMCAgIoiKilc5IP79v0QuO8ddkRrQn+K42atekRbUZDqzl6WXbq6rkZq+dlteWnVpoMxbEB2TpFukZqDBAl+ghivLhQ39ApWHpPftiDnA3YQTTKhwfccHgqkwVnAFKZLBqLTaazqEwOnc3ji2VsnpjDlyjUvkKJkkRlkWlsJovv5R3g6eUPQ4IKpbdC6S2VqZksPpFEpzO4AqGMwxUxmDwuTywQyqD/a0+eg1nPTBYP3uXyRFCpgBE/KCvDNA+obEAfmcHkwqZ0dt+ZTGGQyHQSmU7Ek/BYHB5PJJEoMG0DT6US6XQ8lYqnUt2JRCc3dwcXV3cPHBaP88ASEQhnQ2RSb+/wRx9+1trcJhTwUGBa2UABgADAAYNydHQEAAkAGoF0QCLR4F83BAKBRD62QMVOZwQCAelcVVUFhwoODw8PDAx0dXXBwSjXrl27c+fOvTvdd7vudXbcghl1gwO9Q9a+6zcuffGPj8MjdEq1TCoXyZUKtZenTK6UKxUqTzVcPPC7J3R2fsceXZB/hCaPruF/+4/+Q/YQNTy91fBFBgT5e3qrFSo5fETlqZQrZTKF1BARnl8wu6WtdfPWLTuf2LVpy+bK6qqMrEwfP1+pXKZQKaHo4ent5entpVApA4L8FSq5XCnzC/ANDA7w9FYr1QpvX6+/9njt9rjT9G/P1x+xmf93JpQVKjl8T+RKmVztKVWqNm3bfr3jVvfAwND4+ODohHV8yo7mvpGx3tFxaH0j49dv3evtH7cO2sZHbOdPXhAwxCiAQQAMQDkBtBPAOAGME0A7AbQjCunkiMAQAKABoBWwS82Jy+bl1WWnlBvDK5JDiwzqkkjPsnjfeXppsswjUeI2W8NbEuezYW7KmvyEZVlRjZawOpOu1qitTgmpSg2pSwutNmoqkoPKkwIrkoMqU0OqjJpKs7bcrCkzhZQbQypMmmpTaJUxtCI5tDRJuzBeUxgZOCvUOzPE0xKsMgYoYr2E4UqeH48uJeNZLg5kBxTFyZHk7OiOQjoC4IZEOAPgDIA7CoFFA3ckcAcAD0CUmv100/xTr+/6cGP1trlxm3MidsyKXmsJW58dt31e+hOLC7Ytyl9XlLk839iQHr0kWTM30itTJ0/15yf68GK8uOFKdpiKE+7FD/PihXnxoO8c4cOP9BVE+vKAO55AYTChvwzLBeFsFAaHzxGISVQWnkRncUVsnpjO4vNFciaLL1d4wUo/Lk8sFMm5PDGLLaBQWSQyg8MVSWVqgVDG5Yl5fAmbI4Q5cDy+WCJVSmUqHl9MZ3AoVCZsVgdTmGEmBmQugUglkmg0OhuGBCGvWWw+7D4K78J+pAQilUiiUMk0EoFIJJLJZOp0ZSCJTKDRGBwunkxx8cC6uWNxOAIeT8RjcR4eOEcHD40m4tLF6+8f/KCtqZnPoqMBwLqgHQBwc0S4OiAhowEAaIwzCu2ARjug0WgUCoV8sNkZ/afoPD4+Pjg42N/f39nZ2d7efv369fPnz1+7du3KpavXrly/fvXa1SuX2m9eHxrsGxzqvXb94j+/+iwiMlSplklkQplCrvJUQzor1SqlWvHHAf24pf64Ffu45/xVtIKH6TnjYwa+GIlM7OmtDgjy9/HzFktFEplYp9emZ1qaW1u27dj+wksvvvn2Wx989OGnn3928P33XnjpxW07ts8pnOsfGCAUi0QSsbevT2BwkJePN+Q7dDPVXiqlWuHprfYL8P2rjvdxmP6z5+tPcfkhfxmiWaaQyhRSqVIllis2bt12veNWz+Dg8OTk8IRtdMpmF51n0rl3ZPJaZy+k89iw7dyJn/l0ERpgEACDQDoClCNAOwK0I0A5AqQjAumIAWg3ADwAYLs4JAR4187ObMhPK0kOX5SoWxwfWKCVzdaKZ4cIkqW4BLFrcbh0VUHMlmLz8uzoRlNoc1pYc1pYVXJwRWJgrVFbb56mc0VyUGVKcLVRU2PW1Zh1VWm6ijRtpVlblaarMetrzHoI6CUJmvkxQXMMPnk6ryytOi1InuQrjlbzdTKuJ5PMccUQEQCHAHgUEodBuaOQHmiUGxK4IQEOg8CigTsK4NGA6gii1MzNZTlHX9j87TPLX63Le3p+wt75yXtLTPvK816sm/9iU+ne2vk7SgvWzrO05MRWm/SFUd45erk5QJjix0vw5kZ6siNUnAgvfrjXA9HZRxDpK4jyE0b58QGBQmVwuFQmi0ChkuksIpUB8zRoTB6HL2GwBXQWn8OXsLgiGlPA5klhSFAkVsDUZqg4M5g8WIcNs+tgpjOXJ6bSYAtmHpcngvoGmyOg0liwrei/VmNPz0yBdIb+8nTOHIMD6QydZRKZDjv64wkUApFMo9DJRBKBQCASiXgCCYsjYHEkHInq7kGgUJlEItkR4+Ti4EgnU7h0JpVAwQCHCEP0lQuX//npp6taGmVcmhMATgC4gOkvYA4AoAFwdUQ7YhwQACAAQCGQaCTKvg8BPc3iRzI6AECiUBgAkAgECo12AABZVVUzOWmbmrIND49OTtrgCMGxsYmhoeGpKdvo8NjYyPj46NiwdXDYOmizjY+ND7V3XD185J9R0WFKtUwsFUCnTypTKFRKhUqpUMnhKprJ6MfZ49b8v4XCQ4///n/5z9nMIBXcUaoVMoXU01utVCukcgnEdExc9KLShWvXr3lm7553Dr57+NsjJ384de6n8xcvX/rpws8nTp386puv33jrzS3bts4rLvIL8OfwuBKZ1NvXBx6yUq2AiPf0Vnv7ev1VB/v75+7/5Hw9+tOHuGxHs1QukcolYrlCJJNv2LIVKht233lgfBK6z/1jE/fHJ++PT/ZPTPWP267f7usdmBoaso1abT9+f55HE6IBBgIaIDEAhQEoDEBiABIDEA5IgHEAwBUAFwBY7k6ZUaH1czPLLPFFcZriaP+sAH6aF93sSUmR4XMDOG2Z+qcrs7cWmVvMYTUJQU1mfXNaWGV8QGV8QFO6oc6kq0nVVCUHVyUHVxs1tWZdvUVfZ9HXpOuqLdqqNF21JbTOoq+zGGpN+ipjaEWKdlFCSFGUX4HBJ1fvma6RG/0lCd7CaC9RkJAhJboxHBFkFCCiESQHDNHJgeCIwTugCY4okiMCjwY4FKA6AwEOqRNiy0whb6wtP7F/9eGdte82z3qjOvtg89z3li56b2Xl2yurn29e9ETFnHXzzC1ZMdWpuvmxvnkGRYZGbAoUJvsJor25UZ68SG9+pI8w0kcY4SuM9BNF+Qmj/UXR/iIA27zZIN8AACAASURBVBjRWGwKg8ng8OlsHhzAymALeEKZUKIUy9QSuadQouQJFTyhQqX2VSi9xRKlTO7p6eUvlamhgiEQyqQytVLlIxDKaHQOhysSCGV0BvdRxRkW+3G4QugaQ+BSaSzYgB9WAEKh40E1INv+NOgyP0AzlUiiUEhkAg6PxWJxOJwHFu/mjnVzx2NxJBKRhvUguji5ezi704lkDpmGd3CB8E1LSLxx/vz5o4c/fHnfltbqNTXz25bk18yz5CZotEqOgOSMRwNHABwBcEYjUACgkSgHNAbSGQkQ0I/+s3S22WyDg9aJiSnbQ9uMMu7JiTGbbdxmG7vX3Xns+8MxseEKlVQk4UtkUplCLpbI5EqFXKmAXznhQpqJ6X9rf5YOf/DP/kfNy8cTEtl+pPCFKdUKiUwslUuCNUHZuVmtS1v2PPvMG2+9/slnn546/UNH563e+339gwMDQ4P3erpvtN+8fPXKj+fOHj323dvvvrN85YrM7Cz/wAAGizn9/V0pkytlUDmB0P+rjnfmkf7ZE/e/+XczuQzRLJGJJTKxWK4QSmXrN2+5cuNmV29vn9XaM2DtHRy2V6NA37kPMnrsVzqPDNlOf3eWR+GiARoz7fMgAQINkEiAmM6NQgA0CgA3BwdHAJwAkNKIRWnxzcXZi0wRaYGiNF+uyZORJCNk+rAaLaG7l2Q9WZa9ZlZss0lfmxjckKKtT9VWJQTWpWiWZUXVGrWQztUpITUmbb1F35Ae1phhqHuYzvo6c1itSV9t0pcnaxbFBs2L9J1t8MzWqSxB0lQ/cZyPMFzJCxEw1HSCCO/KdnWkOTuQHR0oTo4UJwzVBU12Ang0IGIAG4tUMV2Duc7pQdxVBTFvryj+fMOiD5YWfNA6+x/rFn68uvT91WVvLi97vnHBrrK8dYXG1qzoWpN+YULA3EjPXJ3MEiIyBgnjfXkx3oJoX2GUryjKVxTlL47yF0f7i2ICxDEBYoAlUqDLTKIx6WwejcWlMrhwPjdPKBOIFQKxgi9SimVeSs8AtXeQn3+ISu0rEiukMrWnlz+sQxGK5EKRXKH09vTyF4rkMOtZLFGy2AKYjGEfdAKDgRDW9qYZNDqbweRCrcMe9IOMhukZJDLdPmCFQKRC/5pEppPIVCKegMO6e3h44HA4HI7g4U7AepAIeCoBS8G54ukEupDBJTm7OwFAd3HXe3uvqq169ekd96/81HH6yKUjH189+mH/hW96zn5x4+i7Zz55/qP9G7e3LJybavAXUelOwAUANACOKLSTg6MDGoNCIJH/Kmn8Kd+5s7Pr7t3u7u7erq67XV13r1+/efXq9a7OO7dvdXV13r7d2XH3zu3RkcHxCWtPb9eJk0djYsNlCrFQzBNLJVK5TCiSyBRyqXx6/cxk9B8x+zqEK3/m3d/50R//+/8hg8f46ItkcZh+Ab6WjLSqmsqNmze88NLzn37+ybffHbl243p3b8/w6Mjo+Njo+NjE1OSkbWpsYnzQOnSj/ebPv1z48dzZQ0cOv/TKyzV1tbHxcRKZWCgWyBRSqN5K5RKxVPSXH+9vnrX/k/P1uGc+xGWxVCSWikQSIWwFvG7T5is3bt7p67PT+d6g1W53h4ZhJXe3dfxaV3/PkM1qtY0M2U59e4ZDYjsAtANAIwASAPAg6RQJHiwYFAKNBAg3J0cHAJwA0HtLm+bnLS3JNQaITL68dF9OTiBvcYzPhrkpT5Rmr50d35IWujTD0GrRN6SG1CYFNho1bRmGFTlR9akhtclB1SlBNanBdSZNoyW0KV3fmKGvtWir0jTV5pBqc0hdWii0WrOu1qSvTNUuSQyeH+M3N9IrV6/K1MjSgqUpvqJEH1GMUhAqYvsyKFICluvqwnBygNXbNGc01QlBxACaE5BQHILE+GgVJd8gWZYX/ky58cXqtNdq0j5om/X1hsUfr1p4cPmi11tLDjQUPVWet6XYvHpWfFt2VHlyUFGsV36YIksnNQeJEvz4cb6iWH9xtJ842k8cHSCJDpBANMcEiIG9SptMZ8EUOgqdwxVIRVIVTygTSVUSuSdPqOCLlCKpJ4cv8/IOkMk9oawM+UumMOEtmyOEojONzmGxBVDZgClxdvIymFzIWXgLXWZYb0KhMmHOHBSm7Q41hcqECRtQ05iBZjqJTCUQCHicBx6PJ5FIJCKNgKcQ8FQKkeHhjKPiaBQ3kiNAugG0wStg58o1Px86bOu9ffvM4RtHP/vp89ePv/PMt69uO/POru9f3XT0pfVnP3jyl0/3n/5g7+HXdr20paU0I86XT8ViUGiAQACAQaEdMQ5oJGqm6PynfOebNzu6uu52d/d2dHTevn2nvf3WjRvtXZ13OjtuQzp33b41ONBrHb5/996tk6e+i44xSGRCgYgrkojFUglfIJLKZRKZFPqMUrlkJqb/oM1cjf+zJ/x/NqlcolDJVZ5KuVImkggFIr5IIpTKJRFR4bPn5K9YtXzvc3vefvetr77559nzP16/ea2nr3do2Do2MW6n85TNBgE9NGwdtA7d6+m+ePnSsePff/DRh8/t35dfMEsbquHw2GwuC3qLEplYqVb8VccLz+kfP7N/9nw9+mQ7lH/1l6UikUQokgiFYgFfLOGLJes3b4HKhnViYnB0YmhsEtZwQ+t5ID33jU5d6+rvGfyVzmwi0wEgHcCDcA5iOqqDAAC2sHFydgUA6YhxIHi4OgBAc0XlJYWtrZy3IEmfq1MUGtT1aYblefGr8uKWZ0c3p4U1mbQrc6JW5kQ1m3UNqSFLMwwrcqKWZUXUpQTb6Vxv1jZaQhstoQ3pobUWbaU5pMoUXGUKrjXr7HSuM4fVGEMrUrSL4wOLo33nRHjO0qtyQpXpwTJTgDTRSxQp4wZzGZ4UghjnznNzZbk40V0wdBcUzQVBdwYcD6DmuOpVlNQgbkNu2EvL5n2yefFHawrfX5r9UVveJyvmHGwreK1p9gt1Bc/VzH6yLHvrfNPa2fEr82OrTdqSeN/ZBiWkc6K/IMFPGB8ojfWXxPhLHqYzlcmBUKaxuGy+iM7m0Vl8gVghkXtyBVKJ3Fuh9hdK1AKxii9SEilssUQpFMnZHCHULiCXmSw+icxgMHlw3AmFyqJQWQwmj0Jl2R1hKEBTqExIWByejMWRCEQqLPkjkmg4PBlPoEBME0k0SGQYKnT3IMBHsDgSDk+GgCYQqXgCiUgkEgg4IpFIpVKpFCaJSCPhaRQig0vjYTEejgBNccaV5Ref+fKw7W6frbPz6tefHn7lyc+eXnfs5R3fPLfqsyca/rm77r0NC15uy3t1xexXls19bU3JP59ddfytJz7cvWJDzfyokAAmlQbzOhzQGEhnNBr9P6BzR0cnHIBy9253X1+/1ToyNjYxPjoxNjI+NTE5OTEGq1FGxwbv3O04cfJoZJReJOHzhRyRRCySiLk8gVgqEUslUCF9iNGPs0ef8ygFfv+nf+S//OdMKpfAlySWioRigVKtCA3TJaUkrly9Yseu7S+98uLHn350/OT3129e673fM2gdGBkbnbRNTc1QjKZsNjujR8fHhkdH7g/03+vpvnz1yrffHX3n4NvLVy5LTE5Qe6ngkUJI/YXHO9P+7fMfd74eZ497vp3L0y6zWCAUCwQiPqTzhi1bb9zq7B0aGpmaso5PjUzaBiemBiemBsYnB6DiDG3cdrWzv2fQNjxsG7XaTn97hk1gOAKkI0BggL1bOoDrBg0QSIBCOToBJBIggKuLgyMSOAHgxSHNt8SsXJhbmx3bnBu3aUH6+nmmtoyoFnNYa5phTU70mpzo1dlRq7IiV2RHrsqNXp4V0WrRQzrXJgfVpQQ3GDVNZl1Dmq4uTVtrCalMC3pAZ01dmrbeHFpvDm1IM9SZw6pNoeXJISVxAfOifeZGes2J8M7VqjJClKl+0ji1IEzCDeTSlRSiCO/OdXNiuTgwXZAsVwTHDUjImAARIdqPbdbwWgoi3lq/8Pt9LT8+3/LDnupvtyz8bNWcd1pnvVyfs686d29V7u4lWZuLUtfMil2ZG11v0S9K9C8IV9npnOgvSgyWz6QzFJ2j/UWAwmDTWFyYRWens0iqUnr6sbgiNk/KFynZPKlU4ePtp5EpvWHbIy5PDMODQpEcYhrWdsvkniKxAvbah6NPZHI1LAKEdIaCMovNh0SGAUCIYyKJZg8PzqQzkURzcXXH4YlQVnb3wOHw0wFADyyeQCAQCAQSiUSjMagUJpFAI2ApZByV6Ix3AkgxibGtdfnI1Ru2Ieu9kye/e2X/F0+uPfrculMvbmn/+Lnzr2w+8/yqn15afWhH5Sdr57+7Yu5LDTl7ytN2l1qeqc17bWXpu9uXbmutTwoPIzg4OALgDBDQBUAjYaHKbzWxewydJydtN2609/T09fbev3Dh4sWLl9vbb9292919t6evp3d8dMye7zwxOXKvu/P4iaOGiFChmMcTcEUSoVAs4vCgEy2CNhPQv7OMH7fUH7d6/8jv/v80eKSQF0q1IjY+pqxiyaYtG5/dt/fg++8eO/7dL5cu3L7TOWgdGJ8cm5gatxN5fHICQhnuj02Mj09OwLvQie7rv99+q+P8z+eOHf/uxZdfKC1brA3VCER8noArlor+quO1+++/D9k/dU7/yPNnes12NPPEfIFEKpBI7XSGvvPg6MRvZtT1jkxevdXXN2gbGbGNWm2nvj3DIjAdAHK6/nYGmn/tS4NAOmPdARIABHB3wTgA4AaATsHb3ly2rWb+rpriHWWz185OXpEVvTY3ZnV2xLZ5qWtyolemh6+fFbdlbvKaWbGtFn2TSfsQnevN2nqzttasqUvXVaVp7L5zvUUPrdES3mAJr00Lq0zVLk4MXhDrXxztWxTjm6tTZGoU6UEqc6Ay0VsaJuF600gSDxeBuxPXBcN2Bhw3IMQhlTRnrYyaGMTNMYiXpHpvKok9uGbemQPN199cffH51pNPVH24bM6bjbNerM07UD1rT1nOlqLUdXmxK3OjGzMMi5MCCsJVmVoJDAwm+otSghWQzjH+kmmJw18U4ycCODwFDiiBMIVJF3yBVKX2FYrkkLlsjhBWmihVPiq1L5SMYYEfJC/sCwplZZlcjcOToaBMpjBg+R9MeYZPEwilbI4AKhWQv3QGB6oWRBINJo244wk4EhmOWSFQqHDCIezd7EHAexCx7gQPN7y7G96dTKW4uLoTSTQsjkymMKkUFgo44l3wOJQLFe20o6mp/9xp281fLr3/2nd7t54+sPXCy5t/3LvsxO6m00+1ntuz7MxTrSe2NRzdWP1+49yDjYVv1OY/X5b5TIlxZ3HS9nlJW4rNT9aXLi3Kt2gDBe4urgA4AeCERKMAEoVwQCIcEPBL2wNGIx6MKIS3GAwGAFBRUQFno1it1v7+/t7e3nv37t2+ffvOnTs9PT137969f793cLB/cLB/YmLMZpscGxu5fafj5A8n9IZQoVjAFfE4Qi5fIuCJ+XyJgC8RCKRCaEKZSCQXQxPKRP/VpvRWCaRCjpArlIlkarlEKeVLBHwhTyKTcrlcgUCg1WoLCgqWLVv29NNPv/LKK4cOHTp9+vSNGzf6+vpGRkbGx8dhUvnDQdfHbLB0c3R0tLu7++LFi8ePH//yyy+ffvrp2bNne3l5sVgsgUAgEonkcrlSqZRIJHw+XywWqzzVEplYKBPZT8HMc/FfYfYL5qFrBh4FvMB4Yj5PzOeKeFwRjysUccXiDdu23bh9u3doaHhycnBiamjSBh3nvrHx3tHpSu6ekbG+4cn2zr6+vonRYdvYiO27I6coRAYCYBAAjUKgkUj0zEKB6T428GspEiBQAI1COKKQrigEDomYm5r44sZVB1Y2tuYkrZ2dvHlOwqp0/fbC+A25UetyozbNit1WmLS1MGltblRLmrbRGNxg1NSlBFenBNUaQxrS9A3pYTADujYttDZtOh5YmxZWZzHUp4c3ZkY2Z0Y1ZkbWWQzVptDKVO10kWFicHFsQH64T0aw2ugrTfIWx8j5oQJmEJPqRcSK3TAcDOA5ASkW5cNwC5VQ4r0ZlkBGhdHryQrjp1sW//zy6jsf7Lj9zpbLB5Z/v6Xq8LqyT5cveq95wau1RXsW5W3KT1maHlWWGDA/1hsqG5YQiSlIkhwoifcTJwTJ4wNlsX6yGF9ptI8kxk8c5ysGFCoLVmDDwaxyhZdc4SUQymARoFLlo/b0g1IGlyfmcKdjemKJQqH0gm2aGUyuvZkRTMaAHrG9URFM0oD6BkySg7Uk9uQ5SGooQ1MYbDh/Fs4nJNMZWCLBxcOdQCUSqEQ8hYAj47EkDw+iuzvBzZ3gQSSTCEQqmc7ywJLc3EhOju5kHNUF4eACwLLFi4Z/OW89+/2lgy/8sH/L2f0bL7+86dye1pM7qr7bWHZsU8XJzTXH1lV9s3zJ560lH9YVvVNV8HJp9nML0p4uTtlVmLB1TuyG/NhlOYlri/OaZqWn+HryXJ3gAMt/pTMG0hn6BY+jMyTCxMQEzH0eHh4eHh4eGxuDRJ5pg9aB23c6T5w6rjeE8iXTdIYLBi6emYy2L7m/fNn/L43BZSq9Vd4BPkKZiMVnC2UiiVLKFfHYbLa3t7fJZKqqqtq0adOBAwc++eSTY8eOXb169fbt24ODg3By7r/dHgI3/LwcGxuz2Wz9/f03btz4+eefjx079tprr7W2ts6aNQsSmcfjicViuVwukUiEQiFfKBBLRUKZSKyQQLNz7S9/A/+g/T6XH0aziMcVi3kSycbt2292dd0fHh612axTthGbDfrOkM7TovPYRP/Y5M2b3b3dIyNW29iI7ei3p8gkFgAYADBIuF6muyPYeyQAJBoAzPTcCyQSjUZiHBEoVwQyWCZrLJp7YFXbjoqi5dmxbWbtqjTNukzdtrlx2+cmbpuTuLkgfv2smNXZEa0WnZ3OMCTYkB7WlBkOAV1jnoZyncUwk86NmZENGRF1FkONWQ+LDMuSgkuTQhbEBxVE+uXpvDKC1WkBilQfabxSGCHm+pKxCndHoRMQOQO5B8qX5mqQ0JN8OEtS/XaUGz/ZXnF8f9vPL69pf3vL3Xe2d7626eIzS0/vaDyyrvrzZWXvNiw8sKRg62zT0vToJfGBxTFekM4ZIVJzsNQYKE8OlCUF/krnWB9JnK80zlcM7PlwdjrL5J4CoQxmX4glSli3rfb0gwWBLDZfJJar1D5qT1+xRAHzLugMjr0zBp3B4fHF0GXmCySw+z6MDdo7zMGoINSOYT8jux8NJ3zjyRQ4RssdT3B2d3NwcZ7ucETCYUk4LMnjgeFcsTgilYHFkdw9CO5uBBRwZJKYTgBkRsWc//yzics/t//jvctv77v2zp7Te9cc297w3dbKr9fM/2zp3M+XzvvH0vmfNM17tyr/jdLcN5fkvbAw45m5KbsLEp+Ym7SrMGFLQcza3KiqJG3bLNP6koKanLRITzkJg3SE7jMCPU1nxB+iM+wfakeJvaobZjuPj4+Ojg5brYMDA/d77/f09HVDOvPEfI6QyxZw4FKBK2cmqe1oeNSb++8ysULC4DJpbLpAKpSp5QKpkMVnswWc2NjYOXPmrF69+vnnn3/vvfe+/vrrCxcudHd3Dw4Ojo6OzqTt7/vOsJL+oedPTEyMj4/DD86enp729vYLFy589dVXL7/8cktLi8lkEggERCKRx+OpVCq5XM7l83gCLlfEmwmymd9m/v42k8iCR/xlO5c5Qi40JpfH4vFXb9x4+ebNu/fv94+MwP7O9lKUmRl1A+NTkM7DQ7bRYdu3R07a6YyA9gid0Q4ItAMCiUYgUAAOjUMDhBMAHgDE+HjurKt4bW3zurmmpRmG7XMTtxfG755vfKrEvLM4dV1u1DJL6DJLaKtF15Aa1GjS1qeG1BpD6s3apszw5qyIpszweov+ITrXpoXVp4c3ZEQ0ZETUp4dDOlebQquMsBBcuzA+eF5UQEGY96xQ7zydT5bGOy1AneIti5JytRyKJ9FF6oYSugI5AR3MJ8Z7Mhcn+b20ouiX93be+uyZa29vufHm5ltvbrn1+qYbL6678Mzy77fUfbm68oOWxS9WztkxN215Zky1UbM4KWBetPescFWWVm7RyE1BipQgeVKgPDFgms5xvuI4X3G8nwRIpCq7fMzhiiCRYZ85OAMQSskwl1km94RNPoUiGWyOAQFNJNHggwKhlEiiiSUKmCEnEsthWSB0rmfOCYSJGXYXG+ZgUKjM6U5GJDJEsysW5+zu5uTmOj20BecGh7lgSR44MhZPIbjh8HgyDYV2IhFpbCYP54zDYZxZbu7v79kz9PPZG1988Ms7L1x8Y88vL207vrPl++11X68p+bhl9sHanIO1eR/UFbxTOeuVkswDRebn5qY+NTtxR17c1ryY7QXx2+cmbp2bsGFOfFtObHmqoTYjfllRzgJTvDeX5oYATkgkBoFEItFIJHqmrPH7ygYcyH337t329vaLFy+eO3fu7Nmzt261X7t25dKlXy5evHDx4oVffvn58tVLNztunDh1PDRMxxXx2AIOi8+2rxa7U/OoN/1fbSK5mMFlsvhssULCFnBIdLKnn1dmXtaKFSt27Njx2muvffnllydPnrx06dK9e/dGRkbgbMY/iGbI30fd56mpKavVCu9ardZ79+51dXVduXLl1KlTn3/++fPPP19fXx8XFycUCikUCofDUaiUIsk01Owg+68+C78JZbaAA43FZ9PZHAaHu2LdugtXr3bcvXv3/v2unvt3evs7uns7unvb7/W03+tp7+mD1tHd19U1MHB/YsRqG7HaDh86TiQwHkdnWHiLdkChMACJRiBQSDudHQFwAYDv4VJqTnxpddOBlkU7F2XuKct6riJ793zjnsXpu+YbV2UamlKCWk2aZrOmJtGv2axrMGrqU0PqzdqmdAP0nWvNumpTaI1ZP5PO0H2Gj9gfhIyuNoWWJgSVRAfMM3jPMfjMNfgXGAJyNT7pQV4ZIT6JnhINl6ImOAtdgdgd4cfyiJTT5kapXl65oOOL5/uPvNrx4ZPtb2/teGNL+6sbbr60/sLeFd9va/h6fdWnK8pery96uiRr4+yk1qzIOot+SUrIvGifXL0qXSM3BkqTAqSQznH+8lg/2a90lspUcP4I1CX4AolUppIrPCFbPb38pDIVLAMRimSeXn5kCgOSFzYwgm3yqTQW1DSYLJ6rG84ubsDecgwmF/7InjYHd6CaMTMMSCTR4LgsAoUKnWgciQzbT7tiPeDwQ3eCxwNA47BEAp5KJdGYSJQji8EVsvkUV6wrAHOSEq99/c+hM8fPv37g3Iu7Tz299vzedad3tx1au/iLZUXv1+e9WZH+dlX2O9V5b5TlvDDfsneucWd27I6c2C05cZtyojfkRm/Mj91cEL+pMHFdUWqFMbQkIbg2J6m2ID0tQiOiEB0AcHhQN2jP3LBXcv+OsgHnbff09Ny5cwdKz319PV1dne3tNzo6bt661d7efuP6zWs32q8fP/m9Tq/lingsPpvJY8GlYl82M0n98FfR/06DPh1HyKVzGEKZKCo+uqy6fPOOLfv27XvnnXeOHj165cqVe/fuDQ0NwQ5//1bK+H3f+aFtbGwMqhxTU1P9/f0dHR1nzpw5c+bMoUOH9u3bV15eHhkZKRaLaQw6jJXNdJn5EsFf/u79cXsIx3Z7CMrwqmPyWCwenyMQrt246erNdjgbpXdw+L519F/ynQesd/qHugaGuu4P9vWNQVnDOmj75utjeBwNAAwS4ThdfvIrmtGQzigUAgZuABIB6YwBaCeAdAWAAECIgLW8OPfgtuWvLC/budDy5CLLrvmpTy+27JpvXJ0V3mIMWZqmazVpquJ9IJ3rUoJrjSH15tCGNH2NSVuVGlJl1NSYddN1KBb9DA16eqc+Paw+PQw+UpsWWpEUUhoXUBLlOz/Sb0FUYFFk0Oww/2ytT4bGK9VPFq3ga3lUNdlZgkMpSI4BTLdcneypuvwzb+xq/3T/zQ+eufXek7ff3XHztU2X96/66Zm24zvqD22s+mxV6ZtN855dkrW9yLg0J7IxM7zcqC2O9csLU1tCZMZAaXKgLDlIkRQojwuQxvpLIJrj/SQAhulgkQjshqFUeXt6+cH+93C4H6zDlis8RWI5hyuEorNEqmSyeBCvcAwVFDQIRCpMg4NNiyCjYV6dvaIE5sZ5YIkwMcOeQkcgUuGsLByJTKBQH0gcJAKFDKOC04FB4jSj3XBYHJlGprNcnD1oRCrZxcMdAJajw7s7tw6dOX71/de/e2rDTwe2X9i38cLeVae21X/SXPBZW+HB2rzXy9LfKM96qyLv5dLsfUVpT88xbsuK3ZoVuyknfm1W1KqMiJWZhjU5kWvy45bNim6ZFVOZFlaSElqRk7Q4J8Xgo3ACwAEBMAiAQv5a0v1v6TwyMtLX19fX1zc4ODgyMgK5MDo6PHNgis02OTQ82N177/sTx3R6LUfIZfJY0KmcXi18NjQ7oyGm7fv/vUaik6ksWoAmcE7x3NUb1jyzb88LLz3/xRdf/PDDD7du3RoYGIAu829i94/HAx/doMRhvwsDjIODgx0dHefOnTt+/PhXX321b9++BQsWhISEsLksGptOZlCoLBqLz4aYm3ku/uZmZ7HdZhLZfpkxuExokM7rNm2GfTZgf+fhCduIbdqGbTbrlG1o0jYwaRsYnxoYmBwbsY2P2qyDtq+/+g7SGYV0sjdOf4BmNBKJRKFQD3LsENN0fiA9uyERrgCQAcjU+b22vuWjHSueqirYuSj9qcXpTy+27CxOXZ8XvTLTsDLT0GbW1iX4NRo19SnBMGejzqSrM+lg243K1JBqk3YmnSGX4W19elhDhgFanUVfb9HXmXRVycFl8YGlcYFL4kMWx2mKIoMKDAHZWu9MrbclxDPJXxEqpitIjhwnwESDQLpjSYzv/qbiQ0+v/OnVbdfffuLqq5t+enbZyV3132+vObKp8h+rX4iuDgAAIABJREFUF73XUvhCedbuopRNs+Na08PqLbqKlODiGJ9ZekW6RmoOlhtD5MlBcjudIZoT/KUAes3QvZXKVLA7vkgsV6q8OVwhJK9MrvYPCPH2CYAONSS4QunF5YlgGpxAKIX5GzDuRyBS7QrGQ02ZoegMU5vhLdSdoQZNItPdcHh3PMGub2CJJHc8ATrUWCJpOmeDgIdDttzxODc8iUChk0gUgpsHHoUiADAvLqrryD/vfPnx6f27fjqw/cqL268e2HRsY9XXy+cf31jxSUvhm9XZLy22vLQ44+XS7P0L0p8qSN2ek7ghI2ZtetQKc+Qys2FpmqHVom9LD2vLMDRm6JvzIivMoXNj/UvMEeX5RnOUVkgjOAE7nf+lfPBxdB4bG7t3797ly5fPnz9/9uzZs2fPnj9//pdffrl9+9bAwP2JiTE4qHtqasI6MnS3+873J45pQzVsAYfJY9E5DPuCmcnoma60ff9vblz+bxuDRVeqFWnp5rZlrbt279z73J73Pjh48ocT7e3tvb290F+eSWd7R1YoWdh15D+L5pl/c3Jycnh4GN6FSR3379/v6Oi4cOHCsWPHDh48+Nxzz2VmZ0RGRyhUcgaLTmNQWRwml8/h8NiPO66//A1/yGYS+VFP2X6Z0TmMaWNzGBzuqnXrL127fqen9/6QFfrOd/sG7t0fvNMPbajr/uDtvoGunv7e3tHhIdvYiG14yHbom+8JePpM33kmnVEoFAqFQtrpDAB0q1EItAMS5QCAOwDuACjJLs0Flre3LH1lTfUzdXP2VOc+uThta2HShvzYtblRKzMNrSZNXYJfQ1JQbVJgdWJAbXJQnUlXbw6FvnNlSnCNSVuXFtqQHlZv0dvLBevSQust+sYMQ1NmODT4hCazri5FU5UQWJ4QVJEUUpYUUhIXNC8qoCAyID8iMC88MDPML95H6scmcF0BHQE4CKChOMzWyNYVJL3RtuCrbY2Ht9d9vaH0H2tKvlxb8uXahR8vLXq9JvuZBclb8yPX5Ua2ZoQ2pIdWGTUL4vxmG1SZOrlFo0zTqZKD5EmBsvhA2Qw6SwDMu6BQmRyuUKH0Unv6CoRSCpUplalEYjns+Qkje7BjBkxAplCZcIIJlDjgMCoKlemBJVKoTDTGmUiikSkM6A5D/k6PMqGzIZ2h7mwvGrTnPttDgngyBSob7niCiwfW2d3DxQM7LW7gcR4EPJZIwBJJHkQKgULnsLgkVzc+1l2Oc3t742rbpR/bD77803PbL+7b/N2G2psHNl7Zs/LbVYuOrC79qGnO6xXZz5ekHShJP1CS8UyheXtO4vr02NXmqLaUsMYEXUOitskY1mIxNKeF1Zu1LdlhZamBhZGq2ZGe8436hZlxOQmh4UFq5wfuM0ze/Ld0ttlsw8PDXV1dN2/evHHjxs2bNzs7O+/evXvv3p3x8VH7mMGJibGRseG+/l47neFSsd8+DtD/LfY4ioVHGooXFG3YtP6ZvU+/9sarh458c/HyL7dud0ApY3x8fCZ5rVbr/9Jffmib+dfgRymEPowW9PX1dXZ2nj9//siRIx9+/MGWbZuzcjLVXioWh8lkMzg8Nk/A/W+h86NcftRlhlymsek0Np3B4TK5vJVr1124fKWj687d3r7Oe723u/s67nR33Onu6O691dN3q+f+rZ77Hd19t+723rkzOHB/YnTYNmK1HTl8gkRkQt35cXRGIQEK+WBKHPhVekYDgHfEuALgAUCsl/CJxsVvbVv2dGPRs/Vzdi0yry+IWz8rZm1u1PJ0fVNKUG28b11CQG28f3WCf21yEFQ26tJCa0za36EzbMTRnBUBQ4gN6WENabpGk7YuOagq3q8yPqAyKagiKaQ0IWh+TEBhpH9+uF9umF9WqG9qkNKg4PpziF5UVx+ik6cbCMCBZCmpNj5wd4np7eY5n6yY/9Hywi9Wz/9y7cJPVha9Vpe1d2HyzsLoLQUxq3Ij27Ij6i36xUlBcyI8s3WKTJ0yQ6dOeUDnuADpr3SGziyDyYXjVmFzIr5AwmBy7TMApTIVhyskUxgCoRTWksD8ZagmwxAf7EwEa6zxBIq7BwGLI8F9GO6D+jJ8BIcnQxZDh5pApGJxJPhM2P6fRKMTqTS74wwdarjvisXZzQ1HdMWRnNywVDKFgcN6AJDipej66pO7n739w5MbLu/bfGP/lotPrfj5idYLu9tObar5sq34g4Y5r1fkHihJf6447ZlC8/ZZyRsy41enx7amGBqTQmsTQmuTdI1GQ6MlvCk9oiE9rNocUm4MWpjgNzfGuzAhsNhkKEgxWOJ0VDcHFxTM5JwuT4WNQ2EHO3gLSwpLS0thzsZDgumDTvzTgsbExNjw8NDk5Lh1ZOhG+/UTp46HaIPt6wTezvzKOZPUf0NjP/DoH0KAQMRncZjQ5WSw6CwOMygkMCsnc8Wq5U88ueuNt17/8qt/nDp98tqNqz193YPWgf8r/v7PNnteh9Vq7e7uvnXr1o/nzhw7/t0HH72/eeumrJxMuVJGY1CZbAaby5rGMZcF9/lCHk/Ahe8D90F01w7Bv/wEPWT2K2ommqksmkgs9cDit2zd3nHr9t3evqHRsQmbrXfA2jc0Yh2fso5PDY5OWMdtg6OT90cnxmy2wcEp26Rt4P5Eb/fI1199h/WgIBGOKKTTQ1HBB7ozEoNCY1BoNBLzICEajUSi0UgUCgC8syNM3mA5gSyD/ztPrHt2WdnmheanKjK3FqdsKUreODuuxRjSnBLUlBzYkqJpTtU0mbSNpulqwFqzrsakrUubtnqLriE9tN6iqzVrqo3BValBNaaQujRtY4a+KTOsKTOsMUPfaAltMmkbjcH1KYHViQHlCX6L43xLYnyLo30Lo3wLIv1mhftlh/laQr2SgxRhcpYvw0PLJgZT3HzcgY8b0OJAPAtTHSF/ocJysCX/w2VzPl5R+NHyue8tK3irKe9AhWlXccLqvMilOZEN6WFlScGFEV7ZOkW6Rp4WokgNViQHyeMDpbH+4hg/Uay/OMFfAqDTymTx4NA/6Czb57FCyUKu8IQqsweWCBMzoMQMaQv/AoPJhSnM02nLD/xiyGiIZkhhWI1t75UBq7pxeDJsrAHjgdDs0jOORPYgECGgoe7hQSBiiRQcieoOPxJweCwaSQVg3fz88eNf/3Rg56HVdWe3Lf3liRU/bW3+cUvjuW3NJzbUfNm64P26ua+W5e6bb3mm0PzEHNOW3OQ1GXEr0qKbU8Lrk8KqE3RVSaG1qYb6tPA6s6HWpK9IDSxL9p8f650foSqI9SsyhhUaIzLj9VIGAetg9wcACvlv6AzHVg0NDVmt1sHBwZ6enu7u7t7e3lu32vv6eiYnx6HvbLNNTkyN3+u5a6czXCdwx754/v6AJtHJdA4D+mh2x5/JYzFYdFiPR6GR+UJeXEJsdW3Vxs0bnn/xwPsfvvfd90cvXPz51u2O/sH7YxOjk7Y/rVT8H24zU0GmpqZGRkYGBgbu3Ou6fPXSqdMnD3976J2Db69aszLFmCyVS+hMGjRIauhWM9kMKotGZdEoTCqVRYOfrw8pCX8T+000U1k0CpVOozO3bttxq7Or/XbX0OhY74B1aHRiZNJ23zraM2CFdO4ZGO7s7b/TO3DvntU2aRsfnVY23FyJAGAQ098zH6YzCoF0QmMcH9B5hluNQSNRzhgk7C+KAyBASF9VUbx3ReWuyrwnKjI2FCZsKkxcPyumxRjSkhpcG+fTlBTcmBjUkBRUlxxUl6KpNWofOMjTRIZl3BDTdWlaeLchPbQpM6w5y9CcZWjKDGtK1zeZQppTg+tTAmuS/Svj/ZbE+SyK9bEDOj/cJzfMJzvM26RRRSjZAQxsCBOvZeA1NDctxUFLADoCyFOR12aGvFqb+XZjzsGWWe+15r/blv9Wc+7zlebdCxK2FyevmxPXnBFWnhxUHONTEO6Vq/fM0nuZNKrUECUENLSkQBlgc3gsNlcgFKvUXl7evnKFClaSKpRqIolCptBYbC6VxhCKJCq1F4PJtqPZ3jED4pjF5uMJFBdXLBZHggXZUNnwwBJhN30KlYnDk909CDg8GSY4w0ggVJ/tPY9INDqBQobjDSGjIZrdcNPmjid5EMhYIgVHpOFJdBcsgUiiuGIw7gCoCa6H9uycOvbl0U0th5aVn93UdGnH0p82N51eX3tifd3hlZWfNC44WDP3pUXZewrNu2cbt81KXZeVsNwS3WqOrk+JqEoMq4gPrUjUV6eE15jCq42GylTdksSARXG+c8JVOVrprAivohR9sTFyVlKEVi0iu6AdAMAA4IRGoVGImVx+lM59fX2wRPDGjRu//PLL+fPnL1y4cO3atXPnfrx58/rgYP/o6PDQ0MDo6PDI2PCde10nTh0P1gTZ1wm8/VUNfGAPudJ/H2PyWPZ1Pv0dmctk8dlcPodEIlCp5KCggKKiwvXr1+7f/9zrr796+PA3Z8+euXWr/f793pERK1ThbbbJf8vQ/yidHxJPJiYmbLbJ4eGhzs6OS5d++fHH01999eX+/c+tWrUiIsKgUikYDBqdTuXzuXw+l8mkk6kkyGKOkAvjhyw+m8qikejkv/wEPWT2K8rOZfihQqMzqTTG8hWrvjl05PiJUxcvXfnh7E83bnVduHzt5JlzZ3765YdzP586+/NPl679+POl02cvnDlzqb9vHCob33x9zMUZD6OCj6Ozi4OjExqDRmIezF7GIJBoFArj4OCAgJ3WkcAJADwKmAyBu5dW7ltasrsyc21B7IY58WtyItvM2mVpuuooz8aEwIaEwLqEgJrEgJqk4FrjdBPR5oywRktonUlTkxpsb18HH2xK1zdnhLVkGlqzwlsyDc0ZYc0ZYc1mXZNJ25AaUpscVJXoWxbvuzjOe2Gsz4I4n3nR3vkR6rxwz/xI3+ww73gvQTCbEEjDhbLIETxKNJ8YwXTRk0GWgtBm9H+jadZ7S+d8vLro49VFH64sfLct/5WajD2lqTsXpK6bE9eSaag2asqSghfEB82J8s8x+KTpPI0aVWqIMiVYkRgsTwyWJ4XIgFLlKZHKxRKZTK6UK1Sw6l4mVwYGhYglMhabSyJTnV3c8AQSh8tnc3iwwydsuAylDHufOQ8s0cHR1cUVO60gE6keWCIWR4J3YWd9SHOY1AHpbEczncGhM1hkOoNAIcOoIPSa3XB4R1c3Fw+83VyxBDcc0R1H9sBTnNxxODzRAQFoDsgkT0nnZwet/3j35Mbmr5tKflxbc3Fry7mNDcfX1hxdVf2PtiXv185/q6rwQEnW7tnGbXkpm7KTVqXHt5iimkzRNcnhlUlh5Qlh5Un6yhRDVWp4ZYqhPElXmhBYEuObH6rICBLnhKqLEnXFxsjZyZExwV40D4wjAI5I4OKAgskb9uEpj9IZrvbR0dH+/n44uWpgYGBiYqK7++7AwH0II5i5MT45dude1/GT30M6w0VCYVLJDMpM2Nl96r+ncUU8BpdJYVLpHAaLz4b7RBqJTqeqVAqLxdzW1vLEEzv373/uww/f/+GHk1euXLpz57bVOjg+Pgrfh6mpifHxP50593+7PVrAAgvuJyfHBwbud3Z2XLly6fTpU4cOff3SSy80NNRFRobzeBw8HovDeTCZdKlcQqaSiDQSmUGZKVKx+Oy//AQ9ZPYrys5leMkxmGwCkbx9x65z538eGLQOWUd6+ofu9vaPTtr6raPjNtvt7r5rHV1jNlvPwPCd7v5Dh07e7RocHrKNWG2Hvvne1YUAo4K/Q2dnFMYBMU1ngMAgkGgkCoN2wAAAHFHACQWmuz8zCK2LZr2yvnJPw6x18xLWz41fmROxPF2/NiuiLtanOSm4KSm4KSm4PiW4PlVbbw6FdG5K1zdaQhvSdHUmzXStSrrezuKWTIPdmjPCmtL1LRZ9S1oobNxRmexXnuhTGu+zOM57Ubz3vCh1fpgiz6CcE+WbH+lr9JeECakhTKKOQwnnUaOF1FgBLobtnO9LX54e/MHqBV9tLf9ud+0328o/XFn4al3Gc4uTn5wfv7EgdkV2eJNZV2PSVhl1i5ND5kT5ZoWq0rUqs1YNAZ0UokgKUSRr5EAqU4glMqFIIhRJ+AIRlyfg8YVCkYTD5YvEUjaHR2ew+AIRm8Oj0hgc7q9d82FXOdhnjkSmM1k8PIHi6obzwBKh0GwXOuxNmWGCM7SZTfTtj5PIVDKdgSeToHYBczZcsQRHVw9XLMEVS3BxJzi74Z3d8C7uBBd3kos7wRVHJJGpbmgk38Op1pJoO3N08JPXT29s/rg052hj8ZlVVadW1xxdUfXV8qqPW8reqV346pKCZ+dl7MxL3pSduDYzfllaTKMxqjYlqjIpvCwxbEm8oTQxrCw5vDzVsCRZvzhRszgueEGUf55WYfEXZ2nVRfGh81MjC5Iik7R+bJyTEwCuKODqgJoedoV+LJ3t815hMgAsUYMPTE1NQINUGpsY7ey69f2JY0EhgXCdkBkUMoNCopPhF+SZ9iiv/yYGlzd0mWlsOnzxLD7bYNAvWlSyY8e2/fufe+ON1w4d+vry5YtdXZ39/X1Q2Jlpk5PjjwDzL9vgSbS/SPjhMTQ00NnZcf782fPnz/7zn//Yu/eZioqyiAgDh8MiEHAUGpkn4MJ3ALrMBCqRyqJxRby//AQ9ZDP9ZXi9wUuOyeIQCKR16ze2d3T2DwyNjU9O2WwTk7ah0Ynu+4MTNlu/dfS+dWzcZuvut97rHTx58ueB+xMTY7bxUduRwyfc3Ui/WY3yK53RTs4oR0hnBMAABAaBdABoDIznODigkQjggAAOALihgNHgt3fZogNthdtL0zYUJqzKjVyVFb4xL6Y1JbgtVdtm1C0z69vSw1rTw5vSDTAGWG/WNqZrmzJ0TRm6xnRtg0XTlKFrzgx91JoydE3p+tb0sBaLocmsazBqqlMDKpJ8lyR4l8Z7LU7wmhelnBUqyQuVFUZ5F8b4Z+sUiZ68cCEzjE8P45CjBJQEMTFO4J7jTW1M8XmjZfbnGxYd2Vn1xYaFr9dn7ylJeKIwZntB9OaCuOVZhrqU4IrEwPLE4IXxgXMivDN1SotGadIoHtBZBg1wuHyBUAybVgmEYhhp5vGFJDKVw+WTyFQqjeHt4+fp5cNic/kCkb2QxN7P0z5oikiiwRRmu6BMIFKhlw2VZahQQ7kD/i6UNWYYiUCh4khEu++MJ1OwRIobjuhBILvjSW5YkqsH8YGR3bAkVxyRSqViMSi+m+OzDRW2iz/0v//i4dbFny7K+ba28NTSshMrqw4vr/y8teKd2kUvLyk8sCDvyXzjlsyEdelxq9LiWlOjaxMjKpPCl8QbFsbpS2JDF8WHlSYbSpMNixP0C+M1JdFBxRH+eVpVeoAsT+dTnBC2wBgzJznCZAgWUbEuALhhgDMaAQODGAzqcXS2Wq0jIyOw6gF22xgbGxsaGoJtj6CNjFhhzgbMqAsKCYRLhUQnw4VNZlAg9ez2EKz/PmZ/5VgSzhXnRmZQAjSB6TkZq1ev3Llz+8svv/jppx+fPn0KJhQODvbDxBX7Z5V9/69m8qPb9MfGyIh1ZMQ6Pj46NjZitQ5evXr54sULZ878ALWOsrJSjSaYTCXRGFQClUikkZg8FlvAgYyG6dJ/K7NfUXYuk+hkIo1EIlE4HF59Q1NvX393T19vX//I6OSUzTZhs03YbPf6BiZstnGbbWBkYnTKNjZpO3ny5/6+cXtGHdaD8vt0dkI6OCIwjgjMr60R4OxBNAYgANoBZfegHQAQkl0aC+Kfa5nzVE3uxnmJa2ZFr8mJ3JgXs9KiX27Wr7QYVmVErMqKXJ4Z1ZwRXm8OrTGF1KQGN1g0LVn61uyw5sxQSOrmzNCWLP1vMDojrC0jojU9vDktrNGkrTEGVqX4lyf5liX6LE7wKo6S5+uEuVpRYaRnSUJgcbRvnk4dr+RHSjgRfFqchGHyZJqUlDkh3La0wF0L4l+oTX+nLf/Nppzny03PLkraV2rcX2Z5YoFxbW5UXXLQ4hivkiif4mjfORHeOWGeaSEKk0aRGqK00zkxWAo4XL5EKld7eiuUaoFQzGJz2RweXyBSqb2kMgX0ndkcHpPFIZGpeALJngBnD+XRGRyodeAJFDg1CjrLsPeFXV+ebkFHotmbO8MHZ1KeTKHB4sAHhSckLJEEuexBIHsQyO44aFR3HNUDT8MSqK44IhaLxTmgPan4I/t2T373efuLOw81LfxiyaxvawtPtJYeW1b5TVvlh/WlL5XOe3peztMFlu1ZCevN0atMUUuNUfVJ4ZWx+iVxoSVR2uIoTVFkyPxY3cKEsEWJ+pJ43fzokKLwgHkG/zyNZ2aQanaYf0lyxGJTXFFq1KyESC8e3QMFnJHAAQEQAKBRiN/xneHKHhsbs1qt9uSw8fHx+/d7h4eH4JofGbFarYOj4yNDw4PfnzgWGBxAYVLhIiHSSHgKAS5suz1E6r+VsfhsEp2MI+OpLJpUJYO1f9t373jxxeffe+/dU6dO3L596969O5DOMGXFDr6Z+38Vgx+Xrjc8PDQ2NjLTu4e56hMTY319PVevXv7xx9MnTnz/+eef7ty5fUl5qVQuIdJITu7OHkQsjBNAAv7lJ+ghm+kv2y85Io3k6urO5wsLC4tOnvyhf2Do/Q8+evfgh2+9/d433x4bt9n27n/hw0+/+MdXR5546tnB0cnhMduRIz/03BseHrINDUx9/dV3Hu5k6Ps+js4YgHIAaEfgiEE5oVFOKLTTAzqjAQqJRCMAAGgUcMIANAAeSJDow9hVlflsY8H6ufFr82NWZ0esyQxfkxm+yhy2Ii1shcWwIiN8aXrE/6PurOPaPPf+f4ckBIjf8SB1oxR3twhJiAHB3S24aylQqFF393Vbt3U97Vbv6rqVuntLizshQH5/XG0O7eTZc852zvO7X99XXkkIlObmet+ffL5ylQZ6jKdzZajHeDoDWFeEuI+PylCPyhCvyhCfimDvsiDPkgDXQplDvsQuR2yd7W+lFFokc0yj3aZGOk9N9DZTip1yJa6ZIrdgJwux1Sy/mRNEpiYBlsahNibZfPNVqaLtBYrdxcG7C4K2Zkk2pQm3ZPjvVMp3ZActi/erD/UuFjtmcS3TONZJHOs4H6sIL0tAZ6mLqdTF1N95lr/zLJHTTGjylGmms+fMMbecNn0mi21EpTHYhsbAyqDRmcDoIBDJZJhqbDKRzmCBWg5Q9Qx8Z9CxAroEcXgyiUwDBCeSqAZYIoFIGV+hAVKIoAIPPAlgDebuG5tMhCk0Mo1KplGJFBhHIhsQiPp4kj6epM0K4ohU4DiTKEwShUmmMfX19elYfY7ZjLcn//H2wM77a+ubGwu/T5QdSQ87nZ9wuiT9eFnW9/np21NjVkUHrYyQLArk1Uq8asRelWLvQoFHNtc5zdcp0csuztM+ztshwdcphe+W6ueezHNO9HGIcbeOc7eOcLYMczSP83bIlHCyA/1SpNyUQKHjjIkwGvpQZ49EoNFIsOXgb9J5bGysvb397t27165du3Pnzps3b0CS8M6dW2/fvgaL/O3b10+fPn799tW71pbLVy/ZO9qB1UJhUsF8PgqT+n8T0Ez257csQyYeJtCZNHsXh4Sk+HkNtRs3b/jiy72nT58E/+WOjrahoQHAuM+6Jf8vOBu/HsoBOl+0wnl8KeTIyLDW8ejq6nj16sWjRw8uX774j398v3b9mviUBHPLOWQ6TKaQYAaFzqT95jsGbv+7dB6PZjAVkslm6evrk8lkMzOziqpKCAGh0BgI0sGT4foFCyGEDkxnTJ4+i8o0fPj0xau3bZcvN/f3jmlGNcMqzU+nL+GwZFDs/FtDNnSQCB0kpIOGkLoINBqpi0bpo9AYCIWGkChIBwmhkJAOhEBAOkgIjYL00BBOB5pGgBpSAzeXJc+PFTVE+9WF+MwNcK1XeNbKXGvkrtVylyq5W5ncHVTUFcpdC6VOpUEu1SEelaEeFUGupUEu5cFuVWGeVWGeANkgwDPVYT5Vob6VIT7lCi9gVedL7HL8bbL9rbJF1mlcsxj3aZEukxO9zXIlTiUK7yIFJ0XoFulhKzaf5DeT5T+THmjOKhTZbisIu7C+7HiT8uvy8I3pgpWx3sujPZeFeywIdp0X5FIpdyoW2xeI7HP8HdIFDvG+1uGeFoHOs+Uus2WusyWus8Uuph/oPG3ajEmTpkyePBXcYbEMjYxMpk2bQaMxGAzWhAmTwC5jEyZMMjaeMHHiZBbLcOLEyRMmTKJQaDgcAYapbLaRiclEJpNNJlPweCKFQjM0NDYxmchiGdJoDDKZQqMxWCxDBoNFIsE4HIFAIJHJFCKRTCKBufl0Go1BozGoVDqFSqczWDCFph20TyCS8QQSFkfQN8Dh8EQCkQxq8ghECrBHqDQ2hUAlQlCoq33Lse/efL2xZdfy6/XZu0J8v4r2P5ITd6os42B+yhfpMZvjQpYFi5qCBYDO5UK3Qr5TFschzcc22cs20ml2hLN5pItFjLt1nKdtvJddoo9Too9DlKtlpOucUIfZoQ6zk3wdCxXCgmBRhpST5M8VO9sw9JD6EGSA1kFAEBKNQoC5SJAOuEWhdBEIZGZmFljp585dWLJkaVPTskOHfmhuvnXr1p0rV648evQAJAafPHl05szp48eP3rj5C5ggaudgS6KRSTQy8DS0ckYbYC39tUH5/SDRYTKDQjdi0o2YZAaFRIepLBqdyTA0NmIwGDCVwmAwGCwmlUqlMxkEAsHS2ioyMrK8smLlypV7931x/Pjxy5cvv3r1qq2tDXyA+DMdJeNf8GdGHWnvfNY3CIx+MExj/O1fe4B/d2hoqKOj4/nz53fv3r148eKPR4+sXr06MjrK1NSUBJOJRCKNQafT6TQG3dDQkGXIplAoVDqNzWbTGHSGEZNIJeFhAo1NB0IbXJj/jnP9yXkfR2RtkOkwy5CpZ4BJTE6AEFB1TZWzq5ObMLo9AAAgAElEQVSp2WwbO1sqnfbqzevde/egdNEsttGXX+3v6e0fVmuuXW3u7RlWD2uGBjU/nb6Ex8G/ovMnrbUfdlJG6KBQKDQag0ajkWgUEo0CXV46OpAOEkKiICQKQiEhAyQEQ5DAYvrGyrztc3ProvwbIgW1wZ7zgtwaQj0WhHstiPCtDfMuV3gUBbiBqUYVge6lcqcSiUOJzLEy0LUq2L1S4VYe6FId4lEd4lEd7jUvyrcuhlsbzamJ9KkK86wM864K96kM8y4L9gCleAUypwKZQ6afVSpnTrzHjDj36ek8i6IAl4pQn/JQn6IQ3ySejdxqomgm0386LcCUmc+z3pYXempZ3oMvGm5sqzi2IHlPrnxVtM+aWN6KaN7CcN/6MK95oV41oT4lQR7pAocEjk0s1ybYzSzI3SzAfY7UzUzsYipymSV0ng5NmjRl2rQZ06fPnDJl2sSJkydOBGPHp0+YMOlD0SbbiE5nwjCVRmMYGhpjsXgAXBimkkgwhUJjMtlsthGZTMHhCFgsnkSCqVQ6hUIjEEgGBjgajcFkslksQyaTTaXSYZhKodAAi0FQKDQQ4CGDyQYWChmmwhQahUqnUOmA10QSTCJTSGQK2BUFkJpAoBMNSHQUKsOf33P28Juv1z/ftOBiddq+aMHOUO6X8YH/yEk4kJu0LyN2Y4xikZzXFCxoDOTWiD3LBC4FPMcsjl2aj22St3Wsm0WUm3mEszlgdJSrZZybbYKnbYy7dZSbeajjrDAn0xSuc7FCUBIqzpLx0iTcQE+nSUQsDgHpISEEBKHQGAih83t0Hhoa7uzsBru+tra2v3377v37tp6enr6+PqC5Bgf7379veffubVtHK5ggau9oBxYMWDkkGhnI578V0L+HZpohg8KikRkUwGUyg0IzZBhNMibBZDqdTqPR6HQ6m81mMplUKpXNZguFwqSkpPr6+i1bthw4cODChQsPHz5saWnp7u4eHBwc35j3x8D9ddWEtgAGDGUdP5dVo9G0tbVpGa09wOgM7UNtT5B22slfcoBfCUhslUrV3d3d2tr67Nmzu3fvnj17du/evXV1deHh4WZmZlgs1tjYmEQiEQgftsRksViGhoYUGpVtxAJKFpxxIpVEYVLZEwz/bjr/mssgmGyaAQ4TGq5AICFldrqp2QyULnLCJBMEEnr5+sWYZpRCg40nmLS2t41pND29/Z/S+QIeB386/+hTNH+c6QhmbqA+HDoolI6ODqSj84HLSBSEQkMoNKSHhIgQNIdGLooI2liWuyApZF4YvyGc2xju0xjmCehcF+5TEexZEuRRFOhVHOBZpfCsVrhXBblVBblVK9znBnvUhHnNC/eujfCpi/Sti+HOj+M3Jgga4v3qYrjzonyrwn0AnctDPMfR2SlP4pAtsk3jmid5m6bzLArlzhWhXpVh3kXBnhWRXKXQQWbGFkwkhVtOqJS4bFIGHl2Qdm9v7YO9dbe2V11dU3SiIeOHmrSvS+I3ZSqWJ/k3RnBqQn2KA93Thfax3pbhnnOC3cwCPT7S2W22v6upyGUGxGIZTp48dcqUaYaGxgwGy9h4ApC9EydONjIyAfqXRIKJRDKFQmOxDAFPqVQ6nc6k05lAYhsaGpNIMB5PJBLJ4EtAR+NwBCaTzWSyGQwWeD2dzmQwWFpe02gMCoUGw1RAbSCfyTAVUBim0Kg0BghAaphCA1tY4QkkPIFEIFIIeAoWhWVhMHPjwwcuHn2+d9XDNbWX5qbvjxdvDvLeFir4Jj3qm6z4vWmRW+JDVoVLVkfJlob7Nwbx58p8ysUehSLXHIFLpp9Tiq99go9tjLt1hLN5uJNFuJNFpItVtJtVtJtVpOucUMdZES5m6QKX0hBRaZgkW85Pl/LCeZ5zDBl4HQjsmfbHdP7sGB3VjIyMfaTP6NjYyOBgP8iMqdRDr9++On/xnI2dtVbRkOkwgUIEOlobv1bT/37AvxNEGlnLaPAMmUEh0chUOo3FYlGpVCKRSCKRWCyWra1tcHBwXV3dunXrvvvuu7Nnz968efPVq1dgUv5nkvbPzGX+9H375/HZK9VqNcCuWq3u7e0FL9D+iyMjI/39/YODg+N/yL/K4d/9VQGdxz/s7+9vb29/+fLlw4cPr1+//vXXX5eWlkqlUhaLRSKRqFSqsbExm80GVzgimUQg4WEGBQBae5bHG8F/U3wGZbDNBYlGJlMIeKIBy5A+x8K0rKKYBOMnTDLhC3iQDrRy9Yrbd+9ACAiB1Llw6WJPX29HZ/e/QGfgBH5GZyQSgULpACij0BBaF4HWReihIZIORIEg39lTFyjjV+Un1kT4NUTxF0ZyFoR7LQj3agz3qQ/1nhviXRHsXabwrQj2nRvsVRvsWRPiOTfYo1rhXhPiWR/huyCGvyDOb2G8YFGCcEmS/+IU8aJk/8YEwfw4/rwo35pIn+pwr4oQ99Igl+IAp0KZQ4HUvlDmUChzyBFZZ/DmKP0siuSOcyO8a2O4FeHei1IDaqKFcW6mspn0cEvjMn/79emy/RWRl9bkX1tbeG1t4bW1xWebsk80KPeXxu0ujF6TLm+M4FQpPIsC3DJEDnE+VmEeZlo6y9znSNzNxG6zxW6zICMjk0mTpkyaNMXQ0BhAk8Uy1GIXPAR4BabH5MlTmUw2hUKj05ngeUND4ylTpgEpTaXS2WwjAHEqla5FMAxTyWQKADcgNfgSnc4cL58pFJpWHYPNAwGUqTSGVkSTyJSPaCYTSVSYzNBHYth6usvzM7rPHLq/dfG9lVU3FxZ8myjdFOi1WcH7KjX0a2X0ntSI3emRuzNiNsQrVsbIF4X71yv4cwN8y2ReRVKvfIlHltAtXeCSzHGK97KLdrOJcrWOdLGKdLEIdZwFhHOsp1W2xLM8XAS0c4q/b7TQ12nGFAISAXxnJEr3j+n89u27W7fu3Lv34N271q6unpaW948fP25paWlpefP48cNbt5qfPn3c1dXx6s3Ly1cvHT95bPYcUyKVBAQUkUoiUIjjFw+ZDn+md/6SIP9OEKgkmEkFaKawaHQjJsyk4sh4JptFo9EIBAKFQpk+fbqPj49SqdywYcOuXbsOHz587dq1p0+fAitDrVZ/pmF/Dd8/f4AGa9CBCXaZAc8D/n72w8fVL37yGu1w57/q+Az64NoDZhO2tLQ8f/78zp07P/3007fffltVVSUSiYyNjbFYrIGBAQzDLBaLwWKSYKL2zIIKdyqLhiPj/45z/WuxDIgMAvzVGeAwRiYsDy/Xwz8efPn62dx5lRs3b/jmu/0rVi0/efrE85cvFi5eVFtfd/P2rf7BgcGh4X+Nzlr5jEQiAZ3RaCQajQRQ1oYeGiKhEUQIMsRAmXLelqrcxSmK+ki/+WE+jeE+C8K9GsK860K85gZ7VQf7VIZw5oZwKwPdq+Qu5XLnigCXqiC32jDvhijuwli/JUn+S5L8m5LFy1KlS9NlTWlSAOj6WF5tNGdeuHdlqEelwq0k0LlY6pAvscsX2RRI7QvFdko/ixw/y+IAp4YY3pJUSUOCoCFBVBcrrAj2Tve0CJlNT3Oeuiqef2hewpXV+WeXpp9YkHi8IelwTfzByoS9+RFAO9eHepcHuOVLnTP9HZN4dlE+loDOgR7mMvc5Uo85EnczibspNH36zMmTpwI3Y/LkqcbGE4yNJ0yePJVEgoFfzGYbAf2rFbxEIlnrbzAYLCMjk6lTp8MwlUgkwzCVwWBRqXSgtY2MTADKiUQy+CqNxgDo10ppEIDRMEyFKbTPAtAZUPtT4UwmkWkwmaEPoSfisHvnV7af/PbWhobby8rvLS09nBG8Xua+TOS6PUb6VWbU11kxX2bHfJEVuypGvjRCMl8BtLNXkb9HvsgzR+ieJXTLErplCNzT+K6JHOdYL/tIN+sw5zkB1lMUdlOj3MxSePb5Ab5lYcKiYJFSyo3ne0QLfb2tTMm6OigI0kUjdZDoP6DzyMhYR0fX8+cvX7x49e5d67t3rS9evHr48OG7d+/a2t6/fPn83r07z58/7erqaHn/9ubtZkBnMMaaQCGCoanjFw8wOv5jAaQc2M6RRCPTDRkMIyaFScUTCSQSic1mOzs7p6SkNDQ0bN68+cCBA2fPnm1ubn716lVPT48Wjp9R8s9PMvozBohWOwNkj/8SuDM0NDTeVNGM86n/8uPXM/MGBwc7OjrevHnz+PHj27dv//LLL7t27crLy/P29mYymXp6esCPZrI/qGZw0oGX9Zmq/TtiPJG1aoBAIeKJBjQGvLhpQXdvx8iYekwzOjDUP6gaGNWMDaqGwPbnre1twyPqMY2mq/tfcTYAncf5GzoolI6uLkpXF6WL0fmMzjgkxNBDEiCIYzF1TVnm+pKkxnhxXbjPggjfhjDv+hDPWoVHTZDnXIXPXAVnrsKnUuZa6m9fJLApEzvUBnsuiuYvihMsjPVbmiRemiRemiJZniZbkS5fniZrShYvShAuShA0xvLqI3xqwjznBrtXBLmUSh0KxbZ5fpaFYttisV2On0UOz7xE5tAQxVmaIm5KkzTE+zXGi1akBdaHcuNsjeMsWTUS629Kwy4sy/xpUdLRuuhD1VH7i0K+yg/dnhG4KlHcFC9oCPetCHTPkzilCewSubbRvla/TefJk6cCtQtMZ0NDY0BbIG+BCiaRYBIJJpMpZDIFUFiLWsBZ4CmDRB+VSieTKQYGOCKRDH4yyA2OzwGOt0eAlAYWB5lMIZJgYDqDXbdBAChrH340nWEYphLxsB6kY8qgnNy8qu3EN83r6q8vKry1qPBMcfzGAM8GH5s1QZwvMyIPFiZ/lRO7MV6+LEK8KEQ4T+5bLnIvFrjl811y+a5ZPJd0jmMG3zlT6JEp9EgTeCT4OkW524Q5z5FbTQ5zmpnoa5MtcS9S8IqD+XkB3EyJbwzHNUrgI3CyZuD0AJ0hBAQhfzcrODb2wc1Qq0dVKrVKpVarR8H8jc/qFsCcjQuXzlvbWoFlA9YJjowfv3iArP6PBbBWiFQSWMw4Mt6AiDUgYkkkkrm5uVwuLywsXLt27ddff33s2LGrV6++fv26vb19YGBgeHj43x8m92s6A8kMxtf9Zn3Fb84UBe2aGo2mr6/vr80K/vo3/M3B08PDw11dXW/evGlubr5x48aVK1f27duXnZ3t4uLCZrPRGF09A4wBEUuikSlMKigVJ1CINDb97z6/44msVQN4mABTiQY4zPzG2ucvn9x/eA8AenhEBaDc2983ptF0dneNaTTqkbExjeZfo/N4Bf0HdEajID0IomMxWAiaCusVRki2VCvX5EY3RPstiuYviPCtD/GcF+Q2L8i9JshznsJnnsKnOuADnSukTo0RnOWJ4hVJkiUJomXJkmXJkhWpspUZAasyA1dmBCxLlS5JEi1LFi+OFzRGc+sjfGrDvKoVbuVyp2KxXYHQulTqUCp1yPOzzOKYFYpsakI8GqO5S1PEy9OkKzMC1ipDVibKyoR2GY4Tc1yNl0c4f18RfGx+9MnG+GP1cd+WhH2Ro9iYJFqTLF2ZIlkc41el8MwVO6bwbeJ8rMb7zp84GyYmE9lsIwaDBQKk+IyMTNhsI2PjCUZGJgC7gLxEIvkzyxjQGfgYBAKJRIIZDBaNxsDjiSQSDLQznc7UmstaixmQXZse1L7gY2EGTCTBeAIJVG4AIgOvA7jS4AVkMoWMI+GRKNsJRj/v3/Xu6FfXV9Vcmp9zvSHraq1yX7xkpcx9fShvb2rIgYL4L5QRa6L8l4b7L1Dw50q9y4RuRX7OeXzHXL5zFt8p2cs2leOQ7uemFHlmiLySea5x3g5R7lahjrPivCyV/q4FgT6FQdw8uU+21CdT4hvLdYsWess8nUwoRPRHOiPQv0tnlUrd1zfQ0dHV1tbR1dUzNDSsXa7a6jHQhTEw1P++7d3PN67bO9oBJoK9YMCtNv7DpAaqGbS6kemwHl6fSCVNmDqRw+EolcoVK1bs3Lnz+++/P3fu3IMHDzo6OoCVoUWkNpX374NvZGREpVKNf6alpeXEiROLFy/OyMiIiIg4cuSIRqNRq9VtbW1Arff19YHXP3z48ODBg2/evAHf2Nv7l83A+73/mjZPOP4Fw8PDvb29L168ANP9T5w4sWPHDqVSae/oYDzBiEgl4ch40P8NrsqfeQ5/R3wGZW2QKSQKDa6tn9fb3zOoGujt71Gph/sG+geGBt+0vB1UDY1pNP0DQ0MqdXtH17+snT/1NxCAzlpn45/uMwrSR+sY6EBkXYiMhDxmGTXlx++qzWmM/zCybn6oV12Qe22ge22QV22Q17xAz3lB7lUyp0qpY63CfUkMf2WKZFWq9MNtmmxVunytMmhdlmJdlmJ1RsDKNNmadPmKZNHiWO6CKJ+GCK+6UPeqAMdSsU2Jv3WFzL5CZl8osMjhmBYKLCrlDjWhbgsTeCsyJCvTZKtT5RsyFctiBZVCy3yPiYuD7b4pCThWF/XTgsSzi1KPzI0/UBq9KytobYpsRbJ4QSS3PMAtV+yYLrSP97UOdZ/921nBGTNmzZxpOmXKNMDcCRMmAQUNMoTa+0DhggoNkC3UwtrEZKKJyUQCgaSvj8XjiQDxQCkbG08A3wiqNcC3ACWuNZ2BJa0V5ngCCeQDYQoNgJgMUylUOniSMi5tCOhMJ9MoGIzzZJNbB/a+PLjzyvLKi/XK6w1ZvzTkHiuI/TIlaGdiwK6koH2Z4V8oIzYlyJaE+jUEciv93Uv4zgUchzyOfbavQxbHIcXTNtXHPtPPTSnyVIo80wQeSVyXeB/7WE+rVL5DfoB3cTA3P8A3S+yhFHtlybjxfLcYkY+C4z6VRdNDQrpoBISAdHTRf6Cdh4dHenv7Ozq6Oju7+/sHh4e1KbJRsPErAHT/YF9r+/ufb1y3tbfBwwQDIhaoZpAV/ANA/60BSIGHCUQqyYCIJVJJ1g42kdERoCpj//79P/74Y3Nz8/v373t7e0Fj5GeFGeMl7f9YG6c9PnNywYD87u7uy5cv7927t7CwkMfjTZs2jUwmo1AosMiNjIzy8/Pv378PONjX16fRaHp7e+fNm2dhYRETE9Pa2qrRaLq6uv7CCdHa47Pc4Ge/PLhWDQ8Pg80E+vv737x5Axj9ww8/rNuwPiYu2sreGkvCYXB64GMKkUqCGZS/+/z+mss4Mh5HxuMIWDwRt3L1irv373T3do1pRoFS7ujqHNWMqUdHOro6VcMjA4OqMY2mvaPn36Hzx/Qg4oPpjEZq0awt3iDg9ZEQxKZg8RBEQUBlCYH7myrmJ0iXpcgXxwsbw33rFR51QR71Cs+6IK+6II/aQLd5QW61CveGMO8lMfyVSeLVKdJVqdI16fK1GQHrlUEbckI25YVtzA1dnx28JjNwXaZ8ZYr/kjjewmjfxkjv+jCP6kCnMoktoHO51K5QYJHLnV0osKiQ2dcoXBpjvBfFcxbHclclS7blhG9MC1gQ7DpPbLEi0unrItm3JfLvSgL/URH2TXHo/sLwnUrFqkTx4lh+TZB7ob9Djr9DlsQ5VeAY6W0xns7+rh8r6szMzKdOnQ7M5YkTJ0+fPnPChElUKh1AeeLEySYmEwFqWSxDIKJB+g5YzCYmE42MTIDdQSCQgN2hdTlAPhA4y8DcAKqZQqGBEmkgn4ExDVwRIgkGs/EoVDqoeiaRKTQ6k0iCQfEGUNZUGoMGKkMw+hQ9XR+z6Q9+2P/60O5rK6uvLMw9URZ7oij2aFHckaKEo+VpxyrSD5Uk7VWGbUqQNoXxG4J8q0QuBb522R6WSg+LTA/LdE/LRJc5ie4WKd52GXznND/nFK5zCt8lQ+SWK/MsDPIuDPLNkXpkCJ0zhK4ZIo9UoWc83y2c5x7k62o1fSIaghAQhNJFQwhoPJeRSDQE6WRkKMfbmyMjY0NDwyrVBwdWpfpnBzO4o1IPvWttuXr9io2dNR4m6BMM9AkGWBIOfMgdv35+/Tn03w8CCU+CicDk/+gkfQgag4ojYDH6upOnTpLIxKXlJavXrtqzZ8/hw4evXr36+PFjsB+rlqdj444/iTbQ4K59CLJ2KpXq3bt3N27c+PrrrysrK8Visbm5uYGBAWj20dXVhWF45syZXC43OjpaIpHgcDgIguzt7QsKCvbu3btnz56SkhJ7e3sIghwcHE6cOPH27du2traxsbHx9vR/+NBSe3BwEEz3v3v37oVLF388+sPaTeuiE2KmzpqGNtDVw+uDS/JfdX7/ZHxAMxkPU8kYfd2GBfP7B/vKKyuiY2O++/7A0LBqTKMBMTqmGRnVjGk0w+rR9o6e69du9nSrVEOawYGxc2cvk4g0BKh3/nPaWfu81tkA5oYW0Gg0EgFBMB5DQEMkHch2Evztqto1hfHL0hXzI3kLIjgLwzlzZS7zAz0WhfpWSZxqA92qpU7VUqfGUO8V8aK1afK1afI1qbKNSsWGLMXW/PBtBRGbc0O3F0ZuL4xcky5fnSZZmeK/LFGwOJbbGOldG+JWHehUIbOvlDtUyOzLJLZFQssCP/NCgUW51K460GluiPP8KM+meP7KJPG6VPmmdPn6ZNHqWO9l4U7bM7jflQcerAw5UB72bUn4l3lh2zKDVidJFkZza4Lcy+Su+VJn4DvHcm3CPC0UXuYB7nMkrrP9XU3FbrMl7qYQsDWA50unM0GBMyi9ANYzjcbQ18eSSDCbbQTyhICn2rqL8fqXSqWDrCAQyCBtCNBPodAA5cG/BeivTQ8CG5rJZIO+RFCeoTU0AKlhCo3OYNHoTFDCQSTBWCyWgsezcViZo82LUwffHN51eVnFhfnKE2WxJ4vjjpcknCxPPV2TfXZ+/k912T9WpR4ojd+RFbY1M2xTimJtYuDqePnSaPGiSP+GMEFDpH9NCL8skFMo88rxd0sXuGSJPQoCObkyz/wAzzy5l9LfNV3glCF0The6Jgtco3wcg32cA31cbGdN0UcBOiP/gM6jo5qBgaGurp6BgQ81tmr1aHd399DQUG9v9/v3LS0tbwYG+sC+gk+fPzlx6rip2SwsCYcj4wF/gc/7OUz/ajoDLhNIeH2sHhZvALhsgNPX1UNj9HVpDKqbh2uGMr2+oW7t+jVf7f/yp59+unfvXmdnJ6g71qrC36MSKHH7rGz5s3KO0dHRzs7O27dvnzx5srq6OjY21traGovFgjWMwWDIZLKtra23t3dUVFRFRcWqVR8uEmfPnj169GhISAiBQEAgEEgk0sDAAIfDIRAICIKmT59eX19/8+bNZ8+evX79GlxI/mYI/+6h/TAB3pChoaH29vbnL1/cuXf72Onj3/9wcPWGNTKFfOK0SSQaWQeD/K+gGUfG6xlgSDBRFiC9c++2n1DA4XGra+Z+8eW+fV99+Y/Dh06dPnP7zr3vDhzc/813A4Oq0TFN8427/X0j6mHN4MDYT6cvEPCU/5Wz8Rmdx5vOQERDCAiNQeH0UXoIiIyCJhKgqkTFtprstXkxi+IlS2JFTbGChhDvhSE+S8K5dQGujcGetYFudUHuiyI4KxP81yRL16bI1qUHbFQqNioV2/MjthdGbsoJAZhelxm4KlW8Ilm0LFHQFM9fGO07P9xzXrBrdaBTpdyhUu5QLrUrFlkVCiyKhJalYptKuUOVwrEuwn1JHG9Fov+6VPmWzMBNaZL1idxNyZxdWcIvCyT78sW7s8U7lJIdmQFbMxQr4kWNkb7VAa7FEqccf4dknnWcj1WUj2W4l2Wwt0WQpwXwnT9kBY2MTIC/DFipNTGA8wBQi8MRQAEGm20ElDVoETQyMgEZP22bCfgW8KS2qANoZG1BNAA3YDT4Xm1RHZ3O/Fgq96GiTltgB4JCpTOYbAaTTYapeAKJiCfQCThDnH4s36v1wtE3h3ddbCo7X5/5U1XikcLoI8VxR0uTjlWmHq9OP1Kddrgi8fuyuO/Lk7+vSjtcnfHDvJwf5uUcnKv8pjz9i+LkLdkxa1JDF8XKasMEpUE++VLPQrl3SQgvV+aeK3NX+jun8u1SePbpAqdUP+cEnlOou02Ah63cy8lxzgyiAQoBQWgM6jfpnJ6eCdD86tWbmzdv37x5++nT52/etDx9+vzWrVvv3r178eLZ7ds3m5t/efbsSUdH26s3L39p/vnYiaMzTWdgSTgtgoGI1i6bv2ll6hlg8EQceL8pNJjOpJEpJH2sHoNFn2NhJg+UVVZXbNqyce++PUeO/Xjn3u23b9+2t7f39vZqd+QDhwrkPT/uLTL+S4DI481otVo9NDT05MmTH374oampKSEhwcHBgUQiQR8m/6FoNJq5ublYLFYqlY2NjWvXrt2/f//BgwdPnDhx/vz5s2fPHjt27PDhw4cOHTp79ux3331XUVFhb2+Pw+GwWCwej0cgEIaGhjk5OYcOHbpy5cqDBw9aW1tB/fV/Acyfvg/ahyMjI4OqoRevnr/reH/30b1jp49/9d3XDYsbZQq5pZ3Vf57L4OMahQYTyQQmm7V77x4PL0++wC8pJVkWIJ8+Y5aVta27h5cyK8fN3duX43fv/uOe3sFbN+8PDWrGRjUD/aMnT5w10CdCEEoHofu/pTNwNj6rdwZLzICAR6MgNASRMRAegrxnG++cX7SlPHV5RvDSJOnKJElTNL8pkrs0grsw1Lspkrsw1HNhqOeyaO6aRNGaFPG6NOnGzICtOcFbc0N2F0ftLo7akhO8NTdkR0H4xuyg5Un+TYmixfGCRXF+C2J48yN9a0I8qoJcy+VO5XKnMpljsdiuUGRTILQu8rctlthUBNrPC3NdGO27PEG0LjVgS6ZiS3rA+mTBmjjvjSk+O7OFXxbJvyxUbM+Sb0yRrk+RNYZ6VwU4Fwlscv1sMvjWiRzLWG/LKB/LCG+rEB/LYG+rQC9Lmae51GOOxN0UmjJlmrZXGxRsgBZB4FFo3WGglIG4BizWGtCAyAC42vK4z1J/QDiDtCH4adoMoTYlCGCNwxNBEEkwcJ9BgTMZpoIMobbAjjBctKAAACAASURBVAxTWQwmEYNm6urkhcjaLx198f22S0vLLy/IudKg/Kky+WRF4rGy5H8Ux39TEP1lTujerMDdmfKtKbKtqYHb0oK2pyu2pQVtSJavjvNfGilYFMFvCOXVBvvOVXBKA73yJa65/i55UrdcmXu2xDXNzz6JY53EsU3zc0zmOcb62od52sjcrGWejs4Ws2A85oN21vlAZyQS/RmdNRqNSqVua+t486bl3bvW9vbOjo6u9vb2np6egYG+np6u9+9bWlvf9fZ2d3Z3vHrz8sKl81Y2lniYYEDE6hMMgHAmUIhATY+PX6+rfyeIZAKRTCDBRCKZYIDTx+jrEkh4JpvB4fkqszNXrFq+c/eOAwe/O3Pup/sP73X1dAL5/1tT6j8c2taP8UQGr3n16tXRo0ebmppycnKsra3ZbLbWfGSz2W5ubmFhYcXFxY2Njdu3bz98+PBPP/105syZU6dOHTt2DNw/d+7cxYsXr1y58ssvv9y9e/fx48c3bty4d+/e5cuX9+zZU1RU5Ovra25u7uTkVFpaumPHjh9//PHMmTPPnj0Dzvh/l86acf7GB1NeoxnTjL5ta2lpf/ey5dWNO80/3/pl177dMoX8rzq//2MAKGsDo69LJBOE/qIjx47OnVdTUFS4e++eZSuWl5ZVlJZVlJSWb9+xq6S0sqS0squ7f1itufHLvcGBsbFRzeDA2InjZ/QweAhCIXUw/1s6g4YUbaMgWhehi9HR1UPr6KL18TgdHUhfF0HUhbAQZKIHrSpN3VaduTY3cmVa4KoU2Yp40fIYvxXRfitjBGsSRUsifBaEeCyP4W1IlW5Kl2/IkG9SBm7OCtqSrdhZGLGzMGJ9hnx9hnxztmJDVuCSBOHCeL+FsfzGWF5jNLc2wrta4VYW4FQudyoLcCqTORZL7Yv8bQv8bQqE1gVC6zK5fXWwS0OEz6IY3opE8bpU+foUyZoE3vJIt6XhTmvjvfYWBnxXGf1VSdSOrNDN6YqF4b5zg1xLRHZ5AttMP5tEjmWMl0Wkt0W4l+V4OkvczfxdZ0JsthFwM0AxBqAzSOtptfP4kmRtwTIwIkxMJgJeg+kZWhYDpwLwHahpgGAKhab1OrStLuAHgrQhmKqBxRGAlQEcDByeCOiMwxO1T5LIFCadQUDpMDFQfXpc1+XjT77ZdH111c/LipuXFv68uODKwtyfarN+LE/+tjBqX3bI7kz5rgzZulj+qkhuU7Bng9SpRmBT7mNR6DYrx3l6nodptptplqdZHtcmh2+bybPO4Npk8u3ypG5ZYpdUvl2ir1Wir1UKzz6J6xDjYxfNcZS720jc7V0sTQGddVBg/1ckoLM2N5ienjkyMgZq6dTqUdAiqNFoRke1lbkfajbUatXY2IhKPdTR1X756iUbO2uQgsPg9PTw+qDQavzK+YNF9S8HnUnDEbAGOH08EWeA04epZGdXp+TUpOqaqvUb1339zVdHjx+5ffdWa/v7nr7unr7u8eYAKCgGyAOtIuO/Ojg42N7efuLEic2bN2dkZLi4uDAYDLAxLgRBM2bMcHR0DAsLq66uXr9+/Z49ew4ePHj69Olz585duHDh4sWL58+fP3PmzNmzZy9evHj16tVbt27dvXv3wYMHjx8/Bk7Fu3fvWltb29ra3rx5c+fOnRs3bly/fn3//v1r167duXPn3r17QUP5o0ePWltb/9oe7n/zAJ8eAJ2HR1RqzUj/8ED/8MC7jvdbdm718PUEV+X/ZAA1YEDE6mMNcAR83fz6d63vn798ce/BfeA19/UP9vUP9vQOjmk0nV19b962jmk0g0Mj167e6u8bGR3RDA6MnTxxVl+P8EdDNn6fzuM7ucfTGYPFIdC6CKQOXl9XH4IIEETXgfLDhBsr0jcVJ67LjliTFrA2RbY6SbI2yX9TunxLesDSCN/GILcV0bzNGQFblUGbMwI2ZwSsT5etTZVsUgZuUgauSBAsi+OvSvZfkSxakiRqTBA0xPDqYrj1UZzqcK/yQJcCqX2JzLFI7lgsdSiUORRJ7PPEtnlC6xw/iyKpTVmgw9xg9/pQ70WRfsvjRCvjhEujfNYmcheFOTQG265J4uwpDPmyJGZPfvSOvMg1qbJFMbyaIPcSqXO2yD6RYxntaR7mYRbqYa7wMtc6G/6upkLn6ZCWjGQyBYhfCoUGSi9ASzdo+QOdhADEWrtZ+xoCgYTHE7UpQW1bttaGBmgGNRvA4Aale8DdBi8Azd8gEwjq6kCvICitAzXOwHqmM1gkMgWHJxJweFhPdwJOd2NVUeelY/e+WHVrY93dddV3V5XdaCq6vCDn9LyMHysSDxTHfFMY/lWeYl9O4O5M+dYk8bpo3rJgj4Uyl3qRfQ3fupJjle82U+k8Lc15aobbrEyfOUqORTbPJsffIUfsnCV2SRc4JHGsE32tUni2SVyHWF/7eD9XubuN2M3OxdKUStRHQBACCUHI36BzWloGIPLgoKqzs7u7u1elUoPcYHd3d29v7+Bg/+Bg/8BAH0gMDqoGXr5+ceLUcTPz2UAUA/msh9fXVhkbELF/07Ikkgl6Bhgs3gA0AxmZGHL5nMLigl17dh7+8dCFS+fvPbjb3tk2qBoYGh4cGVNr90scv6EtqFQbGxtrbW29du3ajh07srKyXFxcDA0NEQgEGo0mkUjTpk3jcDhpaWmLFi3aunXr4cOHjx07dvbs2QsXLpw9e/bkyZNnzpy5dOnSuXPnLl26dP369Zs3b965c+fhw4fPnz9/8+bNy5cvW1pa2traurq6+vr6wI66Wjn8/v37O3fu3Lt3r7m5+dSpU0eOHDlz5szFixefPn3a2dnZ0dEBco//Re38m9XWQDsPa9QjmtGfLpwRSkVoA12Erg5CV+c/DGXwJ6dPMKAzGbp6mJraea3tbQNDg2MajWp4ZGRUM6RSgwJn9ciH9OCwWtPbN3T92u2+XvWIWjM4MHb61HmsAelfozMAtBbNH6xnXSQGi4MQOgikDtZAVxeCyCjIyABSeFgtyoreXJa8rThhfXbI5uyQrTnBW5VBO3NDd2aHrIjmLVC4r4zhb0qXb84I2Jgm25wRsDEzYE2KeH26bH26bFkcvymGuzxBsCxRtDRF0pggqI3mzI3wrg73qgz1KA5wyvW3yZfY5Ylt88S2+RI7cD9HZJ0lsMj3tyyS2pTJnCoCXGqDvRdEcBaG+y4IcVsR49UY4lAfZLssxmOLUrotN2RDetDKBGlTrKAu1LNC6lTo76AU2ALtHOFlHuxmFuA+W+5mJnGdLXKZJXSeKXCaBhkaGgPyApgCyxiHI4CCDUNDYzqdOWHCpAkTJrFYhsbGE8aPywB4pVLpoLpZm0UEdNaWMGuhrDU3wGuA0NY2qgA6a/tNtH0o4CEwN0DZhnYukoGePlUfM4Wk/8Ximtbzh5p3NN3ftuDJ1vkP1lY2Ly2+vCDn5Ny0I5VJhysSD1XEfV8a+W1R2B5lwO406fYk0eY4/voo7qpQr6WBrgukztV8q2IvsxyPmTles3M55jk8i1w/m3yxQ5bIMVvqAnznJI51MtcmiesQx3GI93OVulr5u1q7285mwDgEBEE6/6Tz+Lo6QOeBgaG3b9/dvXu/ufnW3bv3Hz9++vjx0/v379++ffvWreaff77288/XHj168Pr1y9t3b504dfzQD/+YPnMaloTDwwQsCadPMMDg9MYvns8Y/esv/WtBIOEJpA/+hj5WD41BEckEk4nGqekpe77Y/fjpo87uju7ert7+nuER1djHff+0lkV3d/fVq1f37duXnp4ukUimTZsG1DGZTLaysuLz+UVFRQ0NDdu2bQNOxfnz58+fP3/u3Lnz589fvnz56tWrV65cuXbt2q1btx4+fPjkyZMnT548f/4cSOO2trbOzk4wOkqlUmmbuT9L7qlUKm3T4NOnT+/cufP27dvXr18Di7ynp0dbqjH+ivIfPrR0Hn+F6O7tGdOMnjx7KjIuikyHIR0IbaBLpsNGk4z/qvP7ZwJwGQRGX0/PQL++Yf7Dx49u37n36vXb23fuvW15//TZi8dPnj16/PzmrXt37j588vTlw0fP7j94cvvWo6FBDdDOp0+dx+PgTyc7/1k6QxCEQEAoNDS+bAOBhJAYAwiFQaEx+nq6uhCEh6CJBJTIbkZhqN/aooRdVWlbCiJ3FUXvKYnekR+2Ky9kV07omnjh0gjf1XGCDcmSNfHCNYmizRkB27IUa5P8Vyf7r02VLIvjL4nmLI/3WxLntyhBOC+aVx7iWRL0YcfYXLG9UmCdLbLNEtpkCW2yRba5YnswFEkpsFT6meeILArFdiUSpyq5R32wT0OId53CtUZmUxdo0xjisDjafVWSYHWKtClGVB/MqVV4lEns83mWWVzLNK5lvI95tKd5hJe5wnW23O3DcGeB0wyB0wyB0zRI62aAvj7gcjAYLAMDHBj7SaczJ0+eamIyEXjEDAYLFCaDMaHAcdZO2ACVGP8cmkGCYTKdRKRSyHQ6ncmgMWk0BpPOMjaeAJMoVCqdTmWQyRQKmUqjMRg0JvwxDQh24MaRyNpNuLFEEolKgyk0PJFAIBCoVCqNQqUQsFQ0NI2I2r+89s3pb65sbry/a/GL3Uvub6h5tHFe88qyCwvzTs/POt2Qeaoh81hd8o/V8d8WRXybH7Y/N2SfMnBHsmR9FLcpyG2+xL6KZ1nkMzvPyzTPxyyXY57FmZPJMcvgWiiFdtlSlxyZa4bIIZlrk8y1SeLZxXPtY7hOEiczkYuVp/0cQyoBCUEIHUjrbHxGZ7V6VKP5UO8MtFvnx6O7u7O7u7O19R0YeTww0Nfe3nr/4b0fjhyeMWs6nogDaNbD62NweuC+1oYeD+i/bGVi9YDzD2o2iGQCnogD2ZisHOXtu7d6+3tU6qExzeiYZlSlHmppabl///7BgwerqqqEQuHMmTPpdDqJRKLRaGZmZhKJJDc3t6mpae/evcePH79y5cq5c+eATfzLL78AFv/88883b968efPmvXv3Hj58CNSx1qMAHy+ANtcWe4xvAhxfOg1G1oH7fX19YOdGlUrV2tra2dkJegu1KP+srfw/fIzvLwf/l4GBgSfPnsYkxppMmQDpQLpYDGhLweD0IDTiv4JmfYIB+Euomlt96crlZy+ed/V0t7a3tXW0t7xrffry1ctXb968b3368s3Tl69etbQ+ePj08aMXI2rN6IhmoH/09KmLBDxNB4H5mBX8RBp/ePDHdEbpYPSQGAwarYtAIhGQDoRE6erjSXp6enoYtB4S0oMgExJG6Gga7+e8PC92d03GlqKo3aWx+8rjdhaEbs8O2p0btj5JvCrWb12i/5p4YVOk74pY/sbMgA0Z8qWxvKZo/tI4AegCXxDhOz/cuzaKVx7mlS93ypHY50odciT2mULrVJ55ptA6Q2CV7meZKbTOFtvlSh2yxXZKkU0ab7ZSaJEjsi4Q2ZfJXGpCvOtCvGoVrmUiy5oAu3kKh+oA21qF6+Jo3vJ4ydJ46cIov2qFe6G/Q5afbaqvVYyHWZjLLIXLzGA3swBXU6mLKdgVReA0Q+g8EzI2nsBiGQIBCyxgkPEDtRbaQg4gsRkMFptlApPpBDxMo7KMjSaZGE9mMY1pVBaVwiQRqQy6IZlEIxIoMJmOw5JgMp1BNaSSmTCeSsTDMJ5CIdOZFAaDxmRQqEw6g01nUGEK6DmhkWEykYQj4HEkIg4mYclEfZisD5P1KbABBUbhcTCTSaFRcTgDOkw2YTJZZCJNT4eKgEzJ0Nldy7qv/3ByVdWbQ1uef73q+RdLn+9dfGtD9YUleacbMk/OVx6fn3l8fvqJhoxj81K+K47cniJdE8lZGuKxQO5UI7It5ZqX862L+VaFfKtCP+tCkX2ByL5AZJ8rsiuQueSIHbNE9lki+zSBXSLHMpFrnSR0jPC2kbua+7tZetqYmtAIKAhCgllICBQCQiERuggIhUbq6UBoZUaWZlSjGdMMDQx2tnd0dbYPDfZrxkY0mtGxUfXYqGp0ZEijUY+NqtTDQ2NjI8PDQ62t765fv25pbYUj4LF4HLjVxxrgiYTxK+fvWJw4Mh78cFClp70qQEhIGiS7ee/W4xdPugd6vjt0YEHTQmmQzMbOmmXIROkiYSrZzsE2IEheUJS/YdP6Qz/848Sp45evXrp15+btu7d+af758tVL5y+eu3r16vXr15ubm+/evfvo0aNnz569fPkSDH1ub28H0hgMk/t098X/Xw/QvT88olKPDoNLGhhVMaoZUY8Og88fY5rR+w/v5RXkUmiwDgYJypzBxybgZYGsw38Aynp4fW1gcHoYnB4Wb6CP1a1bUP+y5VV7T8fQqKpP1a8aGx5UDw+MDA8Mq/rVqn61ul+tGhgZGVSPDKlGhwZHh1Wa/t6xoz+ex2PpEIT5WFEHIXQ+xkc66/zOAWANxm7o6upiMGgMBqOrh8Ho60FIHT09PYwuCq0D6UIQA4/yczKLFbrVpYXumKfcUha/rShqT2nkrsKQXfmKbcqAHVnBO3JCNqXLV8WLFkdyF0dyl8Twm2L9lsT5NYT7zg10q5K71AS5Vyvcy+SuxQq3XLlLpr99utA2XWibIbJLF9qmCWzAfaXYIUvimC11ypY6ZUkcsyT2afw5afw5mX4WWUKrPLFtkdyxPNClUuFaJnOsDHSpCnAuk9iXSeznBrrVh3rXhvnWR/pVhXILZe5KP/tkX6sYD/NwV1OF0yyFs1mAk6nYYZbAdrqfzTSe7TQ/+xmQdoIzk8meNGnKhAmTwDT9KVOmmZhMpNEYwJQAPgaLZchmmVBgBplEY9ANjY0mGRlOZNANqRQmk2EEk+lMhhEFZsBkOp3GJhIoFJhBg1k0IgvGU2E8lUaiMyksQzrbiGFIJ9NYNDqbzqB/pDOVRCYRiEQyAQ8T8BQyjgYTmQyyIZtsyCaxWRQjQwMCXl8fY8SkTTcxomP18RBkbIDMC+V/vazs8fHdj37Y2rxv2fsTux7sbXry5dJbG+deX112aWnBucW5pxZkH61L/6Eu7Vh9xlf5oXuzAnekyralSremSNYnCBaHes2TOVaKHcrF9qX+9sVi+xKJU7HEqUjsmC92yJc6Z4nsMwW2SqFdutA2kWuVwLFK8LMP97KUu5qL3a28bGdPpOPBDiloBIRE6CIg9K/pPDYy2tfT2/q+pb3tfX9f14h6UD08MDjQ8xmdNePobGVlhcXj/klnAxyOgP+76QyqRLRLFGCayqLpYjGeHK9T504/ffVs665tMIOC0NWBGZTQ8JC6+bW79uw8cPC7s+fP3L576/bdWz/fuN5868atOzdv3m7++cb1y1cvXfv56v2H9169efn06dPnz5+/evUKuMadnZ3d3d09PT3AOAZE/vOdhP/3DzBeBSBYPTrcP9gHRlVo48Wr5/PqagyN2RACIpIJKH20LhYD6AySvQbjinb+G3TW08fq1i2ofdnyor2nbWh0ENB5YGRoYGSoX63qV6t6R1S9I6q+0eGBkeFP6XwBj2VCkD4EoREIxD/R/IHO/9wk5fforKMDpvKjdXV1P6Wzri5GB42AUBBEx6O4zuYxYs+KJMWygpivFuSsyQramh+8tyR8d0Hw7ryQHVnBmzMC1qdIVib4L4sVLI7mLYzkNIT71oX7VAa6Fors8wW2hf4Ohf4O2SL7bKlThtg+RWCd7GeV7GcF7iTxLZP4luBhmsg23d8u3d8uTWSbJrJN4Vuk+M1J8ZuT7meeKbTM8bfJl9oXyhyKA5zKA13KApwLRbYFQpsysUOlzLlM5lKu8CmSe2b7O6fxbOO9rSLdzYKdTQMdZkhspvnbTBXYTPOznsq3nupnM83P/mPNhnY6qKGhMSjMAE2AQDuDfCCdziQSyYDFVAqTxTQ2ZE8AwpkCM1hMY5hMZ9ANYTIdwJpEpMJkOkykkwk0MoEGE+l0KovFMDJkmRixjSlkKoPGZNJZNAqdQqbCMBUmUQgEAoVCJpDwBjh9fYIBDibhaDCWSsbBJBqLyWDRTdiMCQwqXgfCQhDX1nJLQ/XDU99oXv/y6Mcd9w5seHVk+/0vV/y8qfbxvqaf15T/vKb8l7UVN9ZVXllVdmZx3slFOaeX5B2uSjhUEfePsvjvy+K+K4nZmxuyLtG/KdK3IcSrLtgDXEKrFZ6VQR4Vge4lAa55Eiel0C7Dz0YptMsQOSTzbeJ9LaN9rUK8LGTuFlJPG287s0kMgh7if6Az0M7dXR093Z2qob6xUdWIevAP6Hzt2rXP6Yw1+IzOf8ei1cViQGuiFgpg0eJhgifHa+/XXzx4+rBm/jwIjYB0ICwJFxsf88WXe2/ebr54+cJPZ0//0vzzzdvNl65cvPfg7t37d+49uPv0+ZN3rS3tnW0t798+f/msr68PSGNtQfT/qpnw/7ujf7BPS2dt9A30jmlGnz5/smjJQjPz2ZAOZIDTJ5IJCCQE6nPGn9y/70r8/wWdkUjkp3TWhVDQp3TW5TpZxst8imNlhWGcA00lq7IV67IDvyiP3lUY8kVRxPaswA3JkjWJotVJkpUJ/ouj+fNDvetCfKoVniUSpxy+rZJjlcmzzuRZp3Ktk/k28TyrWI5FLMcijmsJIpZjEeNrHsuxiOdZJfrZjAurZD+LJL5ZIm92Em92Mt8sjT8nQ2ChFFjmSewKpPb5ErscP8ssnnku3zJfYJ0nsM31d84SOaXzHJJ9bGI9LSLcZgc5zpTbTRNZThZYTuJbTeFbTeFZTeVbT+PaTIO0Rc0sliHwkbXDjLRtKaBjhUZjYLF4MA6WRmWxWSaG7AlaWAMcU2AGsDUYdEM8jkzAwwDNZAKNQmIwaGwWw4jNNGYzjakwjcFgsZmGoErkY1EHiQKT8DgDfX0MHo8lU0hg/g6BhIdhEhaD0oUgqj7Sx3p2aXLMiT3bhp/e0ry8oXly8eY3a14c2fbwm9W/bJt/b/fCW5trb26ovrGusnl9VfPG6utrK8+vKD7dlH9macGZhdk/NSpP1GYcqkz8qjBimzJgQ7JkVZJoRbxoaZxgUTS/MZpXH8mri+DWhPpUhngVyl1zxI5KoV2WyD7T3zFVYBfjaxHmYabwsJB7WMq97Xzs50xiEPR1IBQEoSAIiUB9SmekMiNLMzqmGdOMjarVw0Pq4aHRkSEA5RH14B/Q2dLSEovHGeCwgNGAzlpJ+zcBWheL0S5X8OHagIhF6aMhHchfLv7y26+a796MjItC6aMpTCoeJkAIiEKDI6Mjfjz6w8vXL27ebr5x85euns4Xr563dbT29vf09HV39XT29veAj/bjGwV/79D20f0Xe/n+qkNLZJV6CLwDwyOqjq72latXuLg5QwgIQkBAjhjg9A2N2drTOv7jy/9NOverB/vVqr7hoR71EAD0wMjwkEo9NDgyztn4LTp/sDWQv5Uq/OTQTuVHo9EYDEZPTw+jr4tAfqSzzj/pnBjAK4qTBTnPWF8av7smbUNe6J6yqB2FoXsKwgCd1yb5r0uWrogXLYjgzA10qwx0L5W55QsdMnm2ab5Wyd4WiZ7mMR5mUR6mEZ6mEZ6mkV6zo7zNorzNon3mgNsYX/M4rmUC33pcWMbz58TxTOM5s0Akck0BptP9zDMEFpl+Fum8OelcswzenGy+RZaftdLPPp1vl8qxS/CxjvGyCHU1DXSYIbGdIrSaLLKeArQzz2oqx2Kyt8UkSDs3A8zZAHrZyMgEzK4DPdlgVxQGgwXDVDDSCtCZzTKh09hUCpNGZTHohoDLBDxMJtHoNDYoxCWTaCQilUyiAaaDPSbpNDaNymKyjNksEzrDUDtfH4ZhKokIE7A0MsGISTNk06kUIpFgQMRhdCEIqwNNZ1ESAoTHdm3qfXhj+PHt7htn+26c6Ll6+NnhbY+/33Bty/yX361t+cf65o3Vj3ctuL2p5tqasiurSi4uLzy1OPtIQ+aP8zOO1CQfrUk+VJn4dUHEtnTZ2kTB2gTR2lTJ+rSA1SnS5YnixfHCxhhBfSRvbrhvZYhXqcKzMMAtT+qcI3ZUip3ShPbRPuYKt1mBbnPkHlYBPvbedmYmtA/a+SOdtb6zrpbOatXw6MiwZmxkdGRINdQ3NNg7rOobUQ98SucBzdjwRzpfsbQ019LZAIfVM9DH4nHj189nOvovCVBaq4vFIPVQGJwe6FTEknAQGiFTyHd+sevS9cs+fF9IBwJlJAwWnQQTUbpIIxPDrBzl+Yvn2jvbOrs7+gf7AIzUo8Mq9RAwXlXqod+btPnfoufffYB3oG+gd2h4cEwz2j/Yt3nrJm9fL9CRjMUbgBwsjoDVM8DooBBaVv6tZ/n34s/TuV892K8e7BseAnQGgO5Xq/5aOo+Xz5/QWR+lpTONoOvrbJkYxC9PCnE0waeLHH5YVbWjMmF7acy2grDt2UE7lYFbMmQb02RrkyRLoni1Co8KqVOB0C6Hb5vOsU7xsYr3nBPpOivEYXqQ/dQgp6lBztMULtODXWeEuM0MdZ8V5mEa7jk7wsss0ntOtK9FDMcylmsFIoZrEcOdE80xjfkYCVyzJL55sp9FMs88hW+RBoJrnsqZk8qZk86zyhQ4pPIdkrl28b7WMZ5Woa5mAfbTxTaThVaThVaTBTbTBDbT+NbTuJZTvMwnQmCvKdBaAtoFtftXGRtPAJY0UNCgGxvYykAsMxlGwNYADwGUAYgBrMkkGkymA6CD7wJbSdOoLDrDkMU2YbFNaHT2PzdAoVAM6RRDCsmISjakkGADDAaCMBCE1YFmmzBTQ2Tfblz18srpoUc3um6ea710vOf6ia7Lh3suHnh+cNOj/asf7Vv29uC6h7sa3363quuHTa++WnZve/3NTXOvra84t7zg+MLsIw2Zx+vSTtSlHalJPVAauzc3BJy2DRnyTZmKtRkBK5OlgM51EdzKEK9ShXuJwrNE4VkY4JYtdQLaOdrbUuE6O8DVDNDZy3a2EQWHBlnB36ZzpmZ0bFg1WN/qCgAAIABJREFUODaq1mjUmrHhYVX/4EDPsKpvdGTw9+h89eplS0tzAxz2D+j8dyxdbVYQYAJtoIvUQyH1ULpYzP9j76zDoly3v39Pd3cPQ/fQ3Z0SAiYKgiiC3bp127Xt3AYqjSgqKKIiKGKibrsLA5BG6Xz/uHX2mGefc/Y+9f6ea11cMw/DODo+n1l813etFTk8an9makHRMTNrc4AGcLglGosikPDQe4fCIPlCXmxczLHCgrfVb1o+NHf1dEI0//57/bdA/D9M5+7eLpXF5fDRPHtHO4AASDSCQiNDNDNYdOgxhz30X6ex/610bu39VBX8RGfE53T+3Wn33UNdff6azigkQKnoHBW4IClakwwcNah56+bkrJi4d+7oPdOG7ZsYkTppcOqkwbsTQzfFBqwY6rYg1H5WkM1kH4tET7OxbqZxrspRzsZDbPXDLbQGmSuCLeSDLGWh1hqh1hphNorBdlqRDjpDnfVVpIaYHuluPMLNaISbUbSn4Ugv/WhPw2hP/VFeRjE+RnH+ZmMDlGP9zRP8TMf5m48PMEvwUY7xMIh1N4zzNE70sx7nZxPvbTnaw2ykqzLK0TDUWjvQXMPXROajlPuaafqaa/maa/uYaXmaaQLYGwKVDTjwU+VclkrlsE4okcig7kynM6GUwWLyuBwhvA3hK+BLoBgNv8vjiug0NpvFh4NAYV8JmyPg8kRcnhgGXyDl8cVMFo9GZ8IlgmwWQ8pmiqkkLh7DwiAZKCCi4u0NdYb7e+Ru33DnTH77k5t9L2+33b1QXZZfffZw529nen871XbpyIOsja+P7qwtTHl1cNO9vUvaSva9P72n7ti2N4c3vMz95WHGyt92L7y0de7FzbOvbZt7cd20M8uSTiwcW/DTmLx5o7NmjNg3JWrf5KG7JkVuGx+2Pj5o1Wj/pcO9fopynRPhNDPcaWak24wI10mD7BP9rRJ8LUZ7mA1xNg5zMAxzMQv1sHU01xfQCdCzgUSo6IxGAKQ6nWFD4MBAz8BAT39fZ19vR39fJ4y+3o6Bge7+vs6PdO5pr6uv/kRnApFMUKczRCE8/+m7xD8xCCQ8xASLw6TSKVg8hkqnyDSk2rpas+fOKjl7Ji0jVSgWAATA4jEEEh6Lx7A4TA6PDf3RCBQASEAg4d093ZYsW/zbrRsdXe3w13lI6u+ND1U1fPd/fvxbkPonHjB3Pn3mlH+gHxKNQKAAnDBFpVPwRBwWj4FvIhaPwRNxVDrlz303/95Q/38F/6f9gM6t3e2t3Z0fujpaujsgoH9IZ9Q/RmfY2Y9Go7FY7Pfo7GFvljAs9OfJY4RooIEDy8dHZa+avnf+2F+nD9s/dUja5Ih9SYN3jA1aO9J7SYTTvGCbGQFWSd4W8a4m0U5GIxyNo+yNQix1gsw0g821fE1FfkpxgLkURpClPNRWK8JRL9xeZ7CDbqST/hAXQ1VEOeuN8DQa5mUwwtNohKdBtLfJaF+TWH/zOH+zOH+LOF9lvJ9FQoBFgq9FrKfRaDejMZ6mY30sYr0sRrkrR7qaDHMyjrDXD7HUCTTX9DXR8FEqfEw1vZWaEM2eSm1AodCgi1lVFeRweHDakYaGplyugPZnaOSQyxUioYzLEUKZgssRMhlcGpVFIX+sFoqEMphNczlCOo3NYQtg5wikM4cr5PHFAqFMKJBxOSI+T8zlCOl0JpVKZTBoLBaDx6TxSRg2CjAA4CCBAY8xzNslbf3Kl1fOtT+53f30Vu3l4icnsqpK87p/K+65cbrtYn5PxfHeqwVPD2x+e/TXVwc31R7b0XJq97v8LZUHfqk88Mur3LWVB9c+Tl95Y9eCK9vmXd4698aO+WdXJh+dM/rgzBFHfoo9tmhs3vwxGTNHpM0YmTJ16PbkiI3jQ9bEBi6N9lk41H1upPPUQQ4zIlynD3ZJDrJN8LWI87UY7WU+3E0Zam8E6exgpsej4r5PZ8TEpGTonxvo7+7t6ejr7RwY6P6E47Yf0NnU1BheJDCDVqfzXwdoVR5HohDxRByNQbW0togePXLl6hX70/aVlZ87cDDH19/H0NiAL+SRqSTY9o3GonAELByXAl8SzBAFIn5AkP+2HVufPHv8ca1GdzccivS/ZMz4wXG2rHRE9HBoGIedPrAAiCNgKTTyxwI4CU+lUyg0Mp6I+ys+cf/VdO7s/kTn8i/pDAENZQ2AQQAMAEjwrUOdzggE4hOdsTgCWp3OCABYVLy7g0XCyPCFU8ZyUIADwGhvm/RVM/f+nLRjenTGrFFpUyJh4rxquMeiwU6zg22n+lkluCuj7Q0GW2qHWGgHKrV8jOXeRjIfpcLLUOhpIvAxFnuZCr2NRD5m4mBLzRB77XA7vTBH3QgHgwgXgyHOxpGuhlFORhEuBsM8jYd5Gg31MBzmaTTcy3ikj+koP7NYf/Nob5ORXsajfZVjA63iAyxHe5uO8jIZ42sx2sMs2s10hIvxUGfDSAeDMFvdYEttP3OFn7kWrAd6KzXdTTXcTOSuRhpAIpGpqoJwqSCUNSCL4XxnaOqAM5K4HKGALxGL5GKRHPrnYO4MrXUQ2VCMhgTXUGgx2SwiiUKlMaCmwWYJeGwRh8VnM3kCNl8iEIp4bCaVRMQgSEhABUCKA6668pkjI4v2bau/dbnn+f0P9ypenS2sKS+sKz9ee+5ww9lDHy7kdVw62nXpSNeFwx9Ks6oLdlUf3V5fuLvmyNaXWatf5ax5tG/xk/RlTzNW3N3785XNs0p/mVSyZvLZtVMvb5pZsnxC/vzYI3NH5y+MK/g5/uDcmLTpw3YmDd6RFL5pXMgvcQFQ1vgpynVelMvMcJepYU6TBtknB9mO97eO87UY5Wk21F0Z5WYR7mYV5GJpZahgkbHQsPHJ74z8RGf073Tu7x3o7x7o74Y47u1p7+1t7e1t/ZzObQP9XR/pfP2yqdLwE50JMEtVh7L6RUWmkv6s6xNyWZVB2znYzvtp7qYtG9MyUk8Vn7x999ajJw+v3ajIO3JoybLFsXExTDYDg0PzhTw0FgVnQxNIeDg7CQ6DhoUvTW3FxMnJRwuOtLS0wIYROFzia/9ce3u7qpfv3z6l6AcHnDD3xcYT9QdcunQpJibmi0/Tfxd2/wlAY3EENKRz44eGrv7Otu52dWUD0hkCurW7s7O7q6urp7dnoKtz4Mzpi0Q8CwACEoH7Fp2xCID9Xu6s7t9QFQaxWDQKA1BYgCeg0BiAwQIkAtApWDcny4ToiFmJMfp8KhMADRLYPD8pd8PCX+fE7Z40JGPmiE2xAcuiXH4Z5ftTuFOCs8E4d9NoB70IS80AE6mvkdTLUOqmL3E3kHqaaLjo8Z31ufCrm4HQw0Tko5T7WsgDrbSDbLVD7PRDHPTCHAzDnAwinE0i3UyiPAwj3Q0Gu+qFu+gOdtWLcNMf4mk0zNN4hLcpjGivjzHS02Skp8koT7OR7qbDXEwiHAxCbXSCLBQBZgpfMw0vE7mnidzTRMPDWO5qpOFiKHcxlANocIa9J+q7t+ENOK4IjsL4OItZjc4qOx2Unuk0NiwMQjSzWXwul0+lMYRikVxDUyyW8nliIV/C54jZNI6ILRKy+RI2T8Ri0LFoHABkBJDQsKN8nNZNTbh4YG/ttbIP96423jj/pqzwxelDb0vz684dbSg72njuYMu53I4LeR0XDraVZbWWZDac2PP60ObK3PU1R7ZWH9n09uC6d0c2VedtuLvrp7I1yaeWxOfPHZU9NfLA9GH582Nzpw3JSA7bO37QvsSQ1EmD908a/GtiyKY4//UxfqtGeS8b7vHzEJf5kS5zBzvNiXCaHeEyPdRpcohDcpDthECbT3S2GOpuDukc6GxhoS9nkjAoaKdDgm/QOXmCOpohjvt6O/5EOv+JgSfiGCw6/EVboaWRNHHClm2bM7Mzyi+ev//wXvW7qrqG2rfVb+49uHv6zKn0zLRRMdEoDBKFQVJoZBQGSaIQYfqsElIZLDqJQkSiERDfAQEBGzdufPnyJUQYXAw4MDAAZxx/saHqX4LZv++AS7PgR4vqJOQynADV19d35cqV5ORkmUwGAPjvovPXufOfQWfcZ3RG/CE6f10YRKPRGAwK0hmHR0I6I5CASsW6OduMHRU1aexITS6FAQAHBeJC3TPWLdgxb/yuqSP2TIpaO8pn0WCnRVFu0wNs4l2MEtyVQ211Q80UEM3uBlIXXZGznsTNUOqsJ3TW5zvp8Zz1+S4GAndjsaep1NtM7mOu4WepGWCtHWSrG2ynN8heP9TRMNzZMMzVIMxVL8JNP9LdQD2iPAyjPAyHuH8Zw91NhroaRToahtnqBltq+pnLfZRyL6XM00TuaSL3MJZ/Rmc4BUl9VbZIJNHU1FatZFWtnoLBZHA5bAGfJ1aJztCSoaIzlDVgEs3nC/kCEYPFhGtTBDyxiCvm0XlcMluTLxVQmXQ0mgIAEwWMZdz4wf47ls16c+lk829nux5e6bp3qfZi0YuTB1+ePPCu9HDNmUMNZw81nzvUci63vfxQ18XctrKMltN7q49uf3Nwc2XOhjcHN9Yc3lRzeGN13oZ3Rze8yFp+cV3y0dnDciaH7Yr1Wh1utSrUelu0R9qEkNTEQfsnhKYlh6dPiUybEpkyKWJnUti60b7LR3gsjHCaF24/J9xxTrjj7MGOM8OdpgTbJwfaTQi0TQz4SOfRXpbDPCwiXc3DXC39HMxNtaQ0PBIFABaJUKMzEgHAd+nc19bX1/aRzv3tfX1tn9O5ra6+6hOdcQQSVp3OJBJBFWQy8U8PEolApZJJJAIGg/L29ty4cf2BA9kXLpx/8eJZbW3Nhw8tHz60NDU11NRUPX78sKLiypH8wzp62tBXh8aioNBBohDpTBqOgEVjUSQKEQ4jRWNRCBQAAGAwGBMTkxkzZly6dAkiuKWlRZUvt7e3t7S0QPZ9b4/qv10SgS+gp6cHDmAa+DQL9NWrV8uWLVMoFAAALBbL5XL/Xhnqr3hP/+D7rh5EIh7G30/njq6urr9NZ4D5m3RWVzkgoFEoBAYL0BiAwyPh+DqAADQqwcPVLn70sIkJo2QcMg0JSACYypjr50/cvXjarhmjN48PXT7Cc2Gk65wQxyRvi1gng1GO+uGWigATqbeB2NNA4qYvcdIVOuqInPVEjvpCBz0BDEd9oZOByMVI4mos9VBqeJopfCy1fa10/Kx1/W30Au0Mgh0Mghx0BznphrkaRHgYR3gYD3Y3CnXRD3HWg1/DnD5GqKNuqKNumKPuYCfDMAf9QbY6gVaafuYKb1OZp7HM3UjqYSx3M5G7GStUaHY2UgA4TA7mzpDCQqFYodD65s5sFosD6Qz5y6Bz4NRuGpXF54lVaoZK2WCzuSQylcFi8ngCLpvHoXO5NK6YKdTgivkEKhUABgBWCvGsMcNOpW9/fa2k7fGV/mdXmyuKXp0+8PxE5svCzOfH0l+dyKwtPlh7Oqf+TE7z2QOtZbldF3O7Lua0lu6rPb7tZfba55lr3hzcWFuw9e3Bdc8ylj7Yu+DWr7OLl445uWj06cVx55aPO7UgNm9q5OFpQ4sWxp1anHBq6bhTSxNPLB1fsGjs4Z9iD8yLyZozanNC8KpR3gujnOeE2s4KtZ8ZZj89xHZKsG1SoM0Ef5vEAJvEAJtxgTbx/jaxPtYjvKwiXc1DnM29bU0N5UIKFqAAwKCRn3Tnb9C5v6+rv69Lnc4w/l46E4nfBvQXV9c/HBQKCYNBMZl0AMDIkcN37Nh27Fj+s2dPWlqaenq64KTT7u7O9vbWurp3L148u3v/TtjgUJU5jMVhAgSASgtMn+FiOviVyWZwOBwymYxCoXA4nI6OztixY0+fPg1zz87OTriqCh5/7s7sP+v4YpPAwCeJo7KycuXKlRwOBwBAoVDodDoSiaTT6epc/iPxZ72P/0yo0PzP0bn/THH553RG/HE6fy1DwyYVOIwf0hmJ+kRnd6e4mBFTkxOkHCoFBYgAsLEgJsR759KZ+35K3Dhu8PKRfj8P85oZ4pToZTHKUT/cXCNIKfcxlHjof6Szo47AQVvoqCNw0BPa6/JVARntqC90NZa6m8o9zRTeFlqQ0f42eoF2ev62WoH2WhDQYa4GoS76g5x0gx11ghy0gxy0g+20gu20gmw1YQTaKAbZ6gTbaAdaafqZy71NZR4mEncjqZuhxNVY5mosU6HZxVDuZKgB4IoTmUxDNdIIrhCEs/BVg0DhhE86ncnniaHTGeIYis7QpAE1aCh00GlsCplBpdKJJIpAJNTQ0JSIpAqxXF+uLaHziABQAHDSN1gyIeF06q6aa2cHqh4OvL3Tfv/c86L9z4/trjyx/11pTsPZQ++Kc+qKD7SU5dWeSm86k9lSmt16Nrv9fGZbWVpD0a+v89Y/y1z5JHVZ1aENdflbnqYt+237zCsbJ5euiCtdGndhdeLV9VOurZ9asW7q1bVTLq2aXLY86fSScSUrk8p+mVr6y5TjS8blzBqRMili+/hB62L9lg13nxtmNz3QYkqA5aQAiyRf5Tgv00R/q/H+1pDO4wPtxwbYjvG1GeltPdjNHLZxa4s5eNRHOgPwOZ3RSCQC/DE6d/b3t39O50umSoNPdMYRSFgsHkUgYVWXzReM/nMvTiqVjESC0NBB2dmZ58+fq62tUQ04VUVPT9f79831jXWRQyIAAuAIWCKZwOayYPkLDlGCxS4sHgOQAIlG4Ik4aI2iUChEIhFeeAqFwt/fPysrC8odXV1dzc3NEHzqsP6POrq7u9+/fw9vP3r0KCUlxczMDABgY2MzZ84cR0dHDAZDoVBwONx/F50/4zIBRyDg/kE69/b/ATrjEQD/B+n8qU74caYonoBAoQECDQASUGlETw/nUdFDZ8+YKOTQ8AiAB4CNA7pCxorpY7OWz9g6eeTSUYFzIj0mB9kneFuNdDQcZCoPNJV5G4hVdHbWETpo8x11BPa6Ajtdga0O/4tw0Bc5GUpcjGVuphpuphoeZppeFtq+Vjq+VloB1pqBNlrBdjqD7HVVEWCn7W+r5W+r5Wej6Wej6Wut8LVW+FhpBFhr+lspfC0U3mZyT1MppLOrsdTFSOpiJHUxlDsbyJwMNWAAWO6TSuVwRijMl+FKKpXiob7xRMCXCAVSAV8CDRuwXRsamaEVGubOH6uFDJZUpsFms9lMjkwolbAFVBSBBjASInV8eGT+ju3tj+8P1Dxvu3e55tKxqvOHq88dqDuXXVucWnMqtbY4vb44s6k0p7U8r/fKsfpTac3F6S1nMpqK9zec2vOucHvlwV8epC6+veunm9vnvsxaVXN446P9P9/ZNfd+yrzftk+/v2veza0zzi1NKJg5tGDakBOzRhyeFLk3xndnrE9qUkju7JF580ZnzRi2Y3zQmhHuiyLsF0U4zg2xmRZgPtHPNNnPLMlXOd7HJN7LZJyvRYKv5Tg/q8QAm3EBdvH+NjE+1iO8rMJdzQMdTZ2UunIeHW59xWJQAAAUAvktOner07m/v109/jE6fwHoPytwOAyHw8JgUAQCzsjIIC/v4M2bN+rq3nV2tkM6d3d3dnd3wjW1nZ3tXT2djs4OUNlAoIBKx4ASB46AxRGwsNJIY1BZHCaFQqFSqXQ6nUaj4fF4eCnCXgNnZ+fNmzc/e/YMjgbt6Oj4D5+CVFdXt3//ficnJwAAh8OZP39+SUnJpUuX0tLSXF1dAQBMJvN7eu5/Gp3V/1/9jua/hM6IT4aNH9H5a0Z//HEkQKEBgYhEY36ns4eny/BhEbNnTeVz6BgA8ACwiQg8AKOC3HYvnLJjRuzS0SGTgp3G+VjHe1uOdDIJtdTyN5F76Yvc9UQe+mJIZ0cdgZOu8Aso22jzYFhrcW11+PZ6Qgd9kaOB+COplXJvC4WvhRyGn6UGJHWQrbYKyj5WGj5WGt6Wci8LmZeFzNdC7mMu+x3NxmJXY6mrsdTZUOJsKHE2kH1GZ9WMfLipRCAQyWQaOjp60KcBdWd4Hs7cgJ2BsBioKgNCJRqe5/PEkN1sFh/Ot2Oz2UK+SMQVklF4KgIf5Oi+c9nq94+etj16+P7OjfqrZ6vL8l+fOVBZlPqsYGdzWXZjaVrt6f3vTu1rLslqLcttKc2uO7G/8VR6y5mM5uL0d4W7Xh3e9Dhr5a29C65unVG+dlLZmuRHqUuqDm94sHfB3d3znqYvurdnbsWGiWUrEo7NGpYzPihjjF9WfED22ODMsUFbhrtuj/HamRC4MyFwc4z3iiGOPwVbzvAzmeJlNMnLaKK3cZKP8QQf0wk+puN9TBJ8lB+H0vlYjPOzGutnM8bXKtrTYoiHebireYC90sFEW8wiowFAIgAOi/5EZ/A5nccP9Hf39X4sBvb1dnzicmt/f+tndO75MDDQ8cfprA7oL87/M0GhkAgEHIlEoFBIM2ZMu3ix/O3b1319PaqsWZVEd3d3HissEIoFaCyKJ+Ai0QgMDs3iMLF4DBqLwuDQqi2FVDoFR8ACJKDT6Xg8Hl5sWlpabm5uSqWSSCSiUCjobDUxMVm4cOHNmzdVA/Jhqe0/xIEHU+aurq7Dhw/b2NgAAGQy2ZQpU06cOHH//v0rV66UlJSUl5cvWrRIIpEAAL4ouKmKhN+LP/F9/IfjdzT/g3Tu+IrO2K/ojP0xnZFI5NfqMwIBAAKgMIBIQmGwAIkBAAEoNKK7p8uw4ZEzpk8S8ph4FCCiAAkJ8ACYStlzo8M2TIpeFheRHOQ8ztcuztNqiK1hqKWOn7HMU0/oqiNw0xW66AmddPhOOnwnXaGNNs9aR2CjK1SFtY7AWkdgruBYan38lq2eyE5f7GAodTaSupvKPU2lXkoZrBz6Wij8LDX9rbT8rbT8LDV9LDW9LRRe5hqeZnIPpcxDKXNXit2VYjcTiaux2MVI5GIkcjGSuBhJnAzETgZiRwOpo4HU0UDuaCB3MtQAsAlQZcmAHYN6egbQrQG/pZ47QzpzOcLflwdy+QKhmPtpB8rHfVdMDpPOYtJZfK5AJhIzSBQcAMZSzRXTZ98tOdfx+Gn7g3uNFZdqy083lhfVlua9Ltz/unBvQ2lG9fGdjcX7m86k1xTuqS7Y1XByf3NxZuOp1PfF6a0l6S2n91cf3fo0a+Wd3QuubJpWtiapdPm4kmUJj/Ytrjq0/ta2mZfXJldsmFy6NO7E/BEn5g4/Pnv4oeSwXcNd1w+y3h7hlBYfmDdzZOa0IbvHhawb4bE4xGaGt1Gyi+54J60xdhrxTloJbgYJHoZjPYzj3Y3GeBiN8TKO9TCN8VLGepvF+VqM8bWK8baAJUFIZzsjLSGDCOmMxWLBR7cG+F13/pQ7f0bnz9Pnz+jc39XT/TudSV/RmUDA/aV0ZjBoAAAej4PHY5FIoKOjdeRIXmXli7q6d62t72Hi3NvbDSedvn/f7OntARBAlQziCFjYlKxygGBwaOiGhtuwMBgMk8kkk8l4PN7a2nrevHnr1q2bPn26vb29RCLBYrHwUhSJRImJiSdPnoSj9P+jZtcVFhZ6eXkBANhsdlJSUn5+/tWrV+FurStXrly7du327dsVFRULFixgs9n/P9BZZXlu7W7v7G77Fp2/lzt/V3dGoVAqQKshGwAEQKIAkYTB4hBwRTfMnaNHDp06JVki5FCIGBIWiQaARcZSAIh0Nl88dsjyxBGTwr2SBrnFetkMMtMJMFb4Gsk9dEUuWgJnHaGTrtBBm++gzXfQE9poC/4gnR2NZM5GUmdDsYuRyM1E5qGUeZopvMw1vMw1vcw1vC20vC0UXuaaHuZyD6WGm1Lqbip3NZW4GotdTMQuRiInI6GzodjJSOxsKHY2ljgZiB1/p/NHRgO5XKFQaMnlCpgdi8VSaHPmcHiwq1vVTPhRg2Zy+FwBnytgMpkMBoPFYTO5HBqLyeAyaQyqUCxgMukEPJbHYgq5PAlPoC/XJgAkE4WPHRR+4eDhnmfPBp4/7b51vfJYXmPJsdbzx1tKDtUVptcc2/v26K7Xh7dXF+xpOp3RevZAc3FmbdH+2qL9706kVBfsai1Jbz6VUpu//fWBtc/2L7u9dfalFRNKFsQemxGZmxT0ZPdPDXnrb22ZdW5pwukFMeUrEovmjToxN/rwlCFpCUEpsb774gL3xwelxAUemD7i8E9xh38au3fSkPUxfkuHuMwOtp7kYxLvohdtr4iylA62lAyx0xrlahjrrYz1MR/tpYz1s4r1s4rxtYzxtYz2tRjmYRHiZOJno+9pbWimK2VTcCgAEACgkDiAwCAR2M+3voLkCUkD/b1wlPNAb9dAX+dAb8fvAe8OdA/0d/X3tA8M9PT1djbU11yruGSqNISXCvyKw2GIRDyRhP0Lg4gnkQgYDAaPx9PpdLgVW09Pb+fOnc+fPx8YGFBfx3fx4kUXFycCAUcgYlTPQCLjYFCoBDIFTyLjCESMKohEPKQzAoEQCARJSUlbt27dsWPHkSNH8vLy1qxZExERoVAoYB6NwWBoNFpoaGh6enpzc3N/f39LS0tra6vqBajP4IdTkwY+3zmiQvkfn6akPlRalbCrjCVnz551d3cnEokYDGbo0KFHjx69cePG5cuXL126dPPmzUePHj19+rShoeHVq1cvXry4evVqbGwsAED1uwgOh6HRKAAAJpP+XTj+pe/vHwv1twzSecWqpW+rXzW/b+jp+0jnjt7Ojt5OOOUZTqpr6+lq7+no7G7r6PwwMDDQ0z1QVHiOiGchAQkAnFpb4GeOOiQS/c0Zdd/TOpBoBBKNwBPQGCwCh0WikIBFJ3m5O8XFjJg9Y7KIx0YBgMMiodKIQwJzLcFwP4fZ8VHTo0PjAl1HuttE2Cr9jLR8DTW99OSu2lJ7TZGtlshWR2yrK7HVldjqiWCoA9pGV2iu4JgrOBaaXAtNrjqmHQ3EjoYiRwOxk5HY2UjqYiJ1NZG7KeXuSoW7mYa7UuFmpuGuVLgq5W6mGq5KubuZhqtS7moqczaROhtJHY0kToYSB0P57D9sAAAgAElEQVSxg77I3kBkpy9UCzGA8zS4XD6DweLzhZqa2gqFllAohrVBeF61y5XD4fGYXBFXKOSLuFwuh8Ph8jksPpvGYbAFHDKDxBdyRGKegMNkUUkMEklXIsUDoM+Xzk9IuldcOlBZ2f3gTuuV890V56sLshuKDrScyKnL3/v24I43udtfHdzyMmfLm0O/vju+r/FURn1RWs3xfe9O7Ht3IqX6+M6mk3vrCna8Pbj+RdqK+7/Or1gzqXR+zLEpgzPivPdGO9/dPOND/pbnKYuvrp54ekFs8cIxxQviT8wZfWjK0IzxoemJYTmTonKnDM2aFLl2qMfa4Z6rhnosi3JdGumyeIjrz5Guc8IdpwXZJvqYxboYDnPQGWqvM8RRN9JBZ7CD9mgfi9H+VqP9rUb5WcIY4mEO6exmoWekIWIQsCgAAECikDgAIJ3R6ju5kyckDfT19/f19Pf1DPR2DfR2fZvOfZ393R0D/T29PR2QzkrTfzmdSVgKhQITWzQaTaFQICjZbHZAQMDmzZvhJtYtW7aMHDlSX18fAPA9OsP44slJZByVSoV7Bb28vJYvX56dnV1UVFRRUXH+/Pnz588XFRXt2LEjISHB0tKSQqHAPJpAIDg4OGzbtq2mpgZyEy5MUVH4m/J0f39/Z2fnHzF+9PX1wcUr6ifb2trgDaiAX7t2bezYsVgslkKhBAcHp6SkVFRUXL16tbS09PLly3ClS3V1dX19fW9vb1NTE1xBe+TIEXt7WwAAg0FDIgGBgGMy6VgsGo//UqH676VzR8+P6cz5ROevxQ0MAmD+XjojUEgEConFolEoBA4FMAjAppF83J3jR4+YM32yiMdGgI8aIxqLQaMAFgBHpWLcsEEThgcP93Ee7GQVam3qZ6Lrbajlrit31JTaKcRWCpG5lshCW2ymLYCZsrWOwEqbrx6Qyyo6W2nzIbXVeWpvIHI0kjgZS51NZC6mchjOJjL1cFVqqM47GUsdjSQOhmIHQ7E6mm31BDAAHBDK5fKpVDqLxdHQ0NTQ0ISjnGFzivouVy6XL2ALIZ15PB6Xy+XyeSwel85hCKRCDA7NYNC4HBaHTtEUCQQ0Kh4APb5o9czZtXfvDzQ1Djx70nL1Qm1pUVXhwcZThxpP5jQcS6s6tPNV7jYYL3O2PMna9PLQzrf5e6sKUqoKUmoK9747kfLuxO6647uq8ja/yFz1aM+iW1tmXVwx7uTMoXkTgvdGu24fYnd1TVJL/uY36Stvb5p5YWVS+YoJ5SsnFv889uiM4bmTInKnDD06a9SRmdEHpg7dFhu4eojbwkF2C0LsFoU7LhjsOD/McXaYw9RAmwm+5mM9TEe7GY12Mx7pZjTMxSDKWS/G13y0v0VMgPUoP0vI6CEe5sEORn42hg7GWpp8JhmNQAGAQKBQSBwA6L+bzr0d/T3tA/1dA32dfV3tA33dvT0d9XXV/y46o1AoEolEo9GwWCyVSuVyuTgcDofDyWQyTU1NBoOhUChsbW3Nzc0RCASdTv3iJam4rEL2F6SmUqkAAAMDg1mzZqWmphYXFz98+PDNmzevXr16+PDhb7/9du3atbKysrS0tKlTpwYGBtLpdJXcoa2tnZycfP78eZgpq8gL02po8Ojo6Ghvb1dfGPhF58gXR0NDg4ryKs/1+/fv4TPA1pLExEQ0Gg0A8PLy2r17N/w4uXjxYllZ2W+//fby5cuampqWlpauri74DD09PQ0NDR0dHW/evNm8eSObzcRgUEQinkIhkclEGo2CQiH+j85/ZM7G1wdAIgASgUYjAezOBYBDJ/t5un6Tzig0QAMgZGJ8nCziIgPiQv3DXWz9LYz9lIbu+gpnbamdQmgp51lo8JQKnlLBM9XkqVP4CyKrh5U2/xPHeTBsdPm2egLIaIjpb4aK1z9As40u30aXb63DAywWRy5XaGhoMplsuIob9nbT6Uy4DAVK0mw2FybRIq5YyBFx2YKP/SlcDoPDprNZLB6XxqBSKSQqHi9iMSQsJguD0WAwsrdsrbl5c6Cp8cPdW89OFdaUnqwrPfY8L/V9yZGWkwdq8/dXHdr55tCON4d2vMrd9vzA1vtpGx7lbH15aOfrI3sgnetOptaf2vv28NbnmWvu7V54c/PMil+SyxaNKZwWeXB84P5Yj62RNsXzR1dlrn66++crv0yqWDf1xsYZl9ZMKV0yvnDu6KMzhudNH5E3fUTulKGZEyOOL5qQNmXY5jFBa0f5rhzmMTfEdqqvebKPcryHSYKnSYKnMt7bbJyfVUKAdby/1Rhfi1g/i5gAy5gA69H+VjEB1qP8bSLczQIdDH1tDS11JAIqHgcnbCCRkMt/L537e9r7uttgBt3b2TbQ193T3V5XW/XvojOJRIKyBoFAQKFQWCyWSCRKpdIVK1bs3r07JSUlLy/v6tWr2dnZXC4XiQTffEkqOpPIOKhvqCQOFArFYDBCQkK2b99eVFR069aturo6uIm1qanp7du3T548uX379uXLl8+cOVNYWLhhw4ZBgwaJxWImkwkXyGpra8fHx5eXl797966/vx+O81fluSrUqmSNPyJVq0APm8vhmSdPnsyZM4fBYCAQCGdn55UrV548efLatWuXL1++cuXKvXv33r59C1dENjQ0QPFEpfy0tra2tLTU1NQ8eHBvwoTxAAAWi0GlktFoJJ1O/b/c+Q/O2fgGnREAIAASCQAAKABQAHDoZH8vt+/RmYgDaAAkbFKIt+P4YeFDvJy9zAw8TPWcdTUctMRWGnxzOddMzoVoNtXkQQVDXceAATPoLwBtpc230uaqQsVoiGkVqdXDyVgKuQzRrDqvjmZrHR58QsBmcyGd4ShnOG0DahpwwgasFkI6s9lcuUhDxBWzP43XYLI4DA6XyeXQGHQNDQ0hl8MhUzQ4HCIAuhxO9pbN3ZXPel88ab13893Fs6+Lj1cXFzSU5jeVHG48mVNXkPo2b+er3O2vcrdVHtj6NHvT48yN99I3P8je9vzQ7tcFe6sK99UU7a87mdpwet+LnPX3U5Zc2TCtbNm4koWjT8yMPDQhIGOMx69DndYEm+VNiXi+f9nd7fNOL4gtWRRfuiShfGVS2fLEM0vHFy8Zd3JhQuH8uGNzYwvmxRYsHJ81I3p3UsS2cSFrR/nOC7Wb4mOW7KNM8jZL9DGb4Gs53t8qMcA6IcAqzs8y1sd8jL9lXIBVTIB1TIB1TKDd6ADbCHczf1sDL0sDIxmPjkPC+UcoFOp/g84MBgOFQuHxeBKJRCAQMBgMAoFgsVg///zz0aNHr127duvWrcePHxcWFrLZbKhTf5vyZBxEM6QzkYTFE9A4PAoA4OjoOH/+/KysrKtXr1ZVVbW3t6t04d7e3tbW1nfv3j19+vTWrVsVFRXFxcVFRUW7du0aM2aMkZERhUJBIBCw48PX1zcjIwOaoz98+NDY2AhLiCpGw6z5x3SGPIUyiKoD8PXr10uXLpVKpQAAS0vLVatWnTp16vr167du3bp+/fq1a9fu3bv3+vXr2traxsZGFc3hz6r+Lp2dnc3NzY2N9aWlZ5RKEzQaicNhYKmNQiH9H53/GTpDKwekM5dBCfB2/yadkWgElYpFIAAaAH0Ff5Cnc4S3i6+N0tlQy15HZqslsdDgQTqbafLNtHlm2rwv0KxisUrr+DqJVg9VRRGK13b6Yhj2BhIYDoZSB0Op6q7qAXb6YpXeDf8sSy0egM45uD+bzxcqFFoymQYsCcrlCpFIAj0bHA4PruLWlGqLuBIWgwtHNjNZPCZXwOUJhEIxl8nSlcokDBYJADOJdMuCn7tfvvhw97e2O1ebrpZVnT1RXVzQXHb8Q1nB+9K8d8dS3+btrDywrfLAtsoDW5/lbH6cueFR5sZHB3Y8zt314khK1YmM2lOZNUWptUX764r2vMhZf3fPwgu/TCpeOPrE7KGHJwZnjHHbPcx+bZD5Ii/DnAlhVQfWVaavPLMo/sS8UXlTIw9NiTg0JSJ3atSh6UNzpwzNnhiZlRyRPTnq1/igbXFBm2ID1o32XT7EbW6I7XR/y8n+FhO8lOO9lYk+FuP8LBN8LeJ8zWN9zGO8zeIDreMDrWMDbWICrGOD7KMD7MPdzX1s9FzNdXUEDNLvK1GQCID5r1c2iHi4JYhMJhOJRDqdzmKxaDSaQqFYtWpVTk7OuXPn7t69+/z58/PnzwuFQgwGQyIRvicxf6FpEIgYPB7LYrHGjh27Z8+egoKChw8ffvjwQZVv9vT0dHV1Qbr19vbW19c/e/assrLy8uXLp0+fLikpyc3NnT59up2dnVAohGNxyGSyubn50qVLnz59qiIyFD3U1Qx1oeOLQ9UyDv/cmpqa5cuXwxEZMpls2rRpp0+fvnDhQnl5+dWrV8vLyx88ePD69evm5mbVc3Z3d7e0tKj+Fl+k7fX1ta9fV27evBGHw6BQCBaLgUIhfuSx+Xej+b+Czuq584/pDJAAhQZIJMBjgI5M4OtkE+zm4KLUt9WVW2tLzDUEZnKuqQZXqfWRzsqv0KzC7g/Q/LXioQK0itHfw/EXoXKJWGnzgVgsZbE4ZDKVRmPAwaFCoZjF4kgkMplMQzXuGQrQTCZbQ6wpYIuYNC6LyeewhUwWj8HkMlkckUBMxuI1eHwOBislkrYvXNj+6EnTzRt1F0s6b15su3ru9YmDVUW5nZeKOi8cqy5IeZef8vrg9hfZm1/mbHmWs/lJ1san2ZufHtzx7MieZ4f3vjqe+q44p/5MTk1RatWxPdXHfn2cvvq3HXPPrZxw6qfo4zOjDiUF7ot23DrYeqW/2WxnnZRY/+q8zc3Hdt7YOvfy+qlFC2MzkgbtifPZHu22Zbjz+kiHlYMsl/iZLfY3WxhgsTDIcl6A5Qwf06meRpO8jCZ6Go33NIh11I5x0RnjahDjYRjrYRLrrYz1NYvztxgbZAPpHBtoMybYYVSgQ7ibhbe1voOJtpxDU1sniEQADBKB/curgn9xQLmZRqPBpj4IQSMjoy1bthQVFUGeNjQ0PHjwwNTUFADwtaUPpofqxiziJ+cfmUz08fFZtmwZdKFVV1fDBYNfELOjo+PDhw/wfEtLS1NT08uXL69fv3758uXz589nZmYuWrTIzc1NLpfDPBqJRBoYGMyePfvs2bMwBe7r62tra1O1Gv6RgUq1tbVbtmwxNTUlEAgCgWDKlClZWVl37ty5ceNGSUlJRUXFy5cv37x5U1VV1dbW1t/f393d/U3ow88G6Cfp6+t7/7753bvqJ08ehYYOgqIzHv+lLfI/Lb521P0H0RmJAAiAQiEA+JgY/UDZgHTGktB4EhoBAJmANtaRO1spHZQGNgYKK12pmabQRM4z1uCYKLgmCraJgm2qwTXV4CoVPDNNvpkm31xLYK4lsNAWwoB31U/C2/DB6o+31BHBsNIVW+tJrPUkNvpSG32ptZ5IFVa6QlV8fdJSRwAEAhGTyYb7q6AxA7qY4ShRFotDodDg7kEWi8NisMU8KYfOo1PYkM4MJo9CZVIpTCKGoCmUcHFEKgBJYeGvyss77z+oKSsduH+9o6Kk8WxBU+nRzktFfVdPtp7NrS7Y8zbv1xfZm59mbHicueFRxvoHaWsfZ216nrez8tj+5wWpb06k15XkNpQcqD6x//XRna+PbL2xY8GFdZOLf447Pnto/rTBOeN8dw6zWRtsuirIaqqtYm2407O0NS0n9j5NW/k8Y+Vv2+bc2jHv3MoJh2cOzUgatCvWZ+1gu8W+yvmehhNsZBPs5PFW0pGmvGglf4ydPN5BM9pOFm2rMdJBEe2gPcJZZ6SzfrS70Whv01hfs9/pHGA3JthpVKBTuJuVh5WBnZGWhE2BojMahUAhkLAw+I/Tub8L0lnlqPu30Bn2WEM0w5IgAoGwtLRMSUkpLy9/+fJlR0dHY2NjfX29r6/vD+iMx2NVQSTiyWQilUqm0Sjz5s379ddfy8rK3rx5097eDkGmYqj63YGBgc7Ozs7Ozo6Ojra2tsbGxsrKyrt37167dq2iouLkyZPbtm0bM2aMubk5mUwGAOBwOJFIFB8ff/DgQdgzAu0WfxPN9fX1qamp9vb2AAAWixUfH5+TkwOT5bNnz5aXlz99+vT169evXr16//49fJEqwUR9/2FnZ6f6i4dWkIGBvoaGuqamhry8g0IhHwDwN3Tn/4D4V9L5L60KAjQKiUcjCUgkDoFAATQK0Cl4TRFfqauwMdKx0JebaIkMNXhGMq6BnK0vY+nLWMYanO8B+ms0W+qI4GNgURGG6qdUj7HSFasYbaUrVofy13RWZzSg05kMBotKpVOpdIFApKWlI5XKaTQGjyeAcgeTyYYPoFBoNApdKpBryXSEPCmFzKRR2WyOkMcViwRSCo6kyRcLiSQjFvdidnZNefnLoqLGstLuinMdl4vayo93XjjWfelYZ/nhhpPpVYd3vszZ8iJn46OMtff2r7q7b/X99LXPc7e9yk+pPLb/xbE0SOf35w83lea8Ldj9JHvt1S1zL6ybXLJ4bP6sqOwJgXtHu2yLsl4XarnIx2yum8nSAJtrW376cDq1Mmfdy5w1T9KXP05b+iR92f29i65tnVW2etLpJeOOzxtzeFb0pmjvpWF2070MJzhpxtvIRlmJR1lJRtnLYxy0Yl11492N4n1Mx/oq43yVY/zM4/wtxofaxfiaxwRYxwc7RvvZRnpZhbpZetubGCkEHCoWrUZnAJAIBAqKG5DLWCweAGTiuPFw5esfUjb6e6Cycf3aZRWdYUA6f3bl/CVBgLIGgUAgkUhwGoa7u3tmZmZZWVl1dTVMG5ubmyMiIgAA37vC4egPJBLg8VgqlQxdZYGB/tu2bcvKyrp582ZjY6OqGxB6ilUig7pwrA7u9vb2xsbGV69ePXr06NKlS1euXCktLd2zZ8+4ceOsrKyYTCb0/9HpdH9//71791ZVVcEfb29vV+nLqgIgJGlubq67uzv07UVFRWVnZ1+7dq28vLy8vLyiouLevXuVlZW1tbXv379XDTv95gF7GuFtla4C6fzmzauOjranTx9HRg6G/yB//Zv4D4b6ZyoOh8Hhflc2qmpev29t6hvobu/p6B7o6ezr+uh37u5Sp3N3b0dnV2t//0BXZ7+Kzp83nvzTdP6UO0Nlg00j+Xm6jokeNnfGFEhnNAoBAMDgsACJQBFwAIMAKIDAAiwOScCjGFQCj0k2M9Ay11cYaQp1pCxdCctQk2+kJTCQsw1lLEMJ01DCNJaxIaPVmfsFfC11RBbaYlWYa4nMtURmmkKlQqAKUw0+vGGmKVRRHj4DBLeljgietNQRqQgO824A+1DYbK5AIILlQahsQKGZRmPAVBoyms3kyEUaComWmCeF4gaXJxbwpTKJgk6kcolkCYG4IGbM2/Nlr08VvczP77h4ru18UevZ/JaSQy0luR9KDjadznyXv+dV7raXBzY9y9n4JGv9g7Q1d1PX3E9f+zRny/O8nS8L9r08nlp9Kqvp7MEP5w81ncl8fXj74/TVVzbOLls96eTPY47MiMpI9N81ymnjYKs1gyyWBtjMcjGZ62ZybuX0xsK9L7LWPU1fdXfPwtu75t/Z/dOtnfMrtsy8tH765Q0zLq+beWHt9CPz4zKmDdsxftD6GJ+Vw9znh9nNCLCYHGCW5G2aHGA+KdB6YojtpFC75FC7pDCHpDCHxDD7WH9zKGuM8LON8rIZ5GbpYW2sJWIzSZiPdP64peF/gc44HA6imUAgEIlEIpGIRCJ9fHxycnIuXLhQU1MD1eG2trYxY8b8gM4YDIpMJuJwGDweS6dT0WgkFovW1tZMTk6+ePHis2fP3rx5o9q9/TXsVAL0wKeuE5iidnV1tbS01NXVvXv37uHDhxUVFdevX79x40Z+fv7cuXP9/f05HA4OhwMAEIlEOzu7pUuX3rt3Dz6JusDd3d1dVFQE038GgxEeHp6SklJcXHzq1KnS0tJr167dvXv3yZMn0JXR1tYGDdE/7mpRFRXhXfjHNTbWw/R59uyZDAYNgQAUCgmBAP92EP9/RGcsCqABAotEYZAoNMCgARGHFHIYBpoSKxMdc325vpynLWbpSjn6GlxjOc9YxlaFiZwDAybUqrRaRWdIZBWdzTSFP6SzSF0G+cT3j7y20BbCFBuetNAWAi0tHagpw91UcHkgnc6EFg4qlQ4n1UFGc9k8PkvAoXMZZCaNwqRR2TQqm8XgirhCBp5EBsBEwK84lNt06cKjg1mVebnvz5xoPpXXfPpQ8+nc5tM5TaeyG06m1xxLeXv01+cHNj3L2fg0e8OjrHUPMtY9zFz/OGvT4wNbXhakvCpKrSvJaTp3oOFM1pv8XfdTV1/f/tP5NVPPLEs8Pn/UgSnh+xL8to50/CXcanmwxcpQpxmuysm2uscXJNYd3/PywIYnGavu7v35/LqJ59clnV2VeGpJ3ImfY08ujju1OOHEooScGSNTJ0ftSgrbkRiyKS5w6TC3uSE204ItpgSaTw62mDLIenKY7eQw+4lh9snh9snh9klhDnGBlmOCbGOD7If72kR62wS6WjqY6QnoJAoGCZUvNBKFAFD/RP/1dP5rDywWSyAQcDgcpDOBQECj0cHBwQcPHqyoqHj37h30RfT29s6aNQuBQBC/cyCRSBqNBtvqaDQamUxGIBCwjhcWFnbz5s22trb6+np1HaC7u7u7u/uLhSMqNKtDsKenB46BrqmpefbsGXTglZaWnjp1KiUlZfDgwUwmU6VgGhsbJyQkXL9+HfYZtre3X7hwYejQoTDRdnBwWLFiBVQwoH/58ePHT58+rampaWxsVPeTDPwtc15vby9UulVDn9+/fz8w0Hfz5g0/Px/4SQYb5ZlM+vcR+e888GoHDof7H6AzwKIBGgnQKBQejcaiEEiAgBkVAvBZFEMduZmBwkhboiPjaUk42mKOoZRjKOUYSNj6Ypa+mGUgYRtKOUYyLjxvJOMay3kmGnxThcBMS2SuLVZqisy0xKpQaopMFUL1MNEQwBtKTZGZlkipxYfWPVNNnpm2wFxHaKYtgCfNtAUWuiILXRE8aaYtAAKBiE5nwu2CsAmFSCSTSBTYJUijMaD08RHZTA6HziZhySQsmUZhUshMMonOpHP4LB6LQGSj0TE+3tUXzj/Oy32YldpQcLg6L6MmP7OuMLvp1MGW4oOQzrWF+2qO7X6Stf5x9sd4lLXhUdaGx1mbHuVsrjy2p+pkam1xxruTqZWHd9zZu+LihtlnViSfWjy+cMGYvJnDMyeF7hnru2Wk8y8RNstDrJeFOE93MRtnoZk7M67m6O4XOeufZKx6lL70t51zr22fUb52YtGi2CNzhudOj8ycGL53fNDWWJ8N0V5roz3Xx/isj/FbPsJjYYTj3Aj7qUEWk4LMJwZaJAVbJgVbJwZbjx9kPS7YKjncMWGQTUKwPaRzlI+tr6PSTE9GwQIcEqABwCIR/0t0Vl2Z8DYWi8VisZGRkXl5ebdu3aqvr+/s7ITVsF9++QWmqN88cDicagodbG+BNUYAAJVKNTIyys7OHhgYaGlpUe2yUiW2Kgiq5IgvJmyokm6YSldVVT19+vT+/ft37twpLi4+fvz4hg0bQkJCeDyeqsREp9NjY2OhDIJEIgEALi4uS5cuLSkpgWaM0tLS69evP3r06NWrVx8+fIAtLV+P//8emlVt5Sp9o66ubmBgIDMzXVtbEwo7ZDIRjUaqCoP/JXTG/3fTGYUESARAo7B4HBaPQaORSBRAowAKACwKMMh4CZ+tq5Aa68j15BJNIUdbxNQVMnSFDB0BXUdA1xMxDSRsIxkXwlpfzIKMNtHgKzWFZloiiF31+Bt01hSaavJMFFxTTZ5Siw8DnlFq8c11hOq8BjApVp/jTKMxSCQKTKhpNAY00sGvXDZPzBPRiFQmhSHgwSWBfJFAKuYLuGSSHpe9Z9GCt2dP3dy/63VeZvup/JqDqa8P7a8uyGg4mdtUnNtwKqv62N7XR3e+zNt+P33N3Yw19zJ/uZ+19nH2xic5m57kbHqUs6myYNfr43veFKa8PLr9fvqaS5vnFS+fWLgg/uic0YdmjMieHLUvMXhnnO+Gkc6rIu2Whdr95G83zcU83kwzY+qoykPb76etvL138b20xff3L7q9Z96VLVPPrBx37KdRB2dEpSYO2hHrvTHaY/UQp2WRjsuinJZFOS2MtJ8fZjdnsN3scLtpodZTBlknD7KaGGKbFGI7IdQ2McQmOdxxfKjd+BDH2CD7ob62g73t3GyMdSRcHPjo1sCg0HDmEVxY9d9OZ5gvQ78z7OfG4/GjRo06cuTI3bt3ob0XwnTv3r1Qrv3mQSaTyWQyFovFYDCETxI2hUKB3yKRSFgsNikpqaamBpb+VD17Kg6qV/NUgFbfjaKO7O7u7rq6uhcvXrx58+bevXuXL18+fvz40qVL3dzcOBwOgUBAIBDw74VAIPT09JYsWXL27NkzZ84UFxdfuHDhypUrDx8+bGpqamlpaWxshPU9dWPcH5y+pOqLGRgYePv27cSJEyFHyGQih8MikQh4PJZEIsABrf9H53+FsoFBIlAAgQJYLBqHw2AwKAwGhcNh8DgMTKIJGCSfzdCWi3UVMl25UFfCNpCwDSRsPRFTHdC6QoaeiKknYkJAqzJoEw0B5O830fwDOqsADe8aa3Bg+qxCs6kmDzAYLLhyW7UbhU5nkslUVe4Mm1BgZi0SiAUcLhlPYFGZAp6QQeew2VyRQMyhMdh4vJuJwdm0vU+OHbqfkVKXn/Ph+IGWguy6/Kz6otzm4sPNxXn1J7Pf5u99nrvtcfbGO+mrb6etup226k766oeZ61WAfnpo87PDW58f3vokZ8PtlOWXNs45syypcEF8zpQhmRMj9k8I3ZkQuCXGe+0I5+WD7RaH2M33tZ/taZdorZ8zM74qf/f9tJU3di24l7b45q55N36ddWXL1HO/JJasGA+3C+ZMi9o/MfAQF34AACAASURBVHx7vP+aEe7LhzgvHmw/J8RyZqDFtGCLn4Y4z4qwnxZqOzHEenKY/aRwh4mDHZLC7JLDHSeEOySGOkA6h3vZOpjp8hmEj00oCCQKgUQCxCcX5r9Ad/5rD9iEgsfj4bQNFApFJpMTExMLCgoePHjQ1NSkaqHOz8+HMsj3ngeHw0HKE4lEuO4e1hthyx/MppVK5ZEjRzo6OmDuCZPWgd8ND58ly+qIVKXY3d3dbW1tra2t8FVVVlZWVVXBsuHly5fLyspWr17t7e0tkUi4XC6fz4+Kijp06FBpaSnsVLxy5UplZWV9fX1NTU1zc/PXyrK6K+PHh6ohpbOz8/z587DYiMdjMRgU3DgDAKBQSAIBD4Af6M7/zuN/j85wIgcSCdBoJBqNRCIBEgkwGBSFTMRh0VCZJGDQDApRyucbKGSGGnxThcBUITCW8/TFLBWgYUIN6QzlDghoYznfWM5XIfgLIn9FZ7GZluiL3PlHdIauDD5fKJXKhUIxVDmgxxnqzvABTCabzeYKeEIWjY5Ho+hkCovBJBBIdDqTx+ETUCgqCjE+MuzqoZwbWfue5aY2HstpzkttO57TfOJgw8mD9acP1Z48UF2YUXl0z5PcrQ+yNtzL/OV22qrf9i2/uX/FvbTVDzPXQn3jftbaB9m/PM5e+zBzze29Sy9vml28dMKx+WPSJoTtHx+ye2zg1lif9SPdl0c5LAyxnutvOcvbdqanXbKdUd68xKbirGe5m26lLHqYuexOyoJbu+de2z7j4sZJF9dPubh+yrlVE08uSSj4OT5n1oiUSeE7JgRvjg9YNdpz6TC3hcNcFgx1mRVhPzXEZmKI9eQw28kR9hMHOySH2yeF2SUNdkwKd4J0DvO0sTJUkDEA88nmDNGMBAgkQPwP0BmKEjgcjkqlEggEOFJuxowZ0Ozc2NiowlB5eTmbzf7BdQ4LjGQyGT4hgUDA4XBYLJbJZLLZbDQaDYUOLpc7e/bsFy9eQDlbVbvr6Oj4cdL6RX498EkJ6enpaW5urqmpefr06dWrV4uLiwsLC/ft27dkyZIdO3aUlJSUlpZeuHDhzp07V69era+vf/nyZW1tLXzC1tbWr13MfzB3hn67gYGBrVu3QuGbQCCQSAQul43BoNBoJJ/PhYxmsRj/R+d/AZ0RCAQWg0KjABoFsBgEnLeORAA0CoHHYbAYFBqJQiGQcGUznUwR89i6Yq6RjGuqEJho8GHKrMqaVbmzSow2lvOMZDxjudBYLjTREJkqxKYKsYmGSHUb3oU3lJoSMy2xubZYBd9v0tlcR/gZnclkKofD09LSkcsVNBqDTKbCPBp+i0KhwaBS6Uw6i8tkkfEENpPD4fCIRDKHw5MKRUQkoAGw9ac5t48euJKy9UXuvvdFB5qPprYVZtXnp9cUZLw5uu/1kb2vDu9+eWjH0wObH2VteJS17k766t/2Lb+xd9ntfSvup695mLn+Yeb6e2mr76evepi55mHG6lspSy5tnHViUcKhWSP3JYbsSQjaPiZg4yjvVUPdF4c5zAmwmO5lluxkOtHZPN5S58CccS3ncl8d2X5n35KHmct+2zm3Ytv0srUTTi6NPfFzTOHCmKNzonOmRR2YPTJ1WlTKpPCUSeG7ksM3JwT+Euu3KsZn0Qj3uZGO00JtJ4fYTBpsNznSYXKk06QIx6Qwu+QIpwkRzrFB9kN8bEI9rM31ZFgAcEiARSI+Zc0f6axSn9XoDBLHjR8Y6PvuBNG/j87Ef8H1CdsFqVQqzHm5XO78+fNPnz796NEjqD9Aft28eVMmk/34OocZNJysRKfTYTYN5Wz4MCKRSCKRAADe3t7Hjh3r6OhobW2F6bPKUPxHKKn6FnRM9/f3ww1YVVVVjx8/vnXrFjTJnT59uri4+MqVKzdu3Hj06NH79++bmppUTSsqu0V7e/vXxckfT5eGDusnT56Eh4cDANBoNIvFwuFwCATAYtHwHSTCxvevPcX/uXTGfYvObd0DXR/p3Nv5DTp3tqvRmfWJzhi1xa+Iv2sn97fojALgY31PRec5Mz/SGYVCAMTH3BmNQqCQAI1C4HAYAh6LRiPRSBQGA01WAI5ih4zGoNAkHFbEpmoK6HpSjr6Mqytha4uYOmKWnpSj+6lO+EW10EjGM5IJIJ3VQmCqEH8zdzbXFsPs+AvR+du6MwQx3PQqlyugoKGSMqCvjkSiEIlkGo3B4fCIeAqdxsYTKEQSTSiSsdlcMh4nYdKVEsGRzWuvpO18fHDvw/RtDYWpVXnbmwv3NR7fX3N415vc7a9ytn5qP1n3NHvD48wNt/etur5r6c2UFXf2r76zf/WdtLWPsjbcS1t9O2X5jV0/X/t1weWtc0vWTD7yU2z6lMgtsX7rR3qujHT5OcR+QbD9vACbWb7W07ysJrqajbU3TnQ0zpgd333t+Jvjux5lr35+cM3jjGU3fp1Vvi7p2rbplzZNPb084cSi+LTJ4buTB2XOGpo5a2jGzCE5c6PTZw3bmRS2LXHQytHeC4e5zIqwnx5hNzXKcVKEfXKE3cRI+6TB9uND7caFOUQH2o4Odg1xt5Fz/h975x0V1b29/TP9tOmVjnRUsGHBCoIFKx0BARURpZcZepfeexcBe4s1GjsoShWwG0ti7ImxSy/z/vHFCbHkJnlNvLm/nLUX68wQkhOG85k9z9772UwaBFEgiAyITCC9CwKBQCBCJMI7D36w9dXX20c62P/eWu4P3fel0q7+vk6ptPfdNErjGP3RKIwgNBh8pVGoKIz81SFTnMHtSqVSWSxWenr66dOnAc6kUinIcG/fvj169GgKiYzQYBzFwEViCIohKLjmPxQECFKQk0+MT/jpyY99Pb1vX78Z7B+QDkplEvOHNbpPYVp2AkSPly9fgqHwmzdvXr9+/caNG3fu3Hn8+LHMiO43/lUy/QS0Mw8ODkoHpdKBQenAoHRQ2tfT29/bJx2Ugq/VlVUG4yeQiSQKiUzHcDqGg1/LPygQGiwLmEqj0WgwilBhSlJK4sPHD169ed4/2NPR+7ZnsKt7oKurv7Orv7Ozr6tjKHo6e3u6e7t6e7t7e/sHB6SHDh5n4EIIQn6dOA/fK/iH6UwgkiECRCARIQgMpkA8Nj7PdNYqF4fQIH9FEZ8AQWQyESJAVBpCJFEIpHeWpOCETCKTqSQKmUSiQAQSBBFBkEgUGEZRFGVisJDDUFMS6mooj1RX0lQWaSjwtJQEqkKWuhxrlLJAT1Wkq8DRENB15Nnj1OVHKQtGqwiBvgFijJr8OA0F/RFy+iNEIIBUAkJfQ6SvIRqjKQdCX0Okpy4EAZ4Hz4wawR81gg+BSqBIJA+s6UCThkgkD8qAoDAIMmgOhycUKFApGJcnJxAq0lAmGcb4fKGIw0EhaKaW2umKopaq4ps7ym5uyXuyv/zh3oKfD5U83V/ycFfe91syvt+ScWdL5s3qtBvVqd9uSrtWnd5WltBUHNtSur69IulSZcqVzZk3tudc35R2qSKxqSjibLbkRKrvgRi3rWL7DZ7mGc6miXYzopZMCZk/XmI6IXD2OF+jsZ4z9NwMRzuMVXUYo1ItWdV34fCToxtv7ki7sTXhamVMQ57/qeQ1TfkBzYVB57L9zmb4741w2Rfruj18ecGa+SkO07NXzsl3X5DntjDPfdF6e6Nw22lBllPENob+ttN8bKf62E71dZjhZT3V3cJwreU0l8WGK5caLzWepMJjADoDKeMTdP5lJ7evj5cMzdLBnt/YKwjo/G6S+0M6wyj8l9/tNBpNRmcURWEYFolEOTk5NTU1d+7cAa7KYC/1gwcPDA0NPxedhXwB+BSy0GxB3ZmznW87Xr142fm246MDIL8x/vdehgvGWLq7u1+/fv3y5cvnz58/f/4c2I3+R4OkDzv5pFKpdFD605MfpYNSAOX+3r6ujs6ON2/XrnHX0dImQBCZSGIzWRQSmQBBf+L38N9GZwRBqDDt13R+0zPY1T3Q2dXf0dXf2dnX8QGde39NZ9mgIPT7t75+KnEmEMkQgUggESHCr+jsusIxNMhfXo4PESAymQwRIDKMQCQyBBEhAgmY9hNJFBKZSqbQyBQagUiW0ZlAJFOoMILiGB2n46hQwFFTkdcYoaimJKeqINRQEmqpyOmqyqnJcdQFDB0Frr6qUE9FMFKRq6vAGanEB4CWBWjnGELzu+qfLD5F59FqAr133x2tJviFzkKhnIrKCHV1TQUFJdDCoaioDERnOp2JYXQMowMxmsMWcNhCGo3J4Yq4AgUYobPZbEUhj0mAFhuMubCr+kJV4Y3NhXe25t7flf94b/5P+wsf7sq7synt+oaEGxWJNyqTrm6Iv1Qef7FsfVvZ+saCyLrc8PqCqCFAV6dd25p1cUPChZLY8/mhp9L9D8au2Sq2L3FflO1skrRsZozF5KC5Y31m6qw11F49Ud1lrKqjnpLtSKUlGjwLLcGmINeuxgMgd76+Jb6pQNKQ51+X6dVcEFib7vV1zIrDMau3ie12hjttD19e5mWevXJOrtv8nNXz0pxMUp1NoqynhVobBlsZim0Mfa0NPa0me1lP8bGfLqPziiVTVy41XmI0UZlL/4x0Hhjo6O9/K5V2yba+vnNB+mJ0BlBGEARgWl1dvbi4uLa29t69e0AEALrzixcvFi1a9BlzZzaTxWVzCBAkL5LLz8178+p1x5u3P//8M0CkrGfjtwt0n9IfZNLE7+y+eK8SKPvBvp5e6aB0oK//7es3gNGXL16aazqHjuGgsRKFEQ6LzWayQPr8xYH7L50Bf2VcJlNoJDJ1OK8pVBhGMAxn0JkMDpspEnLlRDyhgCMv5KgpyemMUNBWlR+lpqAuzx3Bw7Xk2HoqAn1V4UhFrpaIqavIA4AepSwAJ3qqQiBb/yE6jxrBB4AG5yNVeSNVeRCwo9PQ0NLVHaWmpgF2CcrJKQBNg05n4jiDwWAxmWwmk82gc/g8eQoZRzGWUKQoFMnLiQRKfI48THadb3z9wI7Wyrwbm/J+2J7//ZaMJ3tzH+7OurM55WrZ+raCyPbCqIslMW1FUc0FkY154edzw85mBddkBp/JDq0viGouiWsui28pTzibE3IuJ/RsTtDJNL/90asrfayynU0SrQ3XW0+NXGIgNtX3nKbpaqDmOFreUp27SJkxT4ExVxFfNIK9I2Ldq7O7b+3Ovbkt9eb2pIvlEReKg+pzfFsKxWcyvA9Fu3wVsrzYbX6u65yNAVabxMs2+lmXeptnu86NXzYjdtn0COupodaGIdZTxTaG3paT1ywZ7750gofNFEDndVbTV5lPX2U+e/EsAyUO/hnp3N//tq/vDcB0b89b6WDPOwfRL0NnGIaHN9VRqVQ9Pb3y8vLa2tpHjx4BjyGQz3Z1dTk7O38uOjPpDAxBSQQijmI4ilFI5CWLFjc3Nkml0o6OjhcvXsio+ttyxKeOj076/XbJcTipwceFIWVjUDrYP9DT1S0dlG6qqmYzWVQyBaHBXDaHy+YgNJhCImMISsfwv0eM+pfOgM5hwQGfyp2JJMpwNMseUqgwDUZhBEMxOoYzcAZdJOQLBRwWE0MRCo+Na6op6euq62mpaisLtZQEWopcbXmOjjxbR56tq8AZpcTTUeACQI9U4oMT0A39p+kMEmdg+gGJRPJgSlBVVQ0sSQHps0gkDzydWSwO6IbmcvlsFh+mMQV8JSaLDyN0kUikqijHQyhMCFrv5vjt/i2XqnJvbc7+YVvO7crE+9tTb1XGXS2Pbc2PaMoOac4Jbc4La8gOrssMqssMOpUacCo14ERq4Kl0yZns0HN5EWfzImpzwk6k+p9KDzyZ5vdNouee8BUVXhaZLiYJtlNjLadELjEImj/Ob/aodVN1VoxTsdESLFZhzhYgM7ikmVzSzkiPV2d3f7e34M7OjOtb4u/uSrtUHlabtq4h1+9CYXBjbmBtmu8mP6vcFXMK3RfmrJ6X6mSU7mya4mgcZzsjxnZGmKVhkOUUidWUAOspXhaT3BaPW7Nk/DrryV7WU9eYT1lnNd3VYoarhcmimRMUWCj8v0tn5F3LMyjckUikyZMnb9y48cyZM2BQUPrOoaKnp8fX1/dz0Rmm0hg4nUQgUskUPpdHJVPIRJK2plZpaemdO3fAmwFQvcH5f8Txe83RvzNl/vB4b1ixt7unt7tHOih9+fzFmtVuBAiiUagwlYbCCIVEplGoTDqDjuGgmeeL0/b/Dp1Xr1weFhygIC8YqhkSIBINhoig5kcBIJZlzRCBRINRwGUExREUH1rNi2NcDkvAZ7NZOI1KRGlEBRF3zEiNaQb6uqpyuqpyOsp8TQWOlhxbW54zUpE7SomnLc8BgJaFrNnuM9BZUVFZXl5RKJSTGdSB5jnQ7AxaNWR1Qg5bwKDzRUIVBp2LoUwhX8DFYDYR0uPRdyRFXt1Rfq0q51Z15p2qlOtl0Tc3RrcXBLcVhjdlhzRkBjVkBp3PlJxNC6hJDahNCzyW6HM8yfdYsv+xZP9T6ZLarJBTmcHHUgNPZ4iPp/gdinPfE75ic4Bd2bolOavmpjsZRy2dGLF4QuhCg5AFEyRzDXxm6blN0nIeq7pIlTudQ5xAgXZFeXbV7//xSMX9fXmXK6KuV8Ze3hDekOt3PtvnVNLa4/FuZ9L9Dsa4VvlaF69bnGg/PcZqUpqTSeaqeevtjSKspwZZTA5cOtF/qYGvxUQvi0nrlhqss5joZTcV0NnDeoab1SxXC5MF08fJM5HPSOf/NmVD1hYCpkgIBIKxsfHmzZvPnz//008/DXcx7uvri4uL+1x0RmGETCRx2RwhX0CjUDEEZdIZBAgikUjr1q1ramoClspA2fgNN6Lfc/x+feMjQsqgVDooPX702Pix4wgQxKQzYCqNxWCCNxjwq2DSGUw6g4HT/1U2/k46h4cEfkhnEpn6nqZBJFEIRDKAMohhG9ERDEP4PJZIyKXjMAmCECpBU1VxpuGESWN0x2ipaCsKNOTZI5X4+iPkRivzNYWMz07n95UNoVAOCBpgJhBYIAFNA8PoQNkA89xsFl9RTo2J8xkYR8gXcel0DkI2mzSmKNyvobqgqSzt2sa0WxUp14qjr5dGXi8Nb8sXN+WIG7KGoi498HSSz6lkn9o0/+NJvseTfL9J9D4c73ks2bcmU3IqM/h4mrg2K+hoks9XESu3BC7b4GNZ6L4wa4VpisPMiCUG4YsnhC40CF1oELpgSvD8Sf4mE7xnjXEer7lIjTODCR1ND+1pPPj46/IH+/OvbIxuzpdcKg9rKwluyPU7FOm8I8DqQJjL9gDbDZ7mpZ5LM1eapjoZZa82y3KdH2M7I8R8UoiVof9SA69FE7yXTvQyn+JhPtnDcoq3zTQZnddYG622NDWbNlaOAX9GOv+3VQVlB4VCQVGUQCAsWrRo586dzc3NT58+lc3CAVAWFhZ+LjoTIQKfy4OpNCDdAnGDzWSB3qmxY8dWVVUB/wpZBv3nyDv46+P30xl4Rvd0dSesj6djOAGCOCw2uFSQOwOtGbRX0jGcSWdQyZQvDtz/I3R2W+X0EToTiEQSBcRwRgOhGUYwkEGDJBpGMARDWSwGm83kchhMBkolDrn76+mozZoyftr4UeO1R+gqi0YpC/RHyI1U4msIme/RGSgbf4LOH68KUqkwWCEoL6/I4wmAviybQAG8BiYbbDaXwxbIC1U5uEBBoChkc6kQNEZNvjI1uvfmhZt7N9ZkhF0pjb9RGnspN/hmWcSN8rDLxSGNGf4NWeLGbEljtuRMqv/JBK+TSd5n0gNOJPudSPY7kuB1MHbtkQSvmkxJbU7Y6ayQ0xniIwlee8JXbAlcVuFrVbBmQYrDzBiLiZFLJ4YtGh9sNj7YbHyI2eQQs8niuZMCTA08Z41fOUnLWkvYsiGtu+HAnV259/bm3tqaeGVDVFtJ8Lks76b8gPps/5OJ7nuDl2fYTUuzn5nvZpa3xizN2TjBfmaE1WTJ4glBFpMils0UW072XDzBY6mBh/nkdUsnrTWf5GE5BdDZ02amu43xX0rn39FR9zfRGUjPwLGIRCJZW1vv3bu3vb396dOnsk3YIInevHnz56Izj8MlQBCOYiKBEMgaLAYTptIQBGGz2RAEUSiUFStWXL58eXBw8L2x799m63Bvzz96yOg8ODj45s2bR48eLTRbAN45+FweeH2BUA6ehKk0NpPFYjABDNhM1hcH7v9ZOhOpNIhAhAgk0LMh0zcAi6k0hEpDKFSYQgWfeVAExVEcU1RUpNMxGpWIYzQmBiMUIkYl8piY8VQD0xmTjSaPHa89QkeBqyli6ShwRyrxP5fu/PGOOjCKIhTKASkDtDkDKQP4OzMYLA6HJyenoKCgJC9SErBFbJSjJFSgQtCUkdondlYO3rv2sHb/6eyoxtzI9tzw9mzJpRzJ1cLgy0WStnxxfZpvfWZgQ5b4bKrv8fVrj8auOZ7gWZPqdyrN72ii58HYtQdi3I8m+dRkSk5kBH6d6PVVtNuuiFWbJfbl3hb5bmbpTsYJy6bF2UwBdA4yGy+ZP04yf6J4noHf7PHes8Z4GU1Ybajrb2Jwd//Gp8e33NyedaUq/nJF1KWyiHMZXjXJ7jXJ7ifj15yMX3M4ynWbv02Fl0Wh++KslfPSnU0T7I0iLA2DlkwMXGIgtpzsa27gtcTA03yil6Wht9VUL+upHpZT1llM9llm5G1n5GY1y8th0RKjiQKMgpMJCIlEIZFJBLKsZXJooQNEJBMpoDkMFPEl4gCpdOBTdAaaxnA6f9ncGbhhyHxEIQhycXE5cOAAoPPgMJPMt2/f1tbWgo/2KIzQMZxKpgA6Ywj6ua4He3dQqVQajTZp0qSKioqBgQFZ94hMg5Z1a8iyXeC+/x8T5A/bPIDQDNAs+/dv27ZNU1PziwP0L43fT+eu/g5A567+zs7+7s7+7s7+3q6+3u7erq6ursFBaW+P9Og3NRjCIxIQ6FejKJ+NzsDgiMvC5prMXOPqHBYcoDZCCSJARCJwPqIQqTQChUqgUIlUGpFKI9FgMoyQYYSCoGQYAQ/BORlGEDqDw+Py+XxgVkWlkllMTMBhcugIRiUq8BhzZk6xNzebOVFfW1GgqywaoyavLc/RlufI2jbeAZoHjJNGqwhGq/JGq/LA7hUwHDgcxDJAg5BhWhYQm80VieTBakE2mwuWVAG3DVlTHfDiEInkBTwhB2YpsEQoRNKQE2ZGBt1rOd13q+X2warazNDGrOD2bElbZkB7lv/lfMnFgsDWvMD6TP+GLHF9ZuCZFJ8T8euOr197ItGrJtXv8Pq1h9evBXQ+HO95PMXvaKofoPOOsBVVAbbF6xZnr5yT4jAz3m7qelvDWCvDaIvJ4Usmhyw0CDKbJJ5n4G8ywdd4nMfMca5TdILmGz48vPn5qe3f78q7uTn5emVse1Ho2TSPU4lupxLdjsW6fhO9cl+IU5Xn0rJ15vluC7NWzstYOTfJyTRm2cxw2+mhNtP8LSf5mBt4mk98j84ellNkdPa0X7jUeJKITsNIEEIikYkkIvRLQ7vsL+gP0fnD3PnL6s4IgoDZa2A1R6FQ3NzcDh8+fPnyZdnmaZm1fEtLC6jgoTCCoxjQiz8vncE7BJFIZLFYVCoVgiANDY0VK1bcuXPn4cOHoLdv8Nee+mAifDht/2Obh2wVt/Rdv+Bw27ynT58GBQXBMAxB0BcH6F/76v8v0lmGZhmOKQhKosHgeYBpIpVGw3A6m8PhcRkMHMxtMugIm4VzmTiHjgiZ+FhddTOjaYtMps+coKevriRLlod31I1U4v9pOn8IaIjD4QkEIpmrhqwkCOqBYIabzeby+UI+X8hjcjGIOoIjRCHI097mh6YzPXfaXl84fm1H/tkMSXOGuDXDvzXNpzXDtz0noDUvsCnXvzE7sD7Tvy7NpzbZ81Si56lEz1PJXqdTvPdHuR6KXfP1+rWH4twPx687muR1JNnnUILnnqjV20KcN/pZF6xZkLHCJNlxZqL99ET76YkOsxLsZ8bZzIw0NwxZOEU8z8BvjoHfHIO108esmqwdZW7888ldL2t2PthX/P2OjDtbk65tiG7K9T+X4XU2zeNk/JqjMasOhDpv8jQvWGmW4Wya7GCU5GgUt2xWhPVUicVkseVkf4spPuaTPJdO9jCfDOjsbTXdy3Kap5Wht90sn2XGa6yNPJYtsDCZosBCEQIEE4mfhc4fVgW/eM8GaHMGdMZx3NfX99ixY9evX3/58qVsjwlg4s2bN0eoqJKJJBRGgKDxGbkMgk6n4+9KH0AHJxAIIIk+fPgwsNSQqeEywsqW+8keforLMgqDNVrDtwW+evVKKpW2trYaGxtDEESlUlH0M//f/bfF30/nP7RX8E/Q+T00y+g8PK2GyBSIRCbDCMpgsrkcJpvFYOA4juIYwqAjPBZdxGVyUJqQhY7TUbeYb2JtZjJt7MiRKnKjRyjoqYrAEMp7dAZ+0KNUuMPpPObXIsaHdH4vINk6QQaDheMMoC/L1GdZ7jyMziQRjI1RUDy4sfjtt61PW449PrXzxvac+szACxkBbem+7Wk+rRm+rVl+LTn+TTlDaK5J8jiVsPZ0kldtik9Nqs/pFO9DsWsOr197JMHjSILHsWTvE6m+R5J9Dqxftyti1bYQ50p/mxKPJblu8zNXmqa7zE53mZ2+Yk6ai2myo2ms9YzQRYaBcyf4mk7wm2PgPk1/lYFmkp3Zq5q9L05se7i/5O7OzB92pt3YGNuSH3g+07s2Ze3RmFVfRzjvDXLc5Gle5Low02VOqqNxgv3MaJvpEvOJfovGey0e52sx2ctikof5ZE+LKTI6e1tN97aZ5m03y9d+9hpro3V2Zjbzpo8QsGgQRCMQSAQi0J0/C51BR93gQHdvT8d/CZ0RBOFwOCEhIcBk482bN4DOMh3g/v37E8aNl7WOATSDe/tzXQ9wtkMQhEgk0mg0DofDZrNBEi0nJxcSEnLr5CEwIgAAIABJREFU1i2wqwWsUxm+pRA0lvxHZaOrq0vWiwISbRnui4uLwdJCHo/H5XIR5MsD9K999f/n6Ay4LEPz8Nz5PTqTaDBCZ3D5PDaXw2TSMQzBUJiOo1wmLuAwWRgNJxMUuYxZk8bZLDBdZDxt+rhRE0dqjNNQHKMmP1pF+A7NfJkNNKDze4D+nXQG34KEQrnhUoasEjhcd5YpHgIOl0OkMCDIx9b6cWv9dzVf3/pmy/3DG69tSr6QI2nP8r+U4Xcpw681w7c5078xO6AxVwzQfDLe/VTC2poUzzNp3rVpvqdTvI8mrjuauO5IgsfRJK9T6f61WeJvUry/inbdHem6M3zllhDHykDbMh+LIo/F+e4Lct3mZ7nOz1w1L2X5nFjrGZIFk31MxnoZj/WePc51oo6jnnKqw6KXp796dLDi+115t7akfLct+XJpRH2Wz5kk9+MxK76S2O0KsN7hZ1O5dnGll3Wh++LsFWapznPils0KsZoSYD7R19zAe+lEL4tJnhZTPC2meFpM9bKc5m013cd6hq/dDG+7Wf6OpmttZ6+zM3NcPFtHSUiDICoEyeg8vCr4T6czSJmRd9b7QqEwJiYG0Pm9RSF9fX1PnjwxmzefCBEwBIWpNNBA9nnpLMuXgSBOoVBIJBIYZQROpLNmzfrmm2/evn0LVp90dHSAyRFZ1vwfm6NfvXoFkm7gRAqe/P777+3s7IDPnEAgAP+tf+n8j6MzEYZlQUIQWRBhmECjgYCoVIhMJiEIymAK5URsLgfFMRoCoyhMx1EWjjAxmI3DTBqZSSWoCNizDPRtFpiaz5k1c4LeRB3VcRqKeqqi4XTWUeD8OTrLnhyrJT9WSx4Cns7DGzNYLA4oD/J4Ag6HB5AtFMoJBCIBiyMkU1VheFtmavetyxf3V985Un3vUOmFovBLBSGXswMvZ/pezvRvywxozPA/n+VfnxtYm+pVk+RxOnFdTZLHmTTvs+k+Nak+p5K9TqR4HU/2/CbR81iyd22WuC43+Fia796Y1fvj1u6Ldd8VtXJr6PIqsV25r2WJ19Iij8XZq80yVs5NtJ8daW4YMM/A00hv7YzR7tNHLRupZKHOy3Q2f1Wz9+6e4lvbsq5vjL9RFXdtQ3RLfmB9uldNgtuBUMe9Qcv2Bjlu97MrX2ue62qW6mCy3m5mhKVh4JIJvovHey0Z77HUwNN84nA6+1jP8LWZ6bdsprfdrECnuR7LTD2WLVhhOW+MhvJvzAr+05UN2XITYFanpKSUnJx84sSJmzdvDt85DeTdZ8+euTg5kwhEMBfHpDNQGAFFws8VwMWfTqeDZeEyM1JgbcpgMCAIEgqFSUlJ9+/fHy5xyCSL4Xnxbxy9vb2gV6+np2ffvn26urpMJpNIJAJBA1zDv3T+R9P5vQBoBicQlUpGUYzNFsqJmGwWDYEpNCqKwnQ6xkBpKJXExmEuA8UpEEqANOS4ZjOnWM2fPWeqwTR9rUm6I0D6DAw3wOKroVDmDKez/ruO5o/SeTiax2krjNNWgAB/wU5uIGiATufhW1FAIweHw2OhOI9Asp0+7dLhA48aTl05WP3g+Jbbe3IacgKvF4deyQ0AdL6Q4X8+1edMul9djvhsuk9dms+5dN9z6b51Gb5n0rxPJXudSPQ4keJ1MtX7ZJrf6YyAutzg+oKw09niI8le36T6fZ3kvTfObXu4c7VkWbmvZbHX0kKPxVmu81OcZkdZT5csnOBjMnbtjJGuU7RXTNRYOoK3SJlZ4GbX03Dk/r6y73flXd8Yf70y9npFzKWi4LZ8cWOmz8m41UejVhyJct0X4lK6ZkmWy/wEm5lRloZBSyZ6m43xNNP3WDTWY6mBh/lEL0tDL0tDT4upnhZTfaxn+NnOCnAw8rKdKXae52k/x9N+4ZpliyeN0kQIEPkdnYlEMog/R+f/tqogSJxldNbQ0MjNza2pqbl9+/bwpX9A2O3o6PD39aOQyAycTiVTAJ0/r/UPiUQC0jO4acESLEBnMpmMIIhQKASLw01MTJqamn744QdwhW/evAHvJb/dTgdUZqA4g59KSEhgMplAzWCxWKCZT+Z2/cUB+pfG/2BVkPargKhUELJzIgyDEwqGYWw2T8CnMxlUmEaFaRiGMBg4E4MxGpmBUDh0hIWQECLERSmj1ZVnTx43f8bk2RP1pulrTdBSlpmF6o8QjVYRyOgsA/TvpLMMzeN1FCEuT8Bic0HWzOPwuWwei8FmMFgoitMZLBaby+bweHwhn89nMBgomcyCoDRfrx9b6i7v33LnyOZHx6qub05pzhXfKAm7kie5mOnfnuXflOF3NtW7NtWrLsvvfJZ/fXZAY664MVd8Psu/Nt37ZJLn0cR1J1K8ajL8zuYEATQ3FkWcKwyrzQ06lSM+mu67b/2a7aGOlf42ZV5LijwWF3kszlo1J9nBKMJ8snjeWG+jUW5TtV0M1B3HqpopsRYoMsu8naWXan46Uv1wf8nNzck3quJaC4Ibsn2bs/3q072Ox6w6HO70dajTrkCHLf72xWstMlzmxS+bFW41FcwH+ltOWrdkwod09rczCnCY7WU7U+KywMd+rpfjQk/HJdPHaKOkIToTQCsliHcWz79J52EOogPdf7Cj7u8wbZD1OwNlQ0dHp6SkpK6u7s6dO0DJlXkSgYfhoWEga6aQyCwGE9zYn7E2yGAwgE8/k8kEbRvALZpOp4P3D9BkAq6Zw+EUFBR89913IGWWXepv0Hn4nHd7e/vixYshCKLRaGw2m0AgkEgksLKWTCbTaDQc/4fN/v3hV//jdKb8BzoPDAG6q7+7u7enq6tncOAdnVHOMDoTfk3nP+PvTCCSIYg45CBKhIgEiM3CTE1mrnF1Dvk1nYmkoZ4NGZGHgkKBKBTZiQzTZBTFWWwWm4vTmWBuEMdxBgNnMnAmBqNUEh2lcOgIG6cyaAQenaanpTp/1hRTwwkzJow0GDlijKbiGE3FsVpKYzQV9dTlPpU+66nL6anL6WvIj9FUAKGvIT/84VgtxXHaSuN1lMfrKEMCeTmBvByXy2fgTBbGFrKEcjx5PlfEYHKpKJ1Gp6MsFsqgM1h0HEdpEKSIUvcVZD48d+zbA1V392+4uTXz9qbky4VhV/JDrhSFXSoIbcoMOJ/mfS7d53yaZ23K2nOZfueyAs9ni+syA85m+p7J8jufJ24qCjmXG3guX3wuP+hcflBtbtDpbPHJzICTmQEnMnyPJHt8Fb1yW5Btpa9FuefC8nWLNngszl0xJ9t5TpqjafRSQz9jPW8jvXXTRtnrKy9VFyxU4dSVpHQ3Hft+f+m1bRl39+ZcqY69Xh1Xl+l1It71fJpnU5Z/zfo1h4Idv5I47JA4bfRdlue2OHm5SaTVtCCLyWLzSf6Wk3zMJ3lbTva2MPS2MPS2mOZjOd3Xaoa/zSyx4zx/x7k+y0zETgv9ly/0WLZgidFkJhWiEiEikQwRyBCBDEqCYJfVkKs3gUAikQgEAgRBIcES4O885L7f1y3t65b2d4Gv/X2dfb0dgwPdA/1dvT0d0sHevt7On58+bmmuH6M/EkVoCEwFX2lU8t9xf75bXkWj0YhE4oQJEzZs2FBfX3///n0g4MqKbIDUJUXFBAiCqTQahcrA6eBdhIHTvxRfCBBkaW5Rd+asdFDa3dn16sVL4MXc1dEJTmQBTJmBmdFAX39lxUYVJWUCBLEYzH+cL/Nne/U/9HeGqVSYlJi8/uHjezJ/515pT/dAJ4iu/o7OgY7Ogc7Ogc6u/u7evoGuzr7BAelAv/TE8VoUYRIgKgSR37nvAxaThnajDJcEf2f6DBEhiAj29hKJEIEIMVnobJMZq1Yuj44JU1FVgAgQ+NOl0RAyZagxAyJTQLxXCZR13cl6NjhcIYPOgWk4hYzANHyodQ3DmQwcgck4RuOwcRyjUsgQh43rjVQ3nTFxzvSJMyfqj9dVG62uOEZLSV9TUVdVqKPMH6kqGKkq0FHmaSlytBQ5uir8USOEo0aIQIxWkxutJqenLg8CnOtrKADEj9dRmaCrCnFEAq5QwOHwmCiDjbIFTIGQJeIwBRyuEGVycA6HyecyuRwWh0nHYRiCJqopnqoquX/64JUdxXf3FN/Zkn5nY+KN4siL+SEXC0Jb8kLOZ/jVpfmcz/RuyvJuzPRqyAk8ny2uzfQ/ne57Ot27NtP3fJ64sTC4sTikvjCoLk9SlyepKwitKwg9kxdckxN4Ksv/WLrn4QS3/TEr9kY47Q512B28bKfEtsJzSan7oiK3RZnO82LMp4cumBRgarBmiq65htB2tPKVHSWv6w7d/qroytb027sy2jdG3dyScKE46FyGV12659lkjxPRq44ELz8U4rxdvLx4rUXmivlpLnNj7WYFLJ7gu3BcgNVk36WTfC1+RecAq5kBtsb+y0z9Heb7LzMNcjILcDTzcVxkNWcqH6dQiRCRRIGIFIhAhiDyL3QmQJ+mc98vdH4XgMtSaS9w2JBK+97NCn6MzsjnlHQ/GsM96shk8rRp06qqqpqamh48eCDbkD2czpuqqoFDG0KDmXQGoPMX9JcA7hwjdXSzMjIfPXgIyPvs6c+AyF0dndJBaW93z+uXr8DJQF//y+cvgiVBZCKJSqbICUVUMoVEIH5xUH6R+IDOlN9N547OgY6u/u7ePmlXZ/87OtegCIMAUYbo/AuOP6jW/Fk6Q4QhOq9c9XE6k8i/orMM0O/TmUwhwwjGZHHYQgadiyJMBGbQcTaLyWMy2XQ6nclkIggNQSkMJorhVDIFQlCyUMAeO0pz+kS92dMmTDMYPVZ3xEh1hdHq8noaCqPU5EapyY1WE41UFWgrcbUUOTrKvJGqgpEqcqNU5UGMHqGgp6YIApzrqyuN0VAeq6kyTkt1vPYIiCcv4omEfL6Qz+IJWUJ5rrw8V4HPkePyREyekC0Ugn+AzWXhGA0jQNazprbu237nyO7Wyuzvdubf2Zxyoyz6dnlMe15wW15wY7akLsO3LsO3McevJd+/JT+wqSCoLkdck+F3Ks3ndLrv2ezA83lBDQUhF8qjGovDzuUH1ReGNJZGNZfHNJRE1hUEn0z3OZay7mjy2uOpHqfTvU+leR1PdD8S57onzGmTn02lj02ph1Wqw9yIxYYBpgZrp45aosb3NjZ4XrP/6aldt/YUXtueeWtn+qWqmCsboy+Wh10oEJ/L8Dodv+Zo1IrDoU4HQp13BDkWrFmU7jw3c5VZvIOx/6Jx3mZjJLZTAZ39LKf6WU71s5jubzkj0HpWoN1sHxvjAEczseM8QOcAF3PHxbOV+YwhOpNpEJkGEShgCw75f4jOwKZu7ty5W7dubWtre/To0XCDOhmdD+4/wGGxYSoNQ1BZ7vwFc08ykYTQYDAUvsLZpamhsa+nFxjLASLLAuxeaWpoNBg/gQBBXDYHRzHwOeAfN4H9ueKP0LkLxJCy8Uvu/PfRGWyNY7JQ49nTP0pn4K0h4y9EIgMiD8UwOhMoVAqC4iw2myWg4xwUYWAok8ngspg8BoMFlDQEocEIGcNpGE6DETKFClEpkJBH19VQnjl5jMl0g8ljdXTV5HVGyI3RUdXXVNTXVBytLj9yhEhHmaetxNVR5umq8EeqyIGQARpwWUZqfXUlQOdxWqoQV07IEwkFApGIK5TnyivwFOR4CnyOHJ3BYXIFTD6fKycUycux2UyMRmaSoXWWi64f3nN976bWjVl3d+Tf3pR8qSD0VkVsW15wc66kIVtyLiuwPjugKU/cUii+UCRpKQo5nxd0JiugNtO/Lkdcnx/cUBDSUBDSXBrRVBLeVBLeUhZ5oSLuQkVcU1l0fXHY0eS13yS5H01eW5PlW58vqc+XnMnwOZ7ovi9yRZWPVYn7kgLXRXGW032NRrtOUnfUU1qkyk1xMpdeq398bNudvcU3dmbf3pXx7fak5sKgttKQtqIgQOcTsa7fhLvsDXLcFeJU7m2V47oQ0FliPjFgiUGI7TQ/88n+Vob+VtP8rab5W84IsJoptjESLzPxtZ0tdjYLcjILcjITO5gFrTRfbT1PV0VAhiACgQCRqBCZBhGGtpyRSb+tbHyEzn9M2fjr6Sw7QIOEhYXFjh072tvbnzx5Aupm7zUUn609o6yoRCGRcRSjY/hn153/aOAoJuQLQAZNIZHHjRmblZH56sXL3u6ezrcdQM149eJld2dXX09vfm4esPUAagyGoFw2h8/l/RPNPz/Pq/9fT2cwXjCczgwmYjx7+ipXp5jY8OF0plLhj9OZRIZIZKBmDKczDcMZHC6XI6TjHJiGowgDx1g4zkBR/N0dAYP0GafDdAaCYhQKGUJpEJ+FjtJQnD5RT5Y+62kp62sqggxaV1Woo8wDoasi0FUW6SqLPgS0DNOy9HmspgpEZ7MYLCaTyeYyOHwGn0fnsTAOHWVTaRjG5GBsNoPHEcqJGAycRoK4MDnY0e7GwV2Xt5Vers65uz3nTlVSW27QzQ0xrblBTTni+hxJfX5wc2FwS1Fwc6G4qSCwqSikoSCkPj+4sTC0pSTqQml0U3FkQ2F4fUFYS2l0W2X8xerEtsq45vKoxtKIhpLwmizf05k+tZm+53IDmwok9bkBJ5PXHYpescXXKtfFNNl2Rpy5oZ/RSJexijY6/CWqLBtdxT1xAdLvWh9+s+m7fcXXdqRf35p8c0dye1n4pQ3hrYWSM6nrTsevqUlwPxHtui94+e5Q580Sx2IP8xSn2dE208NspoZYT5VYTQm0miq2nia2nSm2nRloM0NsO1NiayyxNw1cNifEZWGI04IQF7NAh7mSFUs9li2YPHIEBYLAjleIRCUQyYDOFPI/ns6yxBnQefny5Tt37gQmG6ApeDid+/r6Ll+8pKutQ4Ag2SgK+m4s5YsEjmJggyePw8UQlABBfC5vzWq3u999D/SNzrcd0kHp44ePljs4guItl82hYziFROaw2OBHQPPJ/8H4NJ0THj5+8OrNy/7Bvo7eTrCTG0TXUMNGd2d/d1df7xehs5HxNEBn1RGKgM4EAoFKhYHz0a/QTCSBGE5nEAidweLx5URKTAYXpuEITEdRHEEwGJYto0BwHAWApjMQnA6jCBlHiCgF4jJgXQ1lQwP9KRP0xo1UG62pNFpTaaS6gq6qUEdFoK3M11ERgAB0fg/Qw5NoGaDHaChDdDYLZ9DpdCabyeHReWyUTYeZGMwkkmgogw0zGBiTIRAJ6ThKI0IKdDTV2/363m0tFVnXN+d8uzHlVkXcxRzJjbKo1tyghpzAc7mSxuKwC6WRzSUhjUXihsLApqKQpqKwlpKItvLoixXrL1asby2PbSmNbigMb9sQd2VLytWtqW2VcU1lkQ0l4Y1lYW0VUS1l4Y2FwfX5knPZfieT1+6PcNoeaF24wjTJYmKk2bjgOfoeUzVWjVderqdgqcHzNzG4sqNEeqXuh0Mbv99fcmVLysXKuOtbE77bkfTt5rjW4qAzqetqEtzPJK2rWe9+OHLVjiDH7UFOZV6WycuNo6ynRdvNiLCbEWgxKWzZrJBls4LtjYPtjSV2syR2s4LsZgc5mAYvnxfkZBbkODfMZYHY3jRw+QIfx0XzDPXp1F/oTCS9UzZI4MPXP1jZACVBoG/QaDR3d/c9e/ZcvHjx2bNnoDVN1qAG6Hz/h3sTJxgAJeGLoxmFERKBCGbKQTrPpDNA54ymusbXBw+9efX6xbPne/d8NW7MWJBcC/kC0BEI0m0ahSrkC8Bs+v/B+HRV8L+FzkQiGYKIQzu5h9HZdbVzbFwEoDOVSiUQCBQKDRiH/kJngOZf586gSEiiwSiDyREIlRRHcNgCFGGgCAPD6AiCgSVBoOcd0JlKI8IIGcWoOEZjMxCEDMEkSMSl6+moTR4/eqK+jr62CqCzjopoOJq1lfk6SkIQMkADRg9PnwGg9dWVIJ5IyOFxORyegCeU48jx6Dw2zmXQuRQqyuDwESYTYzJEIhETQzESQYvH2Z4U9+1XW87kxl/emHohL/x6adTVgtAbZVGtBSH1uYFnc8Xni0JbyiJbysKbSkJaSkNBytxWHtu+Ia69IgHExY2JrRsTLlYnX92aemVLSlv1+uaK6Mby8Kby8MvVcW0VkY1FQbVZPscS3PaGOWzxWVrhbpa73CjVekq8+ZSoRROD5o4NnjchwGSc22TtHFfrrsajz0/vubO3+MHXZTd2pF2ujruxLfHO9sQbm6PbS0Macv3q0rxrkz1Oxa05GuO2XeKwOcC+zMsye9X85OUmsfazIuxmBNtMjXQ0inAyDncyCXU0DrY3DlpmFLLMONRhTqizWYD9HH9b43AXsyAH0wD7OYHOi23nGoqYMEwmQBAEVpYBKpOI0P8AnWEYBn+RCIIEBAQcOHDg2rVrL168eK99GCxUffPqtfEsIwIEMXA6mEP50+77nyWAyTK4BlCfBH1+4Ao91q7z9fZhMZjg7YTNZAGtGSTOwLMUhZF/c+df05nyETr3D0VXX29n/1B09fX/DXQmEEjD6UxnwJ+iMzAO/VXWPFzZeFckBF5IOIvNE8nJyykzGVwEwYC5C5A1wCwShmEoCg99QoSpKEZl0BEmTqOjFJRGxBGykMfUVFMYM1Jj7ChNPR21kVpKumry2qoinRFyOiPktFVFWkoCbUWBjM6/DWg9NUVIpKggEAn5fKGcUF6Bp8BnCbgMPpslQDEmT6SAczh0NkteXp6D40wKWU9OVLOh6Pt9W0+kRbQVx59L8b1aHH6jJOxGWURbYcj5nIDaLHFdQWhTWWRTefiF8vC2isimorALpdGAzq3l69s2xF+qTLq6KfXatoyrW9Mvb06+WJ3YVr3+QmV0c8XQTzUWB5/N8TuatGZvmMNm36XlbnOLV84uWmWS52Sc7TQ7fZlRsu2sVAfTBNvZkrkG28M8pLdbvtu74ebugp+OV93dn3dzR8p3X6Ve3BDSXh58sSy0vTSkJU9yJsXrRMyaI1Gu2yUOlT42pZ4WJZ4WOW6L4pfPjlw2M8rBKMbZJMrFJMp5TriTSYjD7GB741D72aEOc8JcFvjZGPlazRiis93sIJfFLkuNRghYdIQKQRCRRKFQYQKJCD4m/1E6/xcqG4DOOI5jGBYaGnr48OGbN2++fPnyo3Qe6Os3mzcfNKLJcufPOy74R/lCJpJwFGPgdDKRJCvxgf1SwBofdI6DTYYYggJ3ZllTIPjBLw7KL/Xb+/+gc/+XovMso6mfojOB+CtBQ1YV/Cid+XLyfJ4chjJpNARM5KHokF8jg8GAYZhGo+A4OuSRRIdZbJxKIbDoMIsO08gQhQhxWZi2mvJ4PW0A6FEayrpq8qBUqKUi1FDifwrQHwrQemqKEE/A5/C4bDaXw+LyGXwek89l8JkMHkJnMbgCNl8gEAmFfAEfp8MQtGiyweWvtl6qLmwuTmrICm9ID2jO9L+YL7lWFt5aFNJUFFJfHFFfGtlYHtm0IaJ5Q3hTefilqvXtFesvlMVdKItr25B4uSr18qb0q1syL1alXtmSdnV72tXtaRc3J7RsjKovDT1XJKnLC2gsCmouDDqT4X0oavlOseU2P4sdAVb7Qh2rvcx3hzpvC3QsXrN0g7ddpstCP+Mx54uSBlpP/HCg4tr27J9PVt3/Ov+HfVnXtsbd3r6+tVRSl+lVn+N7IT+oKUd8KsHjYPiKI7HuW8X2ZV7mpd7mxV4W6W7zE1bMiV85J9bFNGblnJgV86Kc54Q5mATbGUlsZoptjALtZovtTYMcTAGyxctmBzrM9XFaPE1fCyYN4ZhIopCpFAIEUSlDRIYgiEQiEYlEAoEQGhIkHeyXSgcGB/oGe7sAoAd6OqV93dLBvt6etz3dbwb6uwYHunu63/b1dvb2dLx88bS56by+ni6K0HAMYdAxHENoVDIC/+UDKQDNVCqVSqUymcy4uLgjR47cunXr7du3w001QWtdX19fV0fnSpcVoAuNSWfQKFSEBn/Bfud/4/8nPjaNQqMh1ISk+KfPfnr15nVXT3fPQH9nb0+/VPq2u6dnYLBfKn3b29vZ398rlb7u7Ontk/b2SAcHpP190prTdTjGgiAykUD9jD0bw+lMIEJ0Bjxt+iTX1c7r46MUlUQksiw3IoHRFYhAhIgkiEAcChIZlAFlvc9kGIFxOp3NYXJ5sqyZyWQzAIbfTc9ivxy/VAgZdARFKDCNhKFUHKPRcRqfQ1eS54/T1x2rpzVKS1VDRU5dWaStpqijrqStKq+hwNNWFmorCzUUeMPPwYmOikgWuqpyEF8o4PJ5PA6fx+EL2EIBW8hhClhMPowzcTaPyeXxBHwhl8dDMRSCzKdMurR706Xq/JaihPqskIZ0vwvZ/peLJFdLw1oKghoLQ88XhZ8viWgsj27aENW8IaKpPLx9Y2x7xfq2DfHtFQmXKlMuV6Veqk6/VJ1+bWv29W3Z13dkyejcUB56vjioLi+gLte/Lsu3Js3zROLqo+tXfhO76pvYVYejV27yWrI31OWrsFWb/B0KVi0OmW8QYjbx8ubcvpZjdw+U3diZ++OxinuH8h4eyvt2R8L1TVEXSsTns33qc3ybcyX1mf6nEz2Pxq45HLNmm8Sh0sdqY4DNBn/b3HWLU1fNT1o9P3HV/PhV82JWzIt0Mg1zMAlZZhxsZxRsbxxoZyyxNwlbbhruODvccXaIw2yxvamP44J5hmOB9EwmD+1dh4bpzp+is3SgVzrYJx18l0QP9EoHe3q63/T1dkilvVJpn1TaNzjQI1M2QMpMpZCoFBKFTMTQv1wxkNUDqVQqj8dLTEw8duzYnTt3PkXnvp5ef18/kKXKtlB/Wen53/jT8VE6U2jkuPjYJz89fvn6VXdvT89Af0dP9/PXb3oGBrv7B16+7Xr+pvNlR3dn32C/VNrdM9jV2d/bI+3uGjh5ohaB6RBE/rwddZ+ic3xCtKKSiEj6GJ2HB4lMoFBl3nUUBEXoDDqbw+BwGRwuig4Z1jIYrHdqBjoczcCKlr+KAAAgAElEQVSERhZMBo6hVBSh4BgNBJeJyws5mmpKI7XV9HQ0Rmmp6qgraaspqiuLlOW4Gkp8sN4b0FlLSaCtLNRU5IOT4YzWVZWDeAI+T8AX8IRCvkiOJy/iynFZQiaLT8MYgM5cPo/P5nARFIegZTNntG6tuFydd6Ek/lyGuCHd72K+5GppyKXS0MZ88fmC4LqisHMlEY3l0c0V0S0VkRfKI9oqYtor1l/cmCjj8qXqzItVaTd3F3y7K+/GzmxA5wuV0Y0V4Q3lwWdz/WuzfGrTPc5keJ7P9jmX5V2T7H48bvWBcKfN3kv3BDtV+9iWe1glWM5YNV451WHuj8e29jQd/mF/2Z2v8h8eLL67N+vR1/k3dyZeq45sLZXU5/qdz/E9n+V/Js37VILH8fVrD0a6bg9y3ORvuynIvkriUORjmb12SdraRSluCxNXm8WsnBPpPDvMwTjMwTjccXbYclNA54jlJtFOs6OWG4c5GAc5mPo5zrebO52DEEkQBMMw2PIrs275KJ17e7p6ujv7uzuAoDHQ0znQ0znY2yUd7OntedvX2zHQ39Xf1zU40NPd9ebHJw+am86PHTMKxxAAaBqVDNMoDPrf4bMBFGcqlaqkpJSenn7q1Km7d+8C77cP6SwdGExNTiFAEFB7YSpNtmfv3/jHxYd0ZjLpKI7EJ67/8emT12/fDEgH+6XS3kFpv1TaL5X2DEjfdvX3SaUdvYPP33T1Dki7uge6Ovv7eqU93YO1NedYTB6JSCOT4L+azqvdXACdCUQIAl0dQHSGiEOahozOZAqRSpMZ8FNRDGexmVwenc3BmCwMw2SuWyBxBncEEPpkHU3vsmlkSOXAURxH6TiKYzQmA+VxmTwuU1FBoKOpOlpXY7Suhq7WCDUVeSURR1NZoKMi0lISqMtz1eW5WkpDDwGgAaN/oTOXz+PxeIDO8nwFAU+OwxTQGVyEzqJz+Cwen8/nC1gcPoJxIaKb2fym6uKLlVnNRbF16f4NGb6XiiTXykIvloTU5wbU5UnOFoaeK4lq2hBzoSKurSKmdUN0a3ls24a4S5UpV6rTLm/KuLwp48rm7Ktbcm7vKfl2V/617dmXt6a0b4pvrY5urgpvqgityws4m+NXl+Vdn+vXmOdfl+l1NHbF3mDb3RLbnYE2X4Usz3E2SV82O2TumFXjFXdHrB1oPdbZsP/egbK7+4vufpV3Z3f6w0N5N7cn3Nga214eXJ/rdy7bpy7D93Syx7HYNYejXA9ErNoR5Lg5wG6zxL5a7FDqb5PvZZntbZHmvjjJbUGc67zoFaZRznMinUxBBNsbhzjMDnecHeloFOEwK9TeKMjBNMDRbJXlHDkW7Rc6Q0QymQy9050/mjtLB/sBl/u7O/q7O4DK0dfbARLnwYHurs7X3V1vens63rx+3lB/doz+SBxDMBTGMYSOo0CA/stv0XcOohQKRVtbOy8vr7a29ocffujs7JQpzjJvir6+PumgtLqyCujOYEGbLIP+N/5x8dHcmUwlhUeGfXvrxu3v7jx68vin5y8e/vjTgydP7z54/MODH3969vrZ686HPz2/9/jZ0+cd9x/8+Ojh02c/v3728+tvjpzAUObfkzu7rVkRnxCtoCgcaqUiEomgXE/8pccZ6M4gcaYgKGjbALbOdDYHZTCpKCajswzHgM4yWAPpT6Z1DHGZjtHpGB1H6TjKZKAcNh1DqSwmJi/kqKsqjNRWA4DWGqGgqSzSURFpKwsBnQGLAZ1BDAc0xGazORwOj8MXcYUirhyPI2TReSjG+kXZ4PF4DBaXhogoND9rq4bKwgvlaQ35UWfT/Ooz/S4VSa6WhrSVSOpy/QGd60uiWzasb6uMb98Y274x9kJZzIWKuPbKlItVqZeq069szr6+vfDmrqKbu4qu78i9sjXz0pbk9i3r2zbHXtgU2VIZWl8Q0JDnD3LeukyPU8mrD0c57QuxOxC+fG+Iw1chywtd56fYzPKdoSU21b++LUd68fjLmp0/7C/94UDhd3uyvtuT/uhQzu2dCd9ui7tQFlSX5X0mw7Muw7cmxfObGLeD4Sv2h7vsDHbYHGBXFWC7McCm1N+qyM8q398q1X1h8poFCa7zE1znx68yW79yfozznIjlJmHLTcOWm4baG4XaTQ+xMQy2mRpsbyxZPn+dnZm2Eo8MQVQq6Kgjkik0YLjxUToPDvQN9PcO9HT2db3t6Xjd0/G6t/NNT8frN6+fvX3zHOTO3V1verrfdne9ef7sx5bm+rFjRqEIDRQD6TgK0yhk0l8+JQH+8mAYJpFI48ePBxZI9+7dG24fKqNzf3+/dGDw0IGDZCJJtoKajuH/5s7/0PhUVTAyOurq9WtXrl29/d2dHx4++u7e/Ru3v//29g8Pn7y4/+jZxWu3r9364YeHz2/cunf7zr379548+/n182dvjhw+/sXpDDrqZNPbMjTTMJxIpQFY0zAcZTAROoOCDKXJ4BiuOH+KzjCKoPjQd+l0jMHAwVZvFhPDMRqGUrkcxggleV1NtdG6GqO1R2gqi7RVRVoqQnVFnroiT0tFqK0q0lQWqCvyNJT4Gkp8TWWBprJAS0WopSKEWCwWi8Xis3gCNl/IEXFYfDrOQVAmFaWjTA6TxeGw2BwE55CoCjQkxGFZ48a8huL4s1nBYFy7LT+gvTiwtVhcl+t/Nj/ofFF4Y1ls68aES5VJlysTLlbEtpbHtm5MuDgka2Re3ZJzY0fR7T1lN3YUXduec2Vr5uWtKZe3J17aHte6OaJ5Y0hjkbgxP+Bctk9tusfpFLeTSa5gN+DXUS47Aqy3+FpVepgnW0/3mDIiw2ne6zO7O87tfXyk8u6+ku/35d/dm3P/QM7Dg9nf7U66Uh3ZUOhfk7auNt3jXKbfmTTvY3HuX0eu2hfmvDPYYUuA3UY/6w1+ViV+lkV+VgV+VmlrFyWvWZC42ixxtVmS26IE1wWxLnMjlptEu8yPdDINt58ZbGMosZwksZoisZsldpzn5bDIcIwWTIKIRIhCoUEQkUSm/gadu7s6+vt6pAO9v0jPIKS9gwPdUmmvTHfu6X778MHdi+0tEw3G4hhCpZBoVLKsR+yvvj9ldCYSidOnT9+4cWNDQ8P9+/d7enpkDhvDrTakA4O1p2tAaxqVTPk/6x/0vxEf0hlFYZyBJaUkP3j08MlPP77t7OgdlL7t7uvuk3Z0D7x43fP9vR+//e7Bs9fdb7qkt79/cv/+0xfP3/b3SXt7pKdPnWWz+BQyQiEjX0rZIJGH9grKGE2GESqKARbLdGeMyULoDCqKyXQMkDvLRIxPKBsYFaah+JDugeMoi8XgcFgcDkso4NBxmEohoAiFz2YoyQnUVOQ11ZTUlITaqiJAZE1lATgHXB4e4LtDdOYxuXwWj88SDKczwmADOrNhjE2kKCFY9EqXpsr8s3nRp9MCz2X6NecFtOR6N+f5tBaLz+cH1hUE1xdHNG9Y316VdLkq+UpV4qWN8a3l69urkq5szri6JevK5uwrm3KvbSu6uavk253F17fnX92RfW1nxvXdqVd2xrdujmjcENRULGnMDzif7XM2w/Ns2tozqe61KWtrkt33iG23+JgXrZyT42gsNtLxn6VzJMm/p/Hgk2+q7x8sv7+/9O5XefcP5D88lPf9ntRbO+LbKoLqC/zOZHiezfQ6m+l7OtXzWJz74Si3r0KW7wpx3Ca2qwoYonOhr2Wej0WGx5KUd7lz4uqFiasXrl85P8p5TuzKBdEucyMdjcLspgVbTg6ymiyxmR64zMTXaekS02lsHIYgCEEw6F0J4lN0lkoHpNIB6WBff3dHb+eb/u6OgZ7O3s43UmkvaNjo7+vs7HjV0/22p/vtyxdPa04f19fTZdAxBKbCNAqOISD+6vtTtlGQSCTOmTNny5YtLS0tjx49Gl4SlNF5YGBAOihtrG9QUx0B7mcga/zL6H9ofEhnIhEiU0lx8esfPn704uXrvv7B7n7pj89evunse/6q8+adBzdu3Xvyc8e9Ry++v/+8u0968+a9pz+97O+T9nQPHjt6CkUYX7YqSCS9b3sky51pGA64TGdzcBYbxukUBIVhGEVhIFYMx/Gvq4K4LGgIjNFxnEFHMBTFMSabxeWyORwWl8vGcRSByShCwVAqHYc5bLqcgD1CUQA6oEF2DPqg1RV5msqC4XQGmTXEYr9rp2Px+Cwej8ln0DkoxoQxFs7isth8LpvHQXAOmTyCzoxfu7qpMr8mO+J4it/5bHFzQWB9lldDtndrsbi+QFxfGNRQEn6hIu5yVeLV6iRA55YNsRerk69vz/x2R+61rblXNuVe2ZJ3bVvRrd2l3+4svLE779s92d9+lX51Z9KFTeEN5ZLGooDG/IDGPP+m/ICmXN9zGV4n4l0PhTtVr1u4O9A2f7lxqImusw4rbsmUe3tLexoP3DtQ9uDrssdfl37/VfaDg3kPD+Vd3xJ3dVNUa3lwY1FAfa7fuWy/2nTvY/FrD0e5HYpavSvEcWeo444Qh01i24oAmxI/ywIfi2zPJdme5qnuC+NXzYtbMSd+lVmC64L4VWYxK+bFrlwQs2JejLNJpMPMUNupQdaGYutp/rbGAS7mzhbz5bl0AgThOD5Uf4CIoDw4nM4hISGAzj3dnY8f3bvc1nL+zOm6mpN1NSfPnj7R2HC29ULDlcutLc3nT5861thQd//ed69e/lxdtUFBXoDAVAyFYRoF1Ab/htxZ9odIJBIXLFiwY8eO1tbWx48fDy8Jvkfn1pYL+qP1ZE3EZCLpC3rU/Rv/P/EhnTE6juJYfGLCoyePX7x8/bqz68GTp40X2l+97ensGbz/6NlPLzp+fNZZuXlPacW2fqn0+vXvf376SjooHeiXnjxxBsdY/4+9t4yO8t7ev+/R22VmEqylLS3Ui8RxD3F3d3d3d5u4kBBIQoTgDm0hJIF4cCu0p6feUqBIiEySmf+Lb5hOgZ7nt/qcclbX4l57saYDhbxgPuxc+9rXZkE8Dht+Ds2sv7TGDejMmqEz+88cdRCgM1vud35Od+bACIwTBCNglJRpkRJOM3wM58B88O0C0JEVpYw/OupmlrxRFEdQnKBIgqRRHEMxgmJocPoScBwsfyMwj8NhITCPofE3X5+98M257y54TV4L35z79mvKi96Ys+iNOQvnz144X/md12e987rS268pQwgupASzlJXmzlKaLaKEAoIRkgKRYJaS8jwUo0VKc1GExLh8AoIWzRIVRgReaKs5nhNxLCv4VH5IlzisvzzirDiwryx0sDJioDpysCbmfG3C5e1pVxuyrjVmX2nIutaSc31X3o32wmuthVeai642l1xvrbi5q+rW7prbe6q/2F1+va3oamvOtV1Zl5pThnfEDtVFXdgWc35rZG9ZUHehf2e+76kMr5Mp7o2+RrWuurmmWi4fCo3ncFrCHGTnTz7saPmiveDnT6vvfV57qz3rqz353xwsvLwj+VpT2sXa+KGq6L6yiJ6SsI7sgGNJ7ofj3Y4keQC5uT7Uoj7Mcnu4TW2YVWWQRUmAaUmAWa6nfoabboabbpqbbpqbbrq7Qba3Sbq7HrDZ/T4VtFkXZr0hwtnIzWyzyvtvglw6BMUhFpfFQyAWF2Jx5MXisGPj46RSqUw2PTLy6Kefvzt4YM+xowd2tTWdOH6orbWxtaVxz+7W48cOnTh+uK62amfT9hvXr/704/d1tTVz58zCUQxEC4FdiZewgweSnVEUhSDIzs5u3759/f399+/fn56efvH5VKns9he31qxaDaRnHocroJlXuvM/tF4wFcQxiMPNLSz65d79X+49GBmfvHH7X83te7/85odJmezr73+++uXXY1KZoYWdlaP7byOSL7/88c4vD6cksukpWcfpHgIXQM/SeQazfwHNLNbMgQsOiz2zmgtBJAGvXqXp5emSnZW6aOFbM0thEMRhsSEIYnM5EJcDcTksHpcNVEIE5iIwjGMEQzNKIkooQAici8A8FEEIHPuTR+59VpQ+CIIiSJogaYIU4ASFEwy4WCIUKaMYQZA0RQtIisFxEkYwGEZhGCYITCii5s1VXvDW64sWvPHu228uenv+uwvmvz1/7htzlRfMnfXum3Pff+P1ha/NWjBbGeKhQpxSFormiARKAoJhMILBaQGtJBTMRhBGKJyHoTTOg3EW9OH82WWJYedbq0/kRp7ICesojOgujuyriDpXHNJfHjZcEzFcE3Fha9zlbYlXdqRfb8q61pR3ZWfO1ebsa22513cVXGstvNpSdLVFfKOt8uauqi/aq2/vqb69t/Jme/HN3QU39+Rebcu82JRwcUfcpR0xF2qjesuCzuT5nEx3PRBt1xpkWueuk2OkEbXmPZM5LF+V+Zfrc2TnT979tOF6c8ZXB3J/PlH65Z6sW+1Zt3dnn6+Lv7AtYagq5qw4pDM/uKsg5FSm36E4531RjvviXRrDrevDLOtCzOtCzLeGWlYHm5f5mxb6GIr9TfO8DDLd9dLd9dLd9dLcdNM8DDK9jdPd9VJddZKdtRMdNyU4bIy1Xx9tszHMekO4g563lfbqJe8iEMSBIBjBIBYX4iIQiwuxeb/Tmc2NjY+blklnlA3Z5M+/fP/40b17d38aG31455fvf/zhmx9/+Ob+vV+ejDz499e3//317Ynx0ZHHD08cP/rB+++C8Ap5gPLL+Ig+nYSw2WxnZ+eDBw8ODQ2BNe4/o/OP3/9gqG/AYbEpggSZFf9zyryqv1bP05kgaYjLy84v+OGXOz/8cvfJxNSd3x5duHrjwZOJ0UnZxZu3L9y4NSGTNe7av/fIp2NTslu3vv/5x4eTE7LpSdmZjl6SUIIgHpvFfw7NCles/gKd2dAzdPZwd8rMSAZ0Bu9z2Rw5nQGaAZRRksAoUjhLWTR7lkBZiRQwMI4BavMx9P9IZ7nlDicYghTIi6SENKMkEM7CcBq8pmgRTjAISsIIASMYjCI4iQmFzOzZyvNfn7fgrTfee+etD999572333x7/ry3581e+PrchfPmvDVL6Q2RAOLADEqIGMEsISOS05mhRBQpQlGBkug1ChcSfIRgs9QWvbUjJ2mosfRkbuSpvMiu4uiespiBqpiektC+stDhqvDz1REXa+MBna81ZgI6X9mZdaUl+2pr3rXWwmut4mutxTfaKr9or/6ivRLQ+YvdJTd3F9zYnXO5JR30zgNbw86VBXXkex1Pdd4TZbHNY4vYanmuiXr48gU+S+eazeNUuejLBo9KB47eObH9i7bsa83J3x0u/PZQwa32rJttGcO1cQPV0edKw09keh1L8fg8y+/TNO+9kXZtIdbt0Q47I23rwyxrgy1qAs0qA03L/Y3F3oZ5nnqFvsY5HnoZbrrp7nrp7gYpbnopbnppHgZpHgap7vopLluSnbVn9rxtN4VZbwi20Q6w19dfrcbAEAeCYBj+nc6sP9A5Li5OKpVOTIxNTUlkskmZVPJ0BgjmgZOSiSeTklGwhyKZeDI9Jfnxh++GhwZUVZYSGA5WkIGS+xJ6UrnWhiCIt7f3kSNHLl68+PDhwz+js3RqeuTRY3dXN5BcAf4heaU7/0PrBXSmSDafl51f8N1PP3/zw48Pn4w+npj47cmT+49HH45OfPXtD9dv/+vH+w8vffHlj/cf3n04dvv2D7/89EgyIZueknWe6aNIZQhscv/NdHZzdZDTmcdlsyCIz+Wx2WyOQssM4xhOU6SAoUXCufNfV547h1ESYRTJx1Ae8KviivLFHx6apuXLKXJDNEmSgM4kJSQpoSKgCVJA0SJAZ4IUYDiNYhSC4nwERrCZi4VCITN37uwFb73+/sIFH7+38P133nrvzdfffeO1RfPnLZg7601lEcRDhRipBOgspGiGIGmSYWglAheQpLKS6DWaEBF8hICg1Ys/2Fua27ut8EROWEdh1NnSWDmde0tDBsrDhiojztfEXqpLvLgt5dL2jCsNOZebsi8351zamXl5Z97VloJrrcXXWotvtJXf2l3z5d6aL/dV3dpTca218HJz1qWd6UM7Entro/prws9VBHYU+hzLcD6YYLcr3LTGZUO+mXq63pLotQuDNOZHrn2vrzxJdvX0neONX+8t/3pf4fn6mNu7M785mH+jNf3qzhSQoNRZFHwwyXlfjMPxVM8TKZ7tYdY7A8xbI2wbIqy3hVpUB5iW+xuX+RmV+BkWeBvkeOrmeuqnu2qnuGxJc9NNdddPctFJdN6S5KID6JzqqgMAneCkDdI2/C02BDsZWeuum8ugHAji8XgQiwtxEAh6MZ2l0impdGps9JFMNjkx/lg6PT42+nBS8kQmlUyMjzx+dH96alw6PSGdnpieknz/3TcD/b1Ll3yCIag82B7hwzzO33+8CsPAriBFUcHBwcePH7969ep/oPPkhEQ6NR0dGQXojKPYK+fGP7de4NkgcBaPm52f98MvP3/308937v/268OHD0ZHf/j110djknuPnvxw597Nf3/75fc/3h0Zu/X1d99/f/f+3bFJiWxSIjvT0UuRopmp4N9MZ3c3R0U6s1kQCiN8Ph9GER6KAPgiBI7TFCUUMEoi5blzBMpKOE0hBA4WCkD9NTpTtIiiRYqABmgGBd7HcBrDSYzAMWJmERzDEIoilJWYeXOV31+44L233/xgwRsfvfPWxwsXfPj2mx+8OR/iYQxKCGhGSUALAZ0pgqZIIYbSFDVLwMyiCAHB4aMQtEll8eHKoq6qrBOZIZ2F0edKYntLogcro3vEIb0lwf1loUOVERe2xgE6X6xPv7wj+3JT9pWW3AuN6Rcbc662FFxvK3lK56qv9m39cl/VzfayyzvzLjRmXmhMHW5I6t8WM1QX1Vcd1in2O5ntdjzN5VCifWuIaa2HdrnD+jwzzZh17zUGmN3/tHHi3N6bLeLLOzK/O1QyWBt5pSn5i12ZlxuTztfHdYqDTmR5nsrz3xfvsCvK9kCiy+FE97Ywm6ZA85Zwm/oQq6ogszI/o1Jfw1If42Ifo3wv/RxP3Sw3nVTnTUlOm1NddQCd4523JLjopLrrp7jpJbvqJrvqJrnoxDtujrTdGGq13tdsXbCTkaOx9luzGQ4EcTgcFpsLceE/ozNQNp6MPJDJJsdGH8pkEsnECLjxOj01PvrkIVgUlE5PyGTTD36713Ou++OPPpCH2eMoBvP4L2HLAzw8Hk9JSSkmJubkyZM3btz4D3SWjE/IpLKcrGwQ8cxQNHA9v6p/Yr1Id0Y4PHZ2btZPv/z4891f7z188Mu9uw9GHj8aH30yOQlI/WB0dGx6+uHE5Hc///rokWRsVDo9JZNMyE6f6iYJ4XNHBeXPf5POXp4uWZkpC995EwT5slkQAexxJIEQOIxjoFCSIBiaEgpokRCnKfmbOE2hJPEfeuc/0Z0JDKcVe2d5Kw24DKgtBzdOUCRNERSJkxiCwQjCRxA+jiEUic9VFr4+R3nB63PfXfDGR+++/cn7Cz9Z9DbExwUoISApIU3TApKicYzASByjUYSiqFkELsBRCmNxMQjS1VA5Xlt8uizteGZQtzi6pyympzhisDK6RxzaWxw6UB52vjrqUl3CxW1Jl+pTL23PuNSYc7U5/2pr3vmGjPM7sq62FNzYVXqttfh6a9mt3VVPRefSK835V1pyr7XlXm3NurgzdXhb7MDWiO6SgM/zPD/NdD+e5nIg1q41xHS7j16uqUaC9sdn8kJkQ0d++6zpWlPBlYasbw6IL+6Iu9aceq059VJD4mBt9Od5vsczPY5neO6Ns2+LtGmPttsdad8cbNkUaN4UalUdYFrmZ1TsrV/krSf2nmmcM920M9y2JDlvTHTclOy6JdVdP9FVN8FFJ9FVF6A50XlLgpN2vOPmWPuNETYbQizX+Zmv97fRdTDauOh1ZS4EsdlsFpvL4v1p7zw5OTE1JXmWztKJ8bHHMtmkHM2SiSeSibF7d+/Ib3IDKCN8WK5v/K0F/M4cDmfevHmpqamff/757du3/wOdpyST0qnprdU14BafkBG8ovM/t17od+bB3Iys9O9++Pb+49/GpydGxsemZDKJTDo2PXl/ZGREIpmUySZlskeTkgmZbHJKNjUpk06DnI0ukhC8NDrLp4JcDovDhkicwHGcpCmMIuWAxigS0FmOY0Bn8JqPwMSfPKBxVnQ6zxjscFIuPeMEI2+lGYEy6JpBHw0AjRMUThI4ScyYPlAYQfgzmgrMZQh0lpB+fbbS2/Pnvrtg/rsL5kMoIcJIIUWLFOmMoRSG0oxgFobSFEpTXB4JQWZrV3Y0VHWUpJ7MDO4tie0rjekVRwxVRPeVhPeXhveXhp+virlUl3ipPhn0zoDO19ryzzdkDG/PBHS+2iK+2iL+Ynf5zfayW3sqbu0pv9le/MUe8a29RTfac6+0ZgzWRvfXhJ8tDfw0x/1oitOBeNv2cIumAMNK5/VxGxeVOa6/2Zg1PbD/l2O1w7Vp15pyLu1IBo3zpYbE4br4c+Xhh1Jdj2V67k9y2RPv2Bph2xhssT3AtN7fZLu/+fZAizJvgyJvvQJPnQJPnQIPvVwP3QwX7RSHDSlOm+Ps1sfaboh33JzovCXOSTvOSSfeVS/RVT/eWRdwOcZuQ5TNujCrdcEWawMsN3qabbTWXfPeG8pc8BdFgc5y5xBb3jtLp2Sy6empcZlsUjo5KpNJZFNj05InINP595JKpiYn7t/79eKF4WVLF4OQYrAh/XJ8xMBRx2azFyxYkJOT09HR8fXXXz9+/Pg/6M7Tk1N7d+8B2guIqXuVgvQPrRfuCqI4Pysn/Zvv/vVo5KFUNj0hlUzJpsenJ0YnxyZlstEpyYhk/P7Io4djT6Zksqlp2fQUoPPU6VNdFCmcObf5Fy+h/F/p7OnhnJ2V+t67b7NZEALzeFw2geEoimIEjhE4imMojuEkQQsYkbLSrDmzCYqUvy8vBEP/jM7406sUMAzLdwIwDMNwEicoUOA1STE0IyisYDQAACAASURBVGQEIooWAEcHRQtmzBtP6UxQJE4ST38LhCAw0EEzNC6k8FlC+rXZSq/NVoIIehbNKAsYZZFAKKIpAUmQOIHjJEEKlJTn4RgjIIRKCKbEZttrr+9v295RmvxpVlBfaUx/WWxfceRwRVx/acRgeWRvcehQRdSFrfEX6pLP16acr0u9sCPrys6867sKntK56Gb7DJ1vtpfdbC+7vbfiq/0VX+4v/XJ/6e194mtt2ReaUgbqYgZrI3vKgz/L9TiUaN8ead4UYFjrsbnIenn4mjePJLn9cqzmUcfOr3YXn8wOGKiJP1XgP7wt9kZr+sDWqHPl4Z/m+rREWh5McWmPtd8d59ASblPna1TloVvrY1jvZ7bV31TspVfgqZPnrp3jrp3jrpPhujnFYUOczepY23URVqvCLVdH2KyLstsQab8hymFzrLNOgotenJNOrN1mEMkfbr021HJtkPmaQKtNLoZrzDev+ODNWbz/A52npyQy6dTU5NjY6CPJ2CPZ9LhsenxqYgTMA8dGH40+eQgAPT0l+e3+3eGhgU8+/lAeyAnGgy8jvwLDCILgcDgLFy4sLCzs6ur69ttvR0ZG/oNnY3py6uTxE7OVZ/G5PKDAvPI7/0PrGTojMI/H4xAUmpuf9e33XwM6g3xniWzy4eijSZlsXDr1ZHJiRDI+IZt+MPJEMimblMimp2TjY1Mdp7tpSgT2AP5uOru5OmRlpnzw/kI+j4VjCJ/HwVGMz+ejKAqjCIwiKI6RNCVSVpozb+7rb8wHaEYwFBRgN0lTf0ZnMCoH2Y3g+8uZPhon5YViBE5QFC0QCJUAnQG1SYqR05mkZ0pOZ7D5oiQSKCsJRUKKIlGKREVCSllAQShGE6SApgUCmmEInEQRhA/zeDCCkjghIAkBzscYLn8Wlxtibd7bXHumJLG7MPxsQXhfceRASVRvUXh/cfhweXRvcdhQRfTFrUnna5OGapKGtiaf3555ZWfe5Z15V5rzr7YUXWsVX20puryz4GJj3vkdOV/uq/xyX+XtvWW39hbfaC+83Jw1vCO1vy6+pzriTFnAuYrQ00V++xJsd0Vb7Aw2LrTRit20KMtU5cLW+CddTd/sK7m0I623MuZkXsDJHO8Osf9QbdxwXfzpwoAj6W4Hkp13xdg0hpo3hJhtDzTb6mNY4a5X5qpT4a5X7mWQ47wx22VjhvOmNMcNKfbrEmxXx1mtirZcEW6+Alx9DbFYFWa1Ltx2Q5TD5mjnLRG2myLsNkbaboyw2RBuvT7Ucm2Q2Wp/szX+FhvcTdZb6675+O25MBuC+Vwej8fmzASNQxCb83Q/JS0lVTo1LZNOPRl5dPbMqQd3f5kcf/zF9UuyqbHRx/f/9dUXu9tbdjZtv3Rx6Jt/fzk02HvubNeVyxe319e9Mf81mqTAoTwOi/1ybkXDMEySJARBH374YX19fWdn5/fffz86OvoCLj+dCo49Gb125eq8OXPZEAuk17/yO/9D64V0RlBuRmbKrdvXHz5+IJVNP37ySCqbHp0cG50cG5VMjEomRiTjoJ5MjE9Ny8bHJVNTUplM1tPTR1EMBLG54HjQf+NRdDqDHwmcv3qVpquLfV5uxnvvvs2CIABemqQIgoBhmMvncfk8BEMphhYqiYRKIlrA8BEYcBmAm2JoiqHliRlAtXg+DkmuacipjaA4QpAYRWMUjdMM2DykRUoEI8AoGiFIGCfALyAYASUUkRRDkLS8bccIHLTSJInTNDmzCC6ihCJKKCAhDGcIUsBQAoaiaRzDUBiGYR4f4aEEhjMEzuA8VMDmzeFywqzMz+2o6hDHdxWEdOeH9Ioj+sQRcjr3icOGKqIv1CQOb00cqEoYqE4EdL7SnC+nM6irLUVXW4r+daD69t6yL3aXfLFHfGtv8Y32/ItNGQPbEs5Whp0q9v28wOdAikOtr3a118ZaL22x3YrwNW/WeGz+qj3/wan6Gy0557cld5VFHs/1OSMO6ioNGqiJGaiJ+Tzf71Cqy75Ex9Yoqx3BpjuCTesDTKu99EtdtuQ7bMizX59rvz7dbk2y3eok2zXxNqtirVZEWWhFmGmGmmmEmGkFmWsFm68MtlwVar0uzG5DpOPmKCftKHvtKHvtaPvNUXabImw2zMga5mt9zda5Gq210ln94VuzEQji81g8Hkh5fjGdR588vnH96o66mo7PTly+MDDUf3Zy/PHk+OPenq7yMnFmRkpLc8PJE0f272tva23e3d5WWVGmJBKgMEKTFDgXDfP4L0HSRRCEoigIgpYuXbpjx46zZ8/++OOP4+Pjf0bn6cmpyQnJV7e/XPTOQhYEYQj6yrDxz61n6cyHSRKHWFBIaEBf/9nvf/xuSjr5ZGzkGTqD3hnQeWxcMjo6PjY2MTo63tnZTZI0+Cy8HDq//947LAgiCQzHEBInCAzHcRxAkKQpgUgoEAkJigRQloseQPGgBQxBkXIFA+jLcnfp82gmSRJsCQI0y+lMMAKCEeA0A5KVEIJESQrQmRQIAZ3BBiZAM0lTFEMzDMUwFAA0IyAEQlIgJCGcEBCkgCYZiiBnonYQBEYwHkqgGEXiDMFBBCz26zA/0tryzFbxqcLorrzgs/khvUWh/YWh/YWhg+LI4fLY/uLIwbKY4arEgaqE/sr4gerE4fqMKzvzLu8sAHWluRAw+saukpvtpbf3ll1vK7rUlHu5OQdcSDnfkNa7NfZMadDxPPfD6c7tcVb1Abq1vtq1XtolDqtiNy08muJy/7O6Hw+XD9XG91VFf1YYcDjT41x5eHdJyLny8O7S0ONZXvuTnNpj7RtDzat9Dat9DSu99UvctPMdNmRarUozX55srpVouTLOckWsxfIoc80IE40wE/UQI/VAQ7UgE61A0+VBZquCLdcAOofbbYqw3wzoHGWvHWm3OcJmA5A1/M3WeBmvdjZYbaW9/IM3lWEIgjkQn8vj8eCnkQJsHofPgtgsiJ2emiablsqk05LRJ9//+yupZEwmlUyMPJBJJZKxRzLZ5K93fvzh+3//dv/Ob/fv/PLz93d++enur78cP3Zk0cK35UsoYC3lJfSkKIoCOq9YsWLnzp19fX0///zzxMTEn9FZNi2VTUt//P4HTXUNcDUVewXof2w9T2eBgOZy2TExUdevX71z52eJZPzJ2OjYxPi0TDo9E+L1h5KLX5OTkz09PQKBAAQbvDQ6s1kzdJ45Q/x0eYRhGKFQSNM0GHorDvfAzzIMo9gp48+F1clHgr9PBUmCYmiMIsGGC3BSU0IBwdAYRSoWTlNPi8EoWi5VkxRDMTQtYBihgBYwFEOC3UNaQDFCGgLyBUXQM2hGuQjCRzAUxgkEJeV0XkSSiU72n1fmn8qP6C4I6imcofNAUdhwSfSlivjB0uih8tjhigRA58GapKfKRsGlpvwLDbkXGnIvNuZdaS683lZ8Y5f4xi7xleb8C42Z5xsywI/9dYlnq6LOlAYdyXbZl2S3N9F2d6xVU6hRlduGXAu1KrcNF7bGPThVf70po7s07Exp6MF0twNprt2loR2FAR1FgacK/A+luu6Jt2+JtK7zNyzz0Cl131LkvDHPfm2m1apU8+VJJhoJJurx5sujLbQizTTCTdVDjdWCjFUDDdUCjNT8jDT8jTUDzFYGWq4Otl4bars+xG5jiN3GcLtNEbabImw3hVlvCLVcG2S2ys94hY/xSneDFQ66Kyw3a304X4kPQXw2xOdxeDze83TOSEuXSWUy6fTk2Khk9LFMOimbnpgeH5lZS5mWyKQz6XSSiScT4yOSibHHjx5cvnRBXU2FwHAumwMuj2AI+hLW8MCNSxCB1NraOjg4+MsvvzxzFeUZ3Vk2Lf31lzvguqDcAvg/B82r+gv1PJ0hCOJy2bm52Q8fzpz9lcpkUplscnpqcko6MS0FF1LGp6bHp2TjU9MjT5/Hjx+fOXOGYRgWiwXD8Eugc35e5gfvLwR0BknoMI/P4/FAMgFJksCzjCAIl8tV5CxFUTRNA8+cHNDgNUVR4B3k6aPIaBTHYBzjIjAH5vMxlGBoQGdgCPkjlCkAcZSkUHIGzQRJv5DOFENSDEkLKIjABQTOkDgFdtEQlIuiMIpjKEkhKEkRApKLKrO5nygrZ/t4fl6e15Ef2VMYMigOHygKGygKGxSHXyiLvVyZMFwWP1yRcL4ycaAqYbAqeWhr6sWG7CvN+VeaCy815QOt+UJD7qWm/CvN+ddaC6+1Fl5ry7/amnexKWtoe1pfbVJPTcK56tjTpcFHctx3xVs3R5o2BBtUeqwX22mJ7bQ6CwK+bM3+Zn9Rb0VER1HgyXzftjibfSlOHUWBn+X6fJbn+2muz8EUl/ZY28Zwy0pv3TIPHbHLphy7demWK5NNNZNMNBKNNeNMNKNMNSJM1cON1UOMVIMNVQIMlwUYqPobqvoaqvsZafibrgiwWBVkuTbQel2Qzfpg2w1htpvDbDeHWW8ItVofbL46wGSFj6GWp4GWs46G3RYty81aH72hrEhnFsRl/5HOWWnpMqlsemJ8ptuYHJdJJbLpicnRR1MTI5LRx09GHoCaGB+RySbHx558efuLrs6Ojz58H3xmAOyAeePv/nyCb+I4HI6JiUl7e/v58+f/P+k8JZm89+tdBzt7cCHl5S2dv6r/dj1PZxzHwQGzb7/99rffHk5MTEqlsunpGUaDAndSJqUyEJT1+PHDqSmJTDbd09ODYdhL650V6YwifBCBwOfz5S6LGQ8choGT8wDBFEWBxhmAGMBXMcFZvj37vLiBkwQXgVkwD+Jx2AgfoQhcQGMMBZM4QhEoTWIMhQto8CZCETCJAxkaFFA85PgmGJoUUpSIJoUUKaQIAQnhGINjNIGRz9AZo2hAZ4KDKLO5mvPfKAkLPl1Z0JEf3icOHS6JHBSH9xeGDhVHXCyPU6TzYHXiUHXK0Lb0iw3Zl3fmXWkuBO3zxca8i415l5ryLzXlgg2USzuzLzfnnG/I6N2a2FURc6YsqrM88lie9+Fst5YYi2o/7WKXVfm2GrVem06ku95qzrzRnHG+Lv6zPN+T+b5Hsjwao8z3JjueKvA/keV5Msf7RLbXvkTHtmjrHaHmld66FV56YpdNWTZrUsy0EozU4g1V44zUY4zUw41UQ41UggyWBegt8dNf4qe/xFd/mZ+Bio+Bmo+Ruo+Jlp/ZCj+L1QFWM4AOt9MGdA6xXBdktsrfeLm3gaaHvqajtprdFi0r7eWfvDUbhiA+B+Jx2VwulwWx5XRmQxw2xMlOzwC988STkdMnj9WUl+zb1dx9+tPhvrNf3bomlYxJpyeA5Vky8UQmmxwbHfn6X1+ePvXZe+8uxBAUXIzGEJTP5b0EzwZoEHg8nr29/d69ey9fvnznzp3/TGfJ+MTD3x6EBAWzIIgmKeD/+5+D5lX9hXohnSEIWrx4qa2tvaOjs6ent4+Pn4eHl5u7t5u7t6ubl6ubl7Obt7Obt5Orl5Obp5OTk6OjfUvLzidPHvf19YHvw8B9+r+bznLdGdx7wxAU5vHlfjjFyZ48N4MkSYFAIBKJBAIBTdM0TctFDGBekv/v8uVA0GjPPAKGFDCAvChN4gKaEDK4gEZpEhSgM8ZQKE3K6SwHNOij5V22nM6UiCYEJM4QEIZScjorKhsYRfNhnMQpjMVVZnNXv7OwNja6s7LwTF7YYHHY+bLIweKw/oKQwaKwC2Wxlyrih0rjBsvihiuSBquSh2tSh7alX9iRdaEh+0JD7oWG37l8sTHnQkP2hYbs/rrkwfrUwfrU/rrkc9XxZ8qiThWHf1YUfDDT7UCG884os9pA3Vr/LVXeG3fHWl2sj7++M3WgOrKrOPhYpseRLI+D6a5N0RZ7kx0/y/M9luF+LN3jULJLc4TFjmDj2gCjcs8tJW7a+Q7rMqxWJZtqJphoxhtrxBmpRxuqhRosCzZYGqC3xF93sY/uJz66n/jqL/PVX+ZjoOZtqOZtrOljouVjttLPYnWAzbogm/VhtptDbTaFWq0PMl8TYLLCx0DDQ1fNVUfNfpOK3RYtG52VS96ei7EgmA3x2SwumyOnM58LAzrnZGTKpDLZ9JRUMtHSUB8RHFBZUri7pfHYwb195858/++vfrt/R1HZGB97cu/unfPDg0uXfCL/kICMupegGIAHhmFPT8+DBw9eu3bt7t278ptVL9SdpySTkvGJ9NQ0FgRRBPnqbNU/t56ns5ARsSA2m82Vz1TAZjabg7A5CIsNs9gwxEYhNgqxEIjF53K5PB4nKSlBJpu+du0KQWAsFusl9M5urg5yzwYI3cUQFOHDcqo+Y70gSRLwF9AZiB7PGDbkigdoq6mnD03ToN2mgdCsJKSUhKRIAIoQMoSQwRhKsQCdEQooGwzomkHNaB0CWg53XEBiDIExBIQiJIaBLwiMBPkwyudjKEYJuDwURykM4iixOBveXbQjMba7quBMTuiQOOxCaeRgUVhvXlB/YehwSfRweWx/ScxAaexgRSKQNYa2pQ/XZwxvz+yvTR/clgVkDYDm4e2Zg9vSB7alDGxL6a9LBj8CQH9WFHwsx+tguvPOKLPWaPP9yfZtMRa7Y63OlgYPVEeeLgw4VeB/LNPjQJrL/lTn5hjrvclOJ3N8jqS6HUp22R1juy3AqNpbt9pbt8RNO9duTZb1yhQzrWRTzSSz5Ulmy+NMNGNMNEINVYMMlvnpL/HVW+yjs8RHb6mfgYqvkaqPkbqXkZqXkYansaa36XJf85X+1msDbdcHWq8LslwbZL4mwGylr6Gmh56qq/Yyp81L7DYus9uiZau7atnC13A2hHAgPhv81WGzIc5zdJ6WTUukE0/S4iNVP3zHYOMKZ0v9uBCvbWW5nx/d3dd5/NvblyYe/SybGpFJx2WSsUf37lwYHPjko4/5XBjmISB2/+UoG/Lewd/f//Dhwzdv3rx37578ZtULWuepaenUtEwqKy4Sg6gNHof7air4D63n6YzCCI4SDCOkKIYgKJoSMbSSkmjOHzeVlShaiaREJCUkCAxiQQnx0TLZ5JXLF7lcNpvN5vH+254NBUYr0vndRQtYEASuCM3M0RS6YFwhTR+EyQCHEsMwBEGAN4GsAZQNXOFIiuKQUE5qkqb4GAp0jJnWmMQRingezXI6K7o7wIQQAJpSEir03ThK4xhDQGChBcUxGOUjCB9oGjgj4iAUw8xB+LiAjymz2AZLPjqQn95fk9+dFTqQEzSUFzJUEN6fH9ZfGN5fEjVYETtQldBbHnu2NLqnPLavJnmgNrV/a0pPVWJPdcpAXcb5HTkXG/MuNOSe35EzVJ8xVJ8xvCN9YFtK79b4s1UxneWRp4pDTxYEHs/12ZfosDfRdm+C/b4E+9ZIi+Zws4Mpzt2loX1VUd2lYUfS3dsT7PelOO9LcW6Pd9yX7Lo/xW1PvOPeBKc98Y5NIZY1XvoFtmtityzONF+RaqaVZKKVaKyZaKoVb6oVZ6YVY748xEQzyEQj0Fjdz1jN11Dd21ANlKehqpeRmrexupephreZpo/Fcl/LVb6Wq/wtV/tZrPI3X+lrqultqOapr+Kuq+Kqo2K7Yan1JlU7g7VqH76FsCAOBHE5LAiC2BAL9BoQxAYXrfJycgGaZZOPcxND1d+fHepiEOdlZKT1luHyt+z0VDMjXLYXxXXur/3parfst29ko/dHf/3pysDgh4s+4HIQJdFckhBw2TwSRRAuR/7h+Zs+n+CiNp/Li4mKPnn8xL++/OrB/d+AfCGTykZHnigqjuOjY5LxCenU9OSEpLW5hcvmMBQNJpn/c9C8qr9Qz9MZ5vF5HC4YpmEYJhCIYBhFURzDCIYRCoVKJEmjKE4QFMMwQgGNwGwOB8rOSJbJJBeH+kkCA/sjoFP5/3MVBTxs9u+3lTlciMWGCBJetVrTxdU+IzP5k8UfQCyIw2FhGAYy8p8hMtAoKIpSnPvJR384jj931PWpeU4B0/LOmmJo+Y44SFOSTwLBdriiYYNgaIKh5e/PSBkChhIKQJECBgwPwc+SAgbioRgPRfgIzEd4fATmIzAPJbgoyUVpmp6NcnEhH5uPwNYr1I4VZ/dX5w4WxlwsDL9YEDlUEN6XF3quILSvOLKvImawOrG3Iq6rLPpsRWxvdZIinftr04e3ZwPPxoWGXKBsDO9I769L7q6MBlw+muN7KNPrYLrbwRTng8kO+xMddsfatESYt0VZHkp16SgK7C4N6ywOOZLluSfJcV+ya3u8Y3OUTVusfVusY1OETUuEbVOoVY2XfonTxlzL1fG6SzPMlqeYaiYaayaYaMaZaMaaakaZakSYaASbagaYaPkba/oZafgYqXsbqnkZzZS3sbqnibqXqYaXmaaXmaa3uZa3uZav+Upf85X+5sv9zLR8jTU89VVcdZc5bllqs+ETyw3L7AzWanz8NsaBwDL3UzpDCnSGAJ1lU6OyqYd7touLk/2vnm45XJcYaq2RHWjgsOl9Q635BmrznLQXVyf6nGopv3Tq0M3+ruHus2pLVDGURjGaw4ZZEJvGMYZA/246c1hsHoc7/7XXc7Nz9u3Ze/3qtccPH01JJmVSGeiRJeMTsmnp44eP/jAYkspOHj/B5/KAbUMkEP7PQfOq/kK9QHfGEBTh83g8LpcLVFpwFgTHSZoWALkWfLNPEhgCczAY4rGh7IxEmWz84lA/jSN/A51n7sOx2b/T2dXNITMrBdCZy+XiOE4QFI6Tcs+yvImWa8eMwiMH9J9tnSgC+nesMzT+NNzuGewCXr/QuSHnsmIBH54inQmGhmAEQzDwdWM4SaA4xsdIHkJy+CSGMzyIT3N4CwjUQ3vNp6U5Z8syzhfHXxZHXiqKGCoI7csL7SkM6y+JGqyOH6pJ6quM7y6P6S6P6amK79+a1L81pa8muW9r2kBdxlB91lB9Fuiah+ozhrdnDmxLOVcdf7ok7Hie/+Es74MZnvvT3PenuhxJdzua7nYgybEtyrI5wnx3nO3RDI9Pc31P5PmezPc7lO65N8kF0Lkx0qopynpnpG19sPn2EKu6QPMSZ+08m7U5VqtTjTXSTVckG2s9pbNWjIlmhLF6mJFakIlGgImWn5GGvHGWoxnQ2dNE3cNE3dNUA5S36XIfsxX+5sv9zZf7mWh66qu46Cy137zYev3HFuuX2hmsXb5kEckHUQKAzpw/9s5P6Swdl0l+29tQUi+Ou3l2d0NuoPWqN4rCLcsTXGJctLMCzIMt18Q66iR7WuSGe+XHhRWlpb39+hsERiMwiSIkzOMTCEwgvJfQOwsZgUggjI+N6+vp/fnHn775+t+Av7/duz/D4mkpIPX46Nj46Njjh48mJyT9vX1zZ8/hcbhAhPmfg+ZV/YV6ns4sCGIoGqyAYhjBZnMxjJg1aw6CYKBQFCdxgiYpHMV4XPbfTWcWi6NIZ4gFkRSyZu1yN3fHrOzUxUs+ZLEhPp9PEASQYp450ipXkwUKj9xO9wyaFekM8P3MbJBiaPIpT5+xNvNQBAD6GTortsy0SEgKGABl+Ys/0BnFCAyfOfcNsjkQgoZxiofQGM7AbISA2AsJLNB4y+nKgnOlqX154cN5IecLwoYKQgcKwvuLI4cr4s7XJg1vTe6vSjhbEXu2IranKr6vJnGgNnWgNnWgLmNwW+ZAXUbf1rSe6qSzlQlnKxPOVSX21CR0VcR8Lg45nud/NMcXAPpgmseRdPej6W77Euybw82aI8wPJDsdz/I6lul5MN3tYLpbe7xjW6z9/hS3PYnOTVHWjZFWTRE220MsGsJs6oMtS1225NmszbNZm2m1KsVkeZKJVoKJZrypVpzZ8ihTzQhj9RADlUBjTdA4P0NnUB7GaoDOckD7mK3wMVvhZ7bC11TTx0jdQ2+Zi85SB+0lthsXm69bYmewduWy92iEzYHApfY/obNUMjFyXzb56Ejb1npxwlf9BweObm3KCxj/urMi3sV+/ft1KT67CyN3ZoZk+dtEu5g5GWww3rSO4PNxlEBggqYFJEnCfC7MgYBV6O+js0ggZEHQwrffqaqoPHLo8E8//Aga5+nJKcDl+3fvyaalMqnsyeOR33vnaenF8xden/cah8UWCYSvNrn/ofWCXUGcAIxGYWTOnHkikTLDCPl8hMQpFMX5fITP/93hjsC8l0NnNpstpzNFo+vWr3T3cMrOSVu67GM2BwJpBDQtIEn6GTTLwSqHLMCufEVQ0dGsqGxQzz2KdEaf66DlidKKdJaTF6AZ3M0CUAa6xwt6ZxjB4KcPUDZ4KIESIpISUShNQOxFJBpjbdRdU9hTltaZHtCfFTCUFzJcGDYkDh8oiRgqjx2qSThfmzS4NaGnKv5cZRyg89DW5IHa5IG6tIG6tL6tKT3VSV3lcZ1lsZ3l0V0VMV0VMR2lkZ+LQ04WBB7L9Tuc5X0g3WN/itv+JKcDyc7tsbZNYWatUVaHUl2PZvkcTPM4lO65L9m1MdKqIcJyT7LbnmS3xkib+lCL7aHWWwPM6kOstgVbip11Mi3XZFisTjdfNdM4G2vFmSjQ2Ug18CmaZ0waT+nsYaDiYaDibqTqYazmYaIuFzd8LVf5WKz0MtHyMNJw11/mqrvERWepk84yxy0qFuuX2uuvWqv6ngCboTOXy32ezrm5uTKpRDb5RCYd6T6+q6E0+fznLcPHt7cXR8p+Gkpw0dH5UPhZbca/z+zanuxjob7AaYOaj4Wuzkp1IYbQJMVmcxEEw3EUgTnghsPfSmccxVgQ9PGHH9Vtre3sOHPtytX+3r5HDx5OTkgApoHEMT05JRmfmJyQTE5IgOX5239/s/jjT4Cp7tXxqn9oPU9nkUBJ7twHxePwcZSgMYrASHApHkNwhI8ifBThwxjMfgl0lt/khlgQzWAbNq729HLJzctYpvIJhwuB2xFyOiuiWc7ZZ7YB5fI0jzdjkX5GCfkDlJ8+IMwI/WOENBCgwaWV55UNwGuwVQhK3jU/Q3CcpiAExWEE4/P5HIbEAgAAIABJREFUPB5v5itDCD5GwhiNYwyN0BgEvUuiyY4WnVX5HQWxnekBfVkBQwWhQ+LwgaKwPnFYX3Fkb3n0YHV8f3UcoDMAdH9VQl9NYl9Ncm9Ncm9N8rmqxO6K+K7yuO7K2LNVcWfKok6XRHxaGASUjf1p7u2JTi2xdm1xtu2xtq1RVi2Rlu2xtvtSnA+kuu9Ldj2c4bU3xXVHuMW2ENOWWIfmGPvaINMqP8NKH6NiN51yL4NKH6Nc2w1JRpqJhhrxhuoJRhpxRuoxRhrRxhpRppoRJhrhxuohRuoBRhq+hur/gc6eJuqephpeZpo+Fst9LJb7Wa3xsVjlaazpZqDmqrvMRWcxoLOTjqrF+qWOhms2aX2sTPG5LIgFQXw+97mp4AydpyYeySZ+6zjcuqeu4Ern3mudu7ZnB/4weKh7p3hrnOe3Hbvu9R/ckxPmpb3MQvO9lYvmGK3WEKGwgCTYbDafz0dRGEW4BA7/3XTmc3kCmlFZuqy2ZmtfT29keITqMpVbN7+QSWV37/z65PHI3Tu/yhtngGaZVPbwtwcP7v9mqG8Alrlf9c7/0HqezmyIJ2SULc2tPN291FTURZQQZvMRDsyB2ByIjXBgHCUIjERhDOHjKIz8T+i8afNabx+3vPxMFdXFgM4kSZIkTRDUM2j+/abJi6aCBEHw+Xx5Ct3v078X0ZkkSRCXIeeyIp0Vp4KKg0HwplzceF7QUMQ0BGJJFYVzDKdxgoEREubjNB/HIegTAVXg7dRVmXsiPfRsVvBAbuBQQehgUVhfQUhPYUhvcVhPWURveXRPRXRPRfS58qizpdHnymJ6ymMBqc9Vx5+rjj9bFQdWTs6URXWWR58uCfu0MOhoju/BDM99qW7tiU6tcfbNMbbN0VZNkRZNEVZtsfa7E5x2xTm0xdq3xTu0J7q0J7o0RFjXhZhvD7epDbYo9dIv9dIvctPNsluf67ipwGVLmsWqWH3VWH01UNF6qhF6auF6amEG6mFGGmFGGkFG6v5P0axIZ29jYKdTk08FwUjQx2K5j8Uqb/OVnsZabgZqbnoqLjpLnbcscdyy1HGLivm6Jc7G6/TWqMxXwmE2xIEgPo8D6MxhcVnP9M4yyfTo3dNH2g40lV3pOnDl9K4w240Zfub5ATY7UwOHd5VdP1D7WUVSlpuB+yYV81Ufm63TINkQhcEowsdxkIPIRWDO301nFEZYEGRkYFhVUWlpbgHOG9fXbRt59HhyQpKanKKvq/fg/m9Tkskfvvu+60znV7e/BLC+f/eesaERG2KBSy7/c9C8qr9QL/JsYARGF+eXfPev769fura3dbeBtg4XgoQERfARlAPjfIxEKJxPvEw6c7lcaGYHEWIE+GbtdT6+7vkFWapqSzjcGd2ZICgMI34PgaPld0kIEIoEculoAQMECsXM5ec1DcW+Wy6GgBClZ9Asz9x4XqkAb8oLf3oZADTUioAGryGQTPqHIy04ieE0QQoxhFRCaQEErZg/tzYqcHBb8fG0kHPZQQO5gYP5If0FIb35weeKQvpLI/oro8+WRJwtiwTVXRLVVRzZXRLVXRIF6AzQ3FEa+bk47LOi0M+KQj8rCj6e538ww3Nvimt7olN7otOuBMe2eIedUZY7wkybIqx2JzjtSXTeGW3TGGm1M9pme5jlzhj7hkibuhDzuhDLCl8jsbtOiY9BvqtOitXqDJu1OQ4bk81XxBioxhmoxxlqROmqhOksDdmyLEhnWZCeSrChWrChWqChmiKdvQxU5XT2MdHwMdEAdjqv32u5l9kKL7MVXibLPYw0PQzUXHWXOWkvtt+82H7zUrO1i11NNxhv1Hx7LoNyZ0x1L6JztkwqkUknpp7c6z65/2jr1mtnj1w+s0dHZf47CGSy5A3nVR94rfukOdnvSnu52NfCbNkbnvorvCx0RChEY3xgQufzuRjKQxHuS1A2ED6sukxFQ00dZM4BWN+6+cWhAweVhCIWBG3fVi+blp7t6oZ5/EXvLDx6+MijBw9HR56YmZiCm9yvpoL/0HqezrOV57EgblRo9BdXbz6+93D0waO6ymq9TZvWaiz/aNF7c4RKDEaRCIHxcD4X5XN5/xM6a29Z7+vnUVCYLacz4BiCYIpoBggGSAWhdKAohpa//0ynrLjM8rz9DqTfvdBRJ9eU5RlJ8otZcvPczEEWDOWhyDP2uxk6oxiBYgRY3kVh4M0WEjiDwCRNCkUIQULQ5vcX7s6Mu7C95FRWWHdmwLkMn54sv778oL7C4LOFQb3FYf2V0T1lEWfLwrtLI86IQzsKgs8UhnQWhXaVhHeWRnRVRJ0pi/i0MOhkQeCnhUEn8gMOZXodzPA8mOF5IN1jb4rrrgTHlli7ndE2TVHWO6NtWmLt2uKdWuMcm2Psd0bbtcQ6tMY77YiwrQ+zrg22qAgwKfE2EnsaFHnoF3no5zpvyXbWTrJYlWq9NsliVbjushh9jdAtyyL01EK2LAvSUQ011Awx1PTXV/PXnwmi8zPS8NZX9dRd5qmv4m0449aQ01nuqAN0djdd7m660tP0dzo7b1kC6Gy7RdXJaI298fpPFr7GhSCYC/FYEBdicX6nM4/FYuXl5chkkzKZRCp5ePJgS8fh1ivdR273nbTbqLpEieO1WUPsbx+iq5XuqHO8KCbWfI3Tyvcslr/rYbrxTSEqxHkUicIwD4Z5EAuiGfwl0BncYQECBTg4K6CZXa1tFmbmoLN+d+Gi/Xv3rdBaDjprmqTycnLv/Xo3JioarAu+Ol71D63n6UxgNAviBnj7b6uu29PSdvLAwV07GioK8+tKyyoLi6yNjBE2F+Uir89+DeZhXDYHg9kID8pKT5BNPblyYUhAYiwIYkOs/xadQZA/mApyOCyIBREkrKu3yd3DSVycp6q2hMWGMAwTCoUkSeMzV1Zxeco+RsxcL3kG2b9DnCSfhuITDMMIBAIgUj8jawCDB/gNFY108lLMQpLbMwCp+RgKBoagmwZHweUxSYDyoAeHSIohqZlVGRzFwGEUPh9BEZKASZoDUxCk99G7u9Njh7eJu/Kj+/JC+3ICevMC+wqD+wqDuwsCe8Sh/eWRcjp3Fod1FoV2FoV2icO6SyPOVkSfq47tqoj6XBxyIj8AqMz7Ut32JLvsSXbZneS8K8FxRtOIsW2OsQV0bol1aIl12Blt1xhl2xBp0xhlWx9mDa61lvgYFHsZij0N8l11spw2ZTltznTcFG++ItlydYLZijCdpZH66iFbloXrqQXpLAvUVQ020Agy0vQzUPMzUAs01gR2Om99VS89FW9DkK2hIa8/o7OH8Qo3Iw1XfVVAZwftxQ7ay+x01JyM1jiablz2/psoG0I4/4nOI4/vy2Sj/WeOf76/5XLXUcnPt4pi/LQ/fnPLe6/netqK/exC9DSLPE2rw+xLg+1DzNenBDotUEb5IJuUxyFJHIZ5BIH93Y66meH773tiGPBLbd64aZaSMjjtiqPY++++B16/NnceC4JmK89KT01zdXZhQyweh8tQ9P8cNK/qL9QL/M4oQWBkkG9gWaE4Py09JSoy2NMjMTy0LDu7rX5bSlTkgjlzuRDE4DSB0TRJoXzW301nNpurSGeSQnT1Nnl5u4qL81RUF0MsCMdxQGegbIAbKOBCCuDpC7UO8KbcVwdiRQUCAYhGUtSs5YPEmXtXT1vmZ1ZLAG3lDg3wjqJtg1ESCZSVnnE6K/qmIQQlUYzAcZzAcJLAaJIiCApBMBJncD5GQGwhBFmqLTmQFTdcV9gnju8vCOnP8+/JDegtCOrJD+zKDzhbGNRXFt5dHNpdHNolDuksCgZ07i4M7RKHdZWHd1VEdJaHfy4OOpHvdzTH+2CG+57kGSkDcLkpyropyropyrYpynZnjH1TtF1jlG1jlG1jlP32cJu6EMuqILOqQIsSb6N8V508N51CT4MCD/1Mx03J1msy7Den2G2MNNaKM10ZY7w8WHtpuJ5GyBbVMF31IB3VQB31IH3NQEMtP30NP30NPyMtuWHDx0DN11jDz0TT11TT11Tzz+jsYbbKzWylq/FyV0N1Fz0VpxndeYmD9jJ7XXVnozUuZpuB5RlmgwwCDgfiKtI5N3+md5bJRvu7TnQe3zvccezBv67W5yQaaXxssHhhiovl9vhAt9UfWS19LcFqbXWka1mUx/6afK0P3xQgHAGJITCPJEkYhjmcv31XUPGDiiEojmIghknumhIyAuDr4LI5wJsB/pOh6Lmz54gEwtnKs4Ak8qr+cfU8nXkcPkMJvN28djU1t+2oT4oI01u72t/FIS8hfld9XXlejvonH3EhCOXxcZQgMBzls2AulJkWr0hnDov9t9JZT3+zr5+HuDhvydKPAJ1FIhGgM/pUOuAiMBeBeTM3VjFFDQE4LhAQh/803Jl6ml0HOtdndgXl+c5yOoNGGNgwGCXR8/45MBIEf7T8V4JVFLlnQ/5VAdA/pTNK4CgGRG0cJVAUJ3GGwSgBm6cMQY6r1I8Xpl6oLewpjD2XE9Cd5d2d5Xs2178r1/9Mrl93UVBfWfiZwqAzhUEdBYEdBYFnCkPOFIZ05gefzg/4tMD/M3HA5+KgTwsDTuT7Hcn2Opjhvj/NdU+yCzBpANtyQ4TljnCrHeFWoFneHm61PdwKSBllfkZFnrrFXoYFbrrZzpuznTfnuGzJdtZOsVkba7EiyWZ9gtXaUH21CCPNCH31wE2LAZeDdFQDdVUDdNX99TX89DV8DDR8DDR8DTV/R7Ohup+Jpr+plp+Z1p/R2cN8uYfZKjfT1S5GWk4GGs66Kk46S110ljrpLHXQXuagp+FkuNrVXHut+kcChMUH8TDP0hnKzc+RyiZlMsnYyL2+zpNDXSdv9HU+/PfNzr0tIdYm7eKc3YXp7TkJ2e7mRT7mpQHWxYG2eYH2O/ISFs2mEAgCyh2CIBhGYNjf3jtjCAq6Y3mBNzksNuAyl80BZwPnzp7DZXNgHn+WkjJQq8GuIIHhr6aC/9B6ns5cNo/L5qxfubplW/1Q15n6MrHequXedha5CVE7K8saq8qcLMzemj2HQFAuxOJx2SgfUqSzkML/DjqzwCY3hwX8zvoG2oFBPuLivMVLPpTTmSAoBMVhFOEplHxwB/QHuf4r1xPksgagM03TYL37mSjRmbEhUKtJ4pkdE1oklLfJQOWQCx1AxGCURIySSHGxW1F3livUkEA4i2aEJE5hCIpwOVwOi8Pictk8AiaVKKESn/8ah+WzeW1HWdb5mtwzWSHncgPPZvuczfY5l+cH6NxZENBTEipHc0dBYHdRcFdh0Jm8oM9yfA9nehzJ8Tye73M83+dIjueBDNd9qS7701x3Jzm3xTuAoV9jpE1jpE1DhPWOcKvt4TbbQq1qQiyqg82rg83L/Y2LPPRznDbnuGjnuGhnO2tnOm5KddiQZLs23mpVjPnyWPNV0eYrA3RUQgw0QvTUfTcuDtFTD9yiErhFLVBHPUBX3U9P3VdPw8dA08dA09twRtPw0lMBvfP/kc6uxsudDTVd9FSddVVcdZc56y5z3KLiqK/poL/S1VxbZ6WKMsF7IZ0h9gydp6fGpJMjF4e6e08fvXzu1Mh3X3473Bfv4ZTu51kY5p/uaV8T43t+V2VDonegoZbD+sUN+YkLZ5EwBJEowoLYCIJhKIVhxEujsyJkQeOM8GEehws+t0CeJjCcJik2xOKyObOUlBmKBo66V1df/6H1whQkLpszRyh0srIoz88qSk80117j72BZkha/vTTvcFvjtnKxr6uzyuJPcBhBET7CewGduWzOf3Eq+AydaQYzNNIJCvYVF+eBTW6QPIfjpJzOoF+WSxCKi9RgcPe7B05hpVDuzQB0fiavA9CZUFCc5b+h4m2UZzZNCIZmlERKc2aLZs8iBQz4Q4EPWvHLA0CHGIEySTEERmIIinA5fDaLx+GjMIZyMRFGK3F57+BolIV+d1Veb2napyl+g+LwgcKgvsLAXnHQuYKgM7l+HXl+3UVBnUXBTxvnoLPikO6i4NM5ASezvA9luB3MdDuc7XE422NfmnNbgm1rnO2uBPvmGNvGSKvtYebbw8wbIqybomwbI212hFvVBltsDTKvDDQt9zcu9TUs8tTNc9mS5bAxw2FDhsOGDIeNqbbrEqxXx1qsiDFfHm2mFWGiFWGi5ae9NFhfHdA5WFfNf8syf21VgGZvHVUvPXVvA01vA01PfTUvPTVP3WUeOks9dZd5GagC3fnPpoIe5svdzVe5ma52M1nhYqTlZqDuqq/mrq/qoqfqpKvmYrTCXm+Fq7m20XqtuQz8DJ2hP9JZJpNIJ0eH+7rOfX70Ss+Z7y4P/nT1fEawX5KvR6qPe6yDxen6Etmjr89sy/bWUXXXUT+2o3TFx+/QfBaJInwuTBICPg9js/gojL383hmFEbAzBva8YR5fyAjAPBCMEMH2NhtiCWgGyNP/c9C8qr9QL+qdOQKGmqcs/GDBG0ab1wS62HhaG0X7OhUkReYlhG8vzTu6p/nInl2xkWHvL3wH5nMRHsTnvFQ6MwLcyFgX0HnJ0o9YbIggCJqmURRHUBx5ymVFozFomeW9syKdn1ngloeOyntn+S8AdwVJhf1sRbvFn12uIgWMQFlJNHsWUD/kUH7mK5yhM4pRMIJhCE5gOIkiOMzHUUJACzEeSnD4AhZbbd7cPB/nnq2FnQVxHZnBg+LwwaLgAXFwf0lIrzioM9+3I8+vozCgozDgVL7fqTz/0/kBXYVBZ/IDPsvwOprieiDNZV+a4/50p31pjm0Jtg2RZjvCzXZGW20PM90WYrw10Kg2yHh7mOWOcKv6UIvaINNKP+OKAJNyP9MSb6NCd71cZ+0sp01ZTpsAl+OtVsVZ/j/2zjo8qnNd++/IWmuWjUXRltLSonF3m5lMZCbuybjGCR4hHtydUlq0uAWneFvqDgUKlFKhRYpGyXx/vGF1doCevffp2fuc/ZHrvrgmk5B/yPx45n7v536DJqUET0wOGqfwH5vgCyMZ5hi3kjifkjgfU/SY4lhfq8TLEuNZGOtjifU1SL30sd6Qzjq5lz7WSyt100jGaCRjtLHu+jhPfYKXPsHrmXRODtUmh+qSg7VJQXqFvzbBFzJak+CvSw7NjQvSpslSpaGDnSgUAIz9Z3TubLt7+tjB4/t3nv/4vR8+/7jnt5/Xz5v95sxpcyaMnV5iOLRqru32xfc2zM8JfjU1YNiCqpJRg514ACAswGVjfFKMcggC4/8L6GwvhtEIhws/xRAUrmvDB/Z1+5DUKBd5viv4f1RP0pnDBnyaHP7yEO/Rr8ZF+OcppYX5KROM2eXqjHHG3Lpxha8vmH64dfvCubO83d1YAGBcgHJAQ+3kfxmdRWJKoZRDZwPuCsKzOwzetv2Yen12PZgnmU2/XsfjCS73qd34m8Jomnry5zOP7X8+HJDtrQ/m2BB+c5/UHRSATU58ihYJ+QI+Be8UENBCAcHHAIsPQPhrw1ZMKn1/5ZxjLRPOzJzw3vSi96Zbz8ws+nBu6XuzS49Ptx6dbj0+s+hIi/lgs+lAk/FQi/mdaZbDzabWqeptlTnbq/M212Rvqc7dXJO7blL6qnLFqjLl2gnpq8qUK4oTllrjlxYlrChOWl6ctNiSsMAon2eKX2BJXGBWztHHT1dJG/OiGvOiIJ0rM0LGJ/mNU/pOTA6amBxUkehXLPcsjvMpifc1Ro8pjvMpjfc1xbgVyX0tUi9TjIdF3ktnncyLobNO7qWRuamiR+VHj1RJRmvk7to4D1285x9ofsLZ0CaH6lPCDEnBBmWQLjFAE++njvPWK4OMaWF58YG6DGlmfPhLrgIMAAJhcx/nnQEAj+ncZLN1tT28Y7N1fvzusXUrF72zc/OFM6e7r/84a+I494EDrOlJG+c2LZxo2TR74ryxOfHurrlRo6dacr2HDugnJEUkSSA4DyUB4BL4v4fOFEHCARkKx3hswOJTtJAvgG3OkNRioQiaGwKa/28HzXP9E3qSzgKazwFg6OABsRGh6nRlmixMrZToU+WpUQETLQXTppTXTyqdP6NxfFnxay8P5bAZOk98TGeazQIIhwtjGyyAsADT9fzPMZrDZve2IHG4ANJZmRRXaDXARB2CcKAdgaI8nKDsr4ZiEhHMpjXkMoy4wWcoPs2U1dk32z29cZSm0L+dzfsUHjHoh043XywSOTlCweAzPEIUOzvZ283QlRY6OgCxUCTgUwI+BVPSNB8nKJwW8DEMxzhcEoCIUcM3NFSfWDzj/bm1x+qLTzaZTzXqTjcZ351W+MGssg9ml787q/zk9JKjzcVHp5W801J8uMmyr0G/p1azp069p069tTJnc1XOlik5GydnrR2f9lZFypsVaW9WpK0am7KkMH6hKW6hNWFpoWKhNWGeST7XGDvbKJ9tiJ9tiJ+hjW0ukNTnRE7NDKvKDK3OjJiUEjxO4V+h9B+XFDAuKaA80bckzqtI7m2R+0BZZd7m2F4ZpZ7aaDdttJs+1ssg99ZI3LVSD32ct07uVSB1y48erZK56+K9e5Xoa0kNNqcEGZMC9En++iR/Q3KAMSXQlBpkTgsxpYTqlSH6xFBdQoguIUSfGGxQBplSg3XJgYb0MFVKeGZ8qOdrL2AAIABgHC5zrAz3TWfMbO551GGzdT74/caZY4fmNFRvXbXs528+fXD1YpVJLwIgYtSrXx7aPnucekZZeq1J7j0A5MWMXjVtosRnJAWAEOPxuAgAQOzoAFiAx3uK7/z8FO65/jk9eYzRB9AcwO7n6Dpq2GvJMmluUoIyKiRLFpESGRjtNTI3MaZMk1NmUFlU+elJiW4jR/G4HBpHuSxQW1Nqs90/99XXIkoIQ/FsFiwII1iAx2IBFhuwWBwWQP5RQAMWYHM5gNVbgcQCQMDH09OUpYXmBfNn+/p4IQiHz+cLhGKCFPAoGsEJKJQgMZIi+AJKKKJFYihKKLK/oASn+SRNwWgdnIuZpB2zsWIfyKPsEsqMKWEfAukThSYFfDgUwxQdxDEEMcGnBQ5iBxdnsbMT/CotEgKRQMinSYrE+TRO83GCwkiaoEVCik/jGE+IInIfz03NtUfnNZyeVX2yqexEownS+XSL9b3pxe9OLz3VUnqsqfidppIjjcWHGq0H6s2tdfpdNaqd1QU7a/K3VuZumZKzaVLW+nFpb45NXl2etHpsKqTz0qKEeSb5fHPcAkv8PJN8lkE6yyCdpY+bpY+bqZNPU0sb86LrsiOqs8Kqs8Iq08MmpQRXKP3HKvyg11yW4FMY68Xg2BzrbZJ5mWReRpmXUeZlkHrqYtw1End9rJc+1ksd46aOcdPIPEyJfnAhWyP31MVDE9lTE+9tUPobkwKMKYEQyowsqSHmlFCjMlSfGKpLCNMnhhoUYYakYFNqsDYlwJAepkoNzY4P8xk5hAcACgAC6czlADaLw2EBAGbOaO551GHrarP1tJ86tPfori2fHT/4/WdnbDd+WlJX5cwCQ/n4qW2r18+dNEkds6AyN1/6WmbkiNIceazf6H4kIUQxiofzeDwuysFw9Kl0fq7n+ufUh85P2UbBSDEt8hw1JjlWHubtGeI+IiU6LHjky4HDh0j83BWRwYro8MToyKiQkBHDXhWQVC+dpxbbbPfOffW1mHb4WzpTLECw2IDFBiyAsAD6D9EZsFmABQCXA1iAxQHwJ4v4eGaasshsWDBnppenO5sNSJKmaAFsc0MJEgojKZzmkwIhLRILHBwpoYgSiuDtJAyacZoP4QvFsBiuffehMyQ4M5JD4+JJOtuf8jGWBUNnxmKGcLfvRaKEAiASOdA0TRI8kkBJCiMojC+khY4OYkcHEkOdSTw9InjrjLr906cca5lwsrnkeIPxdJP+3WmWd6cVnm4pPNlcdKKp+Ghj0bGWsqPNpUeaiw41WvfWG/bUanZPVe+qUW2tzN08OXvD+PQ15cmvlyS+XpK4qix59djUNypSlxYlzDfHQc0xyGbqJTP1kpk6+QxtbJNaUp8fVZsbWZMdDuk8KS1kfHJgeaJvWYJPaaJPSYJ3kdzbIvUwSj0ZGf5Wuhh3rdRDH+ulk3mqY9xU0WMKYsaYFf7aOC91rIc2zgvSWR3npU3w0Sv8DEp/Y0qgOS3Ykh4Cq+mMKYEMnQ2KMIMiwqAIMyrDjckhptRgXWqgIT2sICUkNzEiwO0VEgAUAC67t6WFxWKx2QAAMGtmS8+jjge/37D1tJ85dujKlx9f+Oj0VycP3zz/1eG31wziYSOdRcc2vb571bSKgujNiyeVZIf4DMEtGbKEYG8Rh02y2FzAommai3IoPsnQ+Tmgn+u/L3scP4lmHooRPHKAc3+v0W5hfj4jXxw8+sX+oW4jRg50GjXIecwLru5DB7m/+pLH8GGjhg17YcBAoYC2p/O3X3/jwHf819C50KRfMGemt5cHiwVwnCQpfm/Xpj15+QJSIOzDZeaG7N6bWEkC8heuscDdQkhn2EjHABp+Q5/WZiYBYk9nmG6GuyfMJrd95wZzONln1gZCgSOfL6QIkiJxiiL4fErkIHZycXZ1deVxOa40qYqP2TW3aU/T+EMNJccbrccbjKdbzO/PKH5/RvHpaUUnm63HW4pOtJRCOsPZeW+9YU+tbleNakdV/qZJWW9PzGTovLI4YWWJ8vXSpJVlSUsK4xdY4hcVJi4qTHw8O8fO0Ma2qCR1eZE12WFVmaFQlRkh45MD4bxcEudVFOdZKPewSD1MMW76GPc/JPHoI53M0yD3hoDWSNzVUnd9go9G7qmO9dDFexsSffUJPnqFnyk5ELbsm1KD4IVVkM7M7GxKCjMqw43KSKMy3JQUwdBZnxaalxSUp4gM9R4h4LJRADgsNuwBgHRmscCc2dN7HnXYejp72u68tWzhrKmTx+ryFjVUtb618uKZ0zpFYnpE8NzJJUWZMZmRIxbXGspzo/Njvbcun9Ew1tqPJJwpmgMAjuMUnwQsgGFOZm1ZAAAgAElEQVSY/avo3/7yfq7/0/pzNPNQjAXYI4ePGPXaq4NcnUYOeWH0SwNf7e84+kXXoY70S06Cl/s5vTpowNDBA/o7Own5Apoi+ATGZYGpNUU2293z35x1FDj1ovl/mM4lVtOSBXP9/Xw4HBZBUHyBCPbUQ/viSRYzj+El2Yzg+h9EMENqWsAXiIT2dIbb4RjOe6p9wdgdfc76hI4OzGjMDNr2lgh0seECC18sAnzagaZENMmnCJJPk0Ih38HBwcnJqV8/F5QFBgvpovTEQ0umtbaMO9xUfKzBdLROf7LJ+N70ondnFJ1qKYR0Pjm95HCD9UCtqbVGv7tKu6NKtb2yYMuk7LfHZ2yckLFxQsb6iRlrxqWuLktZWaRYXpS4rDBhoSluviF2vjlucZFiUbFirlk+Uy+boZO2aGX1+dEwzjwpLWhyevCktJCJqcFjFX5lCT7FcT6FsV5WmSdEszF6jDZqjDZqjCZqjDbaTWcHaI3EXSfzhKazPs7bEO9jiPfRx3nr4r01ck+N3FOf4NMrhZ85JciaFmJNC2GgDDFtSQ+xpoVaUsMsKRHm5EhzcrQpKQLS2ZgSpE0J0CQHZSX45SkiowLcHHEMe0xnBEFgOziHw5o7Z4atp9PW02nruFdhNSSEB0Z6jaoq1K+cVn/u9PGKgvzsmMg5U8oX11dsXFB9YN2sOVO0k4wp0yda3l4xf4izI8Xh4gjK4XD4QgGLw8YwjAmiPmf0c/039Sdchl0rLBZr2MuvvDTkBQHJGzZ4gM+oV0a+2H/00P4DBfhAEfmii/il/i6ujiKKxHGMR5E4pHNNdaHNdvfC2XNOQud/DZ1LC83LFy8ICvTnctmQzjgtxGkhc/W1PZ0xkmK4bG99QDoz/IWktvedGTrjJIHhPARDuTyMadm3z889eZ0VE9iAEIdDNJyXYQiahHfIkgT8VOAgBiQhpkgRRQgIHknihJAvcBQ7OIodXF2cMDYY3t+pUpd9bOXM/dPHHmspOtFsPjJVe7RBd6LZfLLFcrLZeqzZcrTJerTJerjBun+qcU+1blelZkeVatuU/E0TMjdUpK2rSN0wPn3dhPS149NWl6WsKFYstcYvsshna2JmaKJn66ULLPHzLHEz9ZIWdXSzJqZJLa3NjYSJ5gkpARNSAuDUXBrvXRzvVST3tso8zRJ3U4ybKcZNHzNGHTFKEzm6D50NUk/oacDBWR/nbUr0Myv8TYl+RoWfPsFHF+8N/9Q8Np2LMsIgnaH13IvmjNDC9LDC9IjCtChrarQlJcacHAnprE8K0CT75yf6pco8cxLCZaHe/fgUDwA2YNnTmctlz583y9bT2fngjq2nvSA9SZ+d2jixdOOy+XvXrfpg3+7G0pLm8rKrn7z34PtvLn148Nv3di+aWjSIAN4vuxzcvDbcxwMFQMyn4cXGFJ+2f/08B/Rz/Tf1VC4zaMYQlCRJguANGujqIKbFNO7nPiLM1+3lAWIXPuYq4LmKSEcBSRIoinJxHOfzKZriccAfdHYRu/7LZucVSxYGBfqz2QDDcJovxGkhjxJA7MJh2Z7UfdD8JJ1hOwePwBlA2w/OOEmgPIyLIhwMRR5P0H06nZ+coKHFAads5jAQpykYgmZWB2mRsDezQVHOfMqF5AkwhCAQXMgXODk4Ojk4OgoFJAf4DXuhpUhzfOW0PU3Fx6ZZTzWbjjYYjjYYjjUajzWbj7dYjzVb3mm0HKo3vdNkPVhnbK3R7qnW7KnW7KpUbZmUu3Fc5rqK9LXjMtZUpDNoXmyOX2iKg3SepZPNNspn6mUt6uiGgsgmdXSjSlKTEzEpLWh8sv/45MDxyYHlSr+SBO+iOM+iOM/CWC+TzMMgcWOkjhilihiljhzN0BmOzDqZpzHORx/nrZF5aGQexgRfs8LfmOBrSPSFOQ19gg80oNVxXgZl7+2uf4zMGaGFmWFFWeHFmRHFmVFF6dGFaTHWVAmksyEpWKf0Vyl9c+K8FVGjs+JC4yL8BomFBIvNAYANOBiCwl9KFOEsmD/b1tP5qP2+raddlZE8dVzJoW3rT+7ZunP1slO7tn1z4vipHdvPnnpn28r5GmX0ksYJcyqLHNkgRx7+yfEDYy16RwEF6QwAG0H7voqe0/m5/jv6k6kZiqIIwAIurg5CAcFDgPvIV/y9Rw5wpFyEPEchJiC4OMpCERaOY/D2O0jn6iqrzXb34rlvXR36/WvoXGwxrliyMDgogMUCCIJRtAA6GwyXSYEQ6ql0hgTnUTRzKsh0JzGAZrwOezpDNDPzsn31fp84B4xnMHQWOzuJnByh3QxND+g+27cpAZFokFDYnyIdUA6BcwkxLerv7DLAxZmPoxQHhI8eNrvCeHRZw/apuqNNppPN+lPTrMeazceazcdbLCenF52YVnik0XKg1nC4wbx/qn53lXrnlIKdUwp2TM7fNCF7XXnauor0NRXpb5anvl6sXGqNX2SKXWiKW2iKm2eSz9ZLZ+plM/Wy6VpJU0FkoyqqRSurL4ipzg6fmBoI6VyRHFCa6NNrNMs9zLGe9nQ2St1Vf0tng9QThjQMcm9TvK8+zlslcVNJ3OD4bIjvNZ2ZwIZG7qlN8DGnBOkSfQ1Kf1NqkDUjtCgrvDg7AqokK7IkK7o4I6YoXQLpbFSG65VBWoVfgcInU+YRHz4iUx4SH+n/opMDyeY8i862nk5b5/2mqonrVyy6/MUHHx3ZW1tq3rR04ZnWPStbmicZNHny6AE8VqVF1bpmyczKkuUza3esWVFu1vRzFHIA4LI5NC3gcnuLPZ/T+bn+Ev2XdEYQDo9AHBwFLDYgCPaIV198abBTPyfK1ZF0EpN8EoVoFgr5fKEAx7F/F51LrKaVSxeFBAdCOjOzMy0S88UOfLEDk5/jUTQzKUNAwweQzvZjMobzUB7GNNtBowMCmqEzjyKZO1thyRFzHmi/hwKTzg4uzrCCA9LZwcUZ+tSwDLrPOSEtEgKC6kcQzjTpLOI7iSixgOCL+YJ+Dg40wsEBiPMb8/asmhPL6nfVag/WqY83ao82mfbWqPdUFRxuNJ6YUXR8euHhRuOBOt2eGtXOyrwdk/N3TinYU63bU63bMVm1aULuuor0N8tTV5UlryxRrihOWl6kXGJNXGSOn66OmaGRzDLEzjbKZxrl0/WyZo20oSC6JidiSlb4hLTgiuSAsUn+5Uq/skT/4kS/4kS/ogRfa5y3Se4JA3MGqadR5qWLcVdHjoaAZvJz+lgvQ7yPTu6lkXmope4qmTsMaegTfIwKP3gYaEj0NSr8zEkBxqQAY1IAnJ3h4FyYGVacHVGaG1WWF12RLy3LkRRnxDCzs1EZrlME6pMC8hO9M2UeKVKPNGmgNMTr1YH94TI3ykJg4zhckFq6ZIHN1tXT8aDt7o33jx5cvWjOxhULQj2Gy4O8X589bdfqVbUlRXWlxUU5GUnhAZok+aZl8/a9vSo7IbpEnzPWonZ1oAmUIxLy2Ww2gjx9cH4y/tynw+i5nquP+tjNJE6gXAThcOGtY7BTBeGyKZqHE1yazxM70CTJYbOBiI8NH/bCy0P6OzvwhTTvsa2BCQQCiiIgnasqLTbbvYvnvoW+M4f9l9GZxWFDKkM6I1wgoLD8nPTyYuuSBXOjIsMBAARB2SfqnuVsMGeDDKN5FM2spTCF+pCwzGMopjXfvnG/z94206HBNIiSAj7cTLGv5oAztT2dmUQHoPgDSNKFxB1pQkTz+CRKCAnKVSDkczkuBDdbErJ5dvXhBVV76vXHm3QnmjRHm0z7pmr2VBXsm6o51GA4UKfbN1Wzt0Z9sNGwt1azq1K1c0rBzinq7ZMKNlVkry1LX1uesbos5fXSpBXFimWFikXm+PmG2Fk6yQyNZJZONssQO8sQO00nbVJH1+dH1eZHVuVEQjqPSwkcm+RfqvyDy+Y4L5Pc0yD7w1w2SD210W4MnRmv2SD3Nib4QkBrYz01ck+IZshlxtmAdDYlB5pTguCfkM5FWeElOZFledHl+TFj8yT/BJ25j+nMZoEli+fbejptj9p7Ou6tfX2JWZWlzVIOFGCZsZHz6qZsW7n04Mb1MyZNMKQmp0VFxPh6jNXlpceG8wAwqdLeWjlXGR9BYIAFAJ/PR/8+Z+M5nZ/rz/XkSSDBw+EW/uPiUC7C4WIoF8VYfAHu7CJy7efg7Mx3cREMGewyfNgLgwc4iwUERWIUiWEYguMYTdM0RQgp/Ek6/4Wz81PpnJedVlFatHThvOioCAAASdIws8GjBH2WTfoE7JhRmllaYeDb55JAe78Ct7vplfGU7a9Bsd/kZugMM87MrA2fYXLQT6czXziQopwJXERgfJxLEFyeAMWdKFqEIK+6OpRmJW2fM3XvzPF76w0nm7XHG9WnZhQdaTEfaNDvr9ftr9furVW3TlXtrVUfbjbuq9PuqlRtn5S3dULepors9aWZbxanvFmevqosdWVJ8h9oVktaCqJmaqWzDLGz9HEztLENBdFTc8JrssNqcsMrsyMmZoaNSwsemxJYluRfovAtSvC1xHub5J7G2N4wBpRW6vFHkDlqtDrGDebnmHgGTGj0kTbOCyadGTqbU4IsqcGm5ECYqGPoXJ4fM7ZAUp4bU5odA52NwjSpOTnSoAjTJgbolP72dJaFer82aIA9nTmg933YooVzex51dLXfs/W0W7R54X7uU8cXhbi/liWPmj6lYtsbS1vXv/nG3FmlKpX/a69lymOXzmh0e2Wgx/CBB/esP9S6ITzYHUcB7BXCkD9uLekD6D4vv+d0fq6n6r8MacAmWA6LjXIRisRJAnF1FQ4e7Ny/v3jwYOeRI4e6j35txKsvOTvwKZxL4AhNEfA6bpqkSIIH6Vw5xWyz3fvu2/POIpe/ls5wUZChM5cD+CSam5U6rqx42aL5MdGRAACK4gtFDpTQgRL2ehqkQNgn2szY0DjNR3CCg/Gg7Js3mC1tJr/8VE+ZGYSZTXEYw2By0PZ0hmhmdrWZfe5n0pnPd6VIB5rHpzFSgOIiHu5I4A4IMnqAS6U2d9f8+j3TK/bWG441qN6pyz8xo/DYjELYpAHpvLdWva9Os79eu6emYMeU3K0TcjaPy3l7bNaGsqw1JRlvlKauLEleXqRcak1caIqbq5NOU0U35UVM10pm6KQztLHNBTFTc8IrM4KrMkOqc8ImZYRCNJcnB5Qq/YoTfSzx3sZYD4PMXS9164NmncxTK/WAYvJzkM4amYc21hOyGAo6zvZ0hoDuTTrb0RlazyU5kaW5UWU50Qyd4exsUIRpEvx1Sv+8BK8n6YwCwGOjkM7QF1u4YM6j7nabrbOn675RlW3WZB/ft82qzkyOCWmaULpsev3Ot1asW7xAGRkxxMEhN0mxYeXSTW8uPfXOji8/O1pTae7nivL5bAEfZ7OAvSH41CHa/nX4nM7P9aSehWaUizC/VAiHy2VzCB7uIBYOHOj40kuuQ4b0GzjQ8aWX+ru7v+bn7ebpNkIsIHhcFg9D+DQJ7zojcYLiYSKaeEznu5fOX/jLMxschNuHzjSB5GSmPElnWuQocHAWODjyxQ72dGamZnhCCLe9+9CZMS6Y9lH7x/Z6cg/Fvj/afhsQ8td+XRBS+M/oTApcKYGzgO8oosQOtMiJEjhTtDNBCFis4c7iqfr81oWN+6aPO9RofqdOdaxBdahBf6jFenia5UCTcW+DdnetqnVq/p6avNapqt3V+dsn52wZn72pIntjeeb60sw1JRmvF/eiebE5foFRPlcnna6OaSmIalZFtaijG1UxdXmR1VmhlRnBUzKDq7JDx6cGlScHlCQFFCv9ixR+1gQf6GZAEEM0qyUeGqmnVuali/U2yL2NcT5QcF6Ggkd/EMTMASBcQuljccDzwCczG0VZ4UVZ4XB2ZjIbpqQISGetwi8vwStD6s7Qefjggdjf0pkLAAeARQvnPuputz1qv3/n16P7d33+wYkv3j86oUgXG+xdrM7auHze0ml1qmSFC84jAMhOTDy+r/XOr1cunftAnR/n7TnI02PQCy+KXV35CBfgj2/8e5LRz9N1z/X36FkjM8LholwEfhXlIrBosJ+r88jXhrw2rP+wof1fe2XgqOEvuY8e5u/jHhrk6ywW8LgsHpcjpEgaJ0iMR/FwEkPFfJIDwJTJJkjnv/xU8Fl07uNsQDrzxU7MYSCkM1zmpoQixnfGSArBCS4P5/JwBCdQikBInEvwGCEkDp9BSBylCIwm7fUsOvdpkWYkcnKE8QymNZRxOZ5CZ5x2pgTOQoGTmBY5CUT9hKJ+tMCVIEgAXnUUNll1e+c37GkuP9JsPVqvPj1Nf6BOd7DZcnia5WCzaV+jbl+jbl+dak9N3t5a9Z6agp2VeVsnZr09Nmt9afqawozVhakri1KWFSoWm+MXGuXzDbFzddKZWul0dUyzKqoxP6I2N2JqTnh1VmhVZsiUzODJmSFwXrYm+MCbAM1xXnBwhgOyRuKujnFTxbirJR5amZdW5qWP9TLG+cCrT2DJEZT9gAwFGc14GjBRB/POcCHlqXQemyeBdLakRMFtFOhsPIvOGGDx2CjCYnNg+ScAixfNs/V0drXfs9naPzp99PXFs+c0VlpUGZ6vDDJmJ82tm9A8ucx72FAeAAIOUjdxwp3rP310+pBOrRw8EHNzc5FKPEaPGTh0qAubBUii95XzJKD7vGP9t1Pguf536lm5Zkhn+IsEnxHQ/P7ODq8NHfTKEOcRwwZ5ug1zHz1sxKsv+niOlsWEvzR4AJ/AeFyOgCT4BEliPBrDSQRxEFAMnS9fuNjPsf9fu8n9LGdjbEkhcypIkrRAKKaEDrTIsU+TBrPMzfQiQTozn3JwjINjDJRRioDi8SlcQOMCmhDyoXo/fYazYd8lbe9yQDcDGtBwjYXZDHwanfmOlMCZTzsICL6Y4rsKhP1ogTOPRwHgO2Tw0qrxe+bWbaoyHW4qPF6nPt2kPdRgONRiPdhs2teg39ug3d+k39eo2V2bv7e2oHWqand1wfbJOZsqsteVpL1lTX/DmvJ6ceqyQsVCU9w8vWyOVjZbI52hkUxTRbeoJI15UTXZYdVZodU5YVXZoZPTg8el+BcleDNWhjHWwxjroZO562S9hoZK4lYQM6Yg2q0gupfRqugxzGGgNtYTGho6uRdjNDNo1kDJPZkd7t50Xby3QelvfyrYJ7NRmh1TmBZlTo6Em9wGRZhOEahV+OXGezJ0jg3zGT54IA8ADLBwDoaxOAhgoWwWwgLLFy+w9cB7Bdsriow8FogKcB9n1Xi+MsiQpWyeUrJoWtWr/R09hr28btmK376/eqR1V4ZS8sJAMjhomEw2JipqZEDQMD//ESSBUCQO6dwH0E9l9L8dBM/1v1DPSs7BI0H4iwQfkzjhKKQHuogG9eO/MsR5+CsDXxzg1N9JMGr4y7KYcPdRw51EQoLLFeC4ACdpDBegOIkgjkKaofOVi9/1dxrw19L5WaeCkM5wdobOBikQkwLxU88DodcMcWx/JIgSJEC5bB6KkDhGk5DFDJRJkcBevV96xqkg07Bh/zwEsf2T9qveT3M2+A58gSNFCnGMonmUAy1wpmgxijpxWLEeozfPqt8zp2Z1Wd6BevM7tbp3ajUH6/X7G017azXbK/N2VeXtqVPvrlVtr8reXZ2/p6Zgd3XBjim5m8dlrS9NX1OUtrowdVVJyrJCxQKjfI5WMkstma6OmaaKblZFTdfI6vOjqrNCq7NCa3LDq7PDJ6UFlSv9rHGeJrmnXuqmk4zRS90MMndIZ1gylx89Oi9qVF7k6PyoXkbnhA0viBoN97a1Ug+11B3SGUY1npRK5g7zG3BRUCX31Cb4MNazOS3YmhFanB1RlhddoZKNU8eOK5CV5UisqZDLEQZFmEERplcGqRJ9c+O90qXuKRKvVFlgbJjva4MH8gBAAIfHgVdfcjAOF2VzVixZbOvpsnW32zrv56TGYwCoMxL3vr06Qx4R4T2yRJPVPLn8rUVzLn7+6U/nz+/auD5FHjX61QEhga/K5Z5RUcOTkvyiYtyiY3xGjBhMkhwUYaEIB+q5xfFc/6ieRWceimEoF+UiOMKFdyThCFdAEk40OcBB+KKrUz8Rn2ADgg2GDh4QHRYc6O09wMmJ4qBCjBDjfCFGCRCa4qBOkM6TLJDOA5z7zM7/3QZRhs5sdi+daQrLzUkfW1K4eNE8SUwUAIDmC59FZ/sFbuaBvbMBEA6bh6IUQQj5lFhIO4gosZASC+G8DKEMuczjUzw+9axEHbOEAnPQfeo47BkN9XQ60ySfovgUKaRosYDvKOQ7iEiBA4b1R0CK75idM6o3V1v31hdvGZ+/t1J3YKp+d2X+nhpVa7VqV1X+nqqCvbWa1qnqXVV5WyZk7qzM21mZt2lc+lslytVFyjeLk1aXJC02y+cbpXN10nl62UxtTEtBxDRV9CxDbFN+9NSc8MlpQRVK33FJfpPSQsanBpUpfIsTfQrjvSxyD5PMDc7OBpm7TjIGrv8x7rM6xg3SOS9ipDpytC6mt1UDflvvIWGcd2+3htxLG+sJea2SucPKUEbaBF+tws+cFmJJDy3MDC/JiSrNl5SrZGPVcWPVceV5sqLMKGNymE4RqksM1ylCNQnB6ni//HjvnDhPSOcUaYAk2GvYwP5cADgAQTkUC2AcgHEBggDu2lWrbV1dtrb7tkftlWMt6fGR7x7cdmrv26mSAIn/6NwE2bJp07pv3Lh5+eKiljr/Ma+4vdIvOmR0vNQrXu6lVPoqFD4yuac01isgaNiLQ0QI1nvaiBOIgE9x2RwWABRB81Cch/bOACTGIzEeiaEkhv6Xkbvn+j+t/xLHfY8BeTwEQVCUSxA8HoZw2ADjsGmch3HYfALjAkAgbBGFUxhXSPLEOOGIi/hsSowKMcDlc3CajY4c8lKot48sNMzt5deECClEaAdM5Mhz7EcPwAAiJDEMAZMnFtpsD69d+W5QP1cU4bAA+Ova91nwQm42C3DYAOECnMfJzkkrLbEuXDQ3OjoSsABFC4QiB4oWUbQIp/kMFjGS4GAoB0NRAmc6+OF13cyFsPDczz6S3OeewCfVp0+jz0YJtDX67Aoy69r2HfzMgSFTaAccBEIhX8SnxTTfgRI48/nOYlrkTBCDCU5BhO/BuVO3Ty3cV1+0baJqX43pQK1pX42utVq1t0Z9oE7XWq3aPjF7x5TcvbWanZV5O6bkbpuUvXl8xtqy5NVFia9b4lZa4xab5fMMktmamDlayQxNdHN+eFNB5DRNTKMqpj4/qiorbEJKwISUoImpweNSAksTfSCdzbHu9nTWS90Y37nXeo4eUxDtlv+4/0gv8TDKvJhVlD75DXs6w9VtTby3NsGnVwo/ndKfoXNxdmRxrqQkT1qaLyvNl5XmSAozIo3JEXplGENnVZxvfrxvTpxnutQzSeKZIg2KCfYaNnAAFwA24KFcAQAYB+BsgPbSubvD1tPe8+DWd19/8NUH72xcOXusMSPC9+VX+uGKCP+WSeW7179erEn3HOb86gtUTMiwNIWPNGpYnHxkSqp3crpPYrJHUqpPgtIjJPyVIUOdCJIjEBI0n8cCgIchLk6uLMDmoSQPJR+/Q8P+nM7PAf0fo38MzSiGoiiO4yiKslgARTg0RVA8jAMAymbxCYwDAM5lOQooMY27CChHkuIBhGaRDjwhARAcsMU8zHvEawpJRKZC7j7sZTEPE/NwJ0LoTDoMEPRzpsUuYgrhgNIiXVf7ncsXzzqLBVw2B+Uif9XNVWzA4rDYzDyOcAEP52TnpJWWFS5eMj9aEgXpLBCKSUpIUnx7OvMoEtLZ/laUPmGMJ28gtDeO/xzQzBBtj3X4t+x7RCGdmQkaUpu5M0Xs7ATXCB1cnIGz2EEsdBDwHfgCR1roIhQ5OwocXCnqZSFerIw5trhpZ13xvvqiXZW6Q/WWQ/WWI42WfVM1+2u1R5pM+6ZqNlekb5mQeaBBv7dWs21S9sZx6bD8aJU1fqlestQoXWyWz9FFzyiInFEQOU0V2Zwf3pAX3pAX3lAQ3aiKqcuPrswMnZgaPCElaGySf3G8V1GCtzXO80k623MZBpzh7AzXUnob9+XevbVHsV69WY4EX2OCrz7OG9K5N1oX761L9P1DSn9DciCkszU9ojAj0poVVZgdDVWSHWNNj4B01isidIpQdXxQfqx3XpxPttwjTeKRJPFMlgTa0RlBEZIFuBwWygYcNmCteWOVravNZnvY9vtPm9YuVWfFvzSAHNofHz6E/4ILe9TLtL+HS5j/wBcHgBGvIIH+4qAAsZc3ERXtKontr0geGp/8UrS8f0zCYJlySLjkJXevF7kIACxAkAiLBVCUK+SLWICNITwM4TF0JlCsD52fGx3/X+lZuWYuF0UQBMMwgiAwDONwOAiHi/NQNgvQFMFmAYQFKB6CI2weB95iDEgOILmA4AAUACcBa8TLjmGBr8ZJvAa5YDgH0BjgY4DkAhQAnAswLuCwQJFFbetpu/nrjwNcHJnB+a+5VxAAuIjbh87lY4uXLlsokcUANoCNn5DOBF/AhChwmoKTMpOHY+6sYuhsPwLbZy3sr796FqAZW6MPnZmlQaYFCR4G2o/VzATNYPqP2VnAdxCKnIUO/cUOrk5Cx340PcKBrilIPbG0ZWddcWuttbXG+E5T0eEG67GWokMNhoP1+kMNhr016m0TsrZOzNpdXbCnRrV5fMaGirQtk7I3jktfYYpdpIlaapQuMsXO1kZNywtvyQ1rzg9vygurywmtyQyamhPeUBBdXxBTlRU2MTV4fHJgmcL376ezKnqMKsZdFeNuivVmBOncuysIgxyJfrBewz7IAbv29Qo/XaKvXuFnSA40pgRZ0kOtGWGQzpbMP1SUGWVJCzckhfehc67cOyvWPTXGXRnj8bd05mAYzgJsDovNBiw2C7z1xnJb94Oerrs22/3Z06tHDe8/apizMs4/TuIljavBKk4AACAASURBVBwVFT4kImKQTPKiVPZibp5Xgco7NeM1jcE7X+9RYPA0FgeayoI1Vl99cYC5LFRfGKXWJYVHBAhFJGABmiYxDIHOBqQzzuUxdCZQhECR5070f7aeVZ//rFwzh4NwuSiG4TweD8MwBEEQBEFRlAUATZMowuGwAUnwREKqfz8nZychlwVwDCAc4OTIdnXheHj08/YeGBQ0JCRkqKMj4GGAhwEMBRgCOCzAYQGEA3AUlJeYOtvu3rz+00uDB/1r6FxWXrR02UJprITFASTFh3SmaAFO8+FEDAHKrF8/NbwMHY8nPQpmdranM8PcPpjuMz73Of1jTBKm0xn+EPscHhPRAyTBI0mS5osFYheR4wAHx35OQkdXihrjIppmzn9nUf32WsueqZbWGuPhpsKDDZbDDWZYe7RrcsGOyfm7q9TbJ+VtLE/fMil3Q0XG2+Oztk3J31CRscwQu0gnWW5NWGCQztZGteSGNWWHNOaGQjpXpQdUZgTXZIfV5ERMyQgZnxw4LikA0rkw3ouhs0nuCVcEYaKOobM6xk0jcYeRZ0ucryXOF9L5jzXuOB9zgp8l0d+iDIDVdMzqoCHRF0JZr/DTJfrpFf7GlCBTanBhRmRhRmRRZlRRZpQ1K8qaFWXJjLZkRlvTI0wpoXplr++sTQxRxQXmybyyZZ6ZMreUaDdFtHtSTEB0kCekMxewMJT7R7cAC7y5ekVPz8Pbt3+02e79/OO5a1e//PGHr+7euXzn90t3756/9st7d9o+v/Pwkys/v/PL7dNtPV9cv3Pi5oNTHbbP7nS8f6/rgwe2j2+3n7n58L3f7p++duO9w8e279m3w1podHYRAwAQhIMgCEmSkM7whAdHUHs6Pz8t/A/W389l+LvB5aI4j0YRAgA2i8WhaQFF8QGb5e3trdXrqqqqZs6etXzlijfeXLVm3VtLVyxcu37FmrWLl6+YsWHj4rXr5+3cvWLTloVbti/cf2j1qjebFiyqmT13ysxZU+bNr5u/oHHevMbmxkkNtRP3t27r6Xp4+cK5Fwb0hwGN/yE6czkA47GzslNLywqXLF3A0JnmC0lKSPOFTHUGRCSk859sl/RZ1+5D2z63x0KePhXQz6Izs0kIjWaCT9tvIdr/XVokBASOEQRB0SK+yFnkOMDRoZ+z0LEfSfi+0G9emWH/nKptU827a8y7q/T760z7ao2tVZqDdcbWKs3WcdnbJua21mh3TM5/06rYUJGxcVzmlkm526bkrx+bvtwoX2KQLbcmzNPFzNZGTc+PaMoOacgJacoLq88Nq8kMmpwWWJkRPDk9eHxy70Wu5Uo/SGd4JPhf0lkX662X+1jj/SCdjbJeuxlOzZZEf6siwJoUaFEGwM4Nhs7M4MzQ2ZwWAqfmosyo4qzox7aGpDBbAumsU4RqE0O0CWGQzvmx3llSjwzpmOSoMQydXxkATwUBPAaBdOawwVtvruyxtdlsD222h3fv/2yz3bfZ7j+y3el6dLut69du2+1u281u2402288Pe37qtv16t+vSve7L7bZrNx6cu/3g2/aeqx22H9t7rj3svnr7/qWfrl86d+Grbds35eZlCgQ0AABOQCgXQ7kYQ2ccQfvQ+clM9HP9B+sZuWYehpIsgGAoyafFbBYKAJuiBZ5ePvPmL3z3gzM//PzTjd9vP+ho77LZumy2jp72ts57D9pv32+70WO739lzu737t07bbz22mw+7fn7Y9fO9tp96bPe6bXc7uu/02NrbO+7YbO1d7Xd6uh7aerrOffXl4P79ekn619HZXvZ0XrpsoUwuZXEATlAESeMEn6T4GElxeRh0Mxg629vNfTqP+hQeMX7Fk3SG38A4y/bmBvP9Tzob8HvgWorAQYw/vtWbsVDsL+oGfD5F0zTNF1ICR77IVSxycRaK+1Nk+PChSydad02bsG2qeXetadsU1a5Kze4q7e4qdWuNtrVGu3NKwa5KVWuNdtuU/HXlaRsqMjZNyN46OW/LpNz14zLeKFYuM8kXGWRzNFFzdNGz1NHNOaGQzo35EXU5oVWZIZUZwRNSAsoTvcsTff+EzhDQfxwGRo1WRY/RSNy1Mi9IZ7Pcxyjz0ks8YPDZFO9rTvCzKgIKlYGFyUHWpEBobhjiffQJPoYEP11ir7QJvnqFvzE5xJwaZkkLt6SFQ0AXZkuKcqRQ1vQIY3KINjFEHR+kiYeBjaACuU+W1CNdMjo5akxilJsy2j8q0IOhM8Jlw+p9NhtwuOCtNat6bF3dtvaO7gcfffr+h5+8d/7yuRt3f/nuh28/+vKjr7+78sGXF89e+uWnm23vfXLundMff/DJ2c4e23sffnXgyLvvHPvok88ufnPu2vmLv1z+/tal73/56puv3//g9MHDBxYtWahUJjo5OcCO/963qDAHDVGNcjGU+6zWpOf6z1Cff9+nyi45x8NQEgCEh9FOjv1QjASAO3zEGEtxyZoNG9/96KMT77+/dffuzTt3Hjp1/MuL33713fm77e0//Xrz599u/HLjt++uXjpy4vDeQ61HThw6+f6JL85+/ulXn9x5ePde28Nrv1zvttna2jt7HnXYutsedT6wdXd888XnQ194EeGgXDbCBgi7Nz/3z3L5T+lcPrZ4+YrFsXEyFgdgPALjEQhKwAdcFOEgXAznMddNwVJQ+8d/XCf4eNTtM88ycben0tl+oH6SzvangpTdVdy0SAgPJwk+zeQ3IJ1FTo6Ori7AwUEkFMN7t0SUwFEocHIViAfRtMzttderSrc3VWybat5TZ94yKX/rhLwdk1WwX39frf5gg+lAvXFPtWZ7ZcGOKtXb47O2TMrdOjlv04TsDeMz15SnrrDEz1VHzVJFzNXHzNFKWnLDIJ2bCiIb8sJrcyOqMkPGJfmVxnsydC6K87TGeT6VzhDN+ZGj8iJG5keOUse42dPZ/o5XODgXKgOLkoIgnc0K/yfprE3w1Sb46hL9DEnB5tQwU0ooZHRhRqQ9nQszIo3JIZqEYFVcoDouBNJZFeebKXFPl4xOihz9JJ25bA4AgA0/uJy31q7pttk6bV332u9/9e3Xn379+akP3v3y26+/vnD22Jn3D576ZP32dw6d+vKHXzs//OLqO6fP7j30yWdf/3Llh4cffXr13TMXz3x45eSpbw8e+mz/gU/27n/v/TMfX7x04eTpE6vfeqO5uVEqjcFxDEW5DJ1RLmJP52f1QT/Xf4b+UTpzOTyKFKEICQCCoISPb2CB1lA+flJtc/Ou/fsPnTq548D+La17tu3bu3X/nuVr16xat3neolVrN+48dOzdT778dkfrgU3bd2/esXvVmvUbtmxftHzVsdMfnjrzaeuBEzfvdN97+Ki7q8PW09HT2WbreXTh7LmXXxzCBhwOi/s/RGcOG6AYKys7tWJc6YqVS+TxsSwOQDGci2AsNspFMBTD2VwOm8tBeRgs1Ed5GPOYaXD+4wKUJ1Brv6v9VDrbP/msRUGGyLAslLmHG87scGRm7n4lBXyBg1js7ARoAcEX0gIHR5wWCoROYpEzxUFdMEzuMWJ9w8Rt9aWtjcX7m4q2V6rXladtnpgDu5tba/T7ao176027p+q3Ti7YOC57XXnGWyWpa8rSN47P2Tg+Z3Vxygpz4lJzwlxt9Ex1REtuWHNOKPSdG/MjGvMjYL3GxNTA8kTvYrlnoczdInOzxrpDOptj3S1yD2aZ2yT3ZEJyGol7fuSo/MhRGqmnMd7PLPeBtgbs3TfG+TBoLkoKsiYFQnPDrPA3K/yNCj/72VmXGKBXBOqVQYakYEtauDU9ojAjuigzxpr1h8ypYXplkDo+SBUXqIkPhc5GrtQzW+YJnQ152Mi02BBJiHc/AR8FbC7gsACbBRAAuCw2CgB33fpNHY9sXTbbnYcdXTbbtRu3rvzy672uRz/fvnPvUc+Pd25+8f3Fb368crur7b6t+4fbNy9f/+Vm28ObDx/c7eq809b24683f/j5199u37197+Fvt3//9cZvv/x6/eKl7069e3rXnp2vv7FSq1X37++K4xiHw0IQDo+HYiiXwDGaIjCUi3B6Ac28ngkeTuLE3/Oqfq7//WJ2SfDHxwk4xsMQlA1YsDeD97jVCOFwMYRHkUIOmwdYKADIGDevquq6FW+8tXj563sPHz7z6afnvr/y7dXvPzl39vSnn5z4+MzxDz/asvvQije3vr390NlLv9x+aLt6/c7ZSz9d+vHmF99+/8Hn35757Pyn31z59Jsrn3x9+eLVW/fbbI+6uns622yPum1dnZcvXHxhwEAGzU/QGbBY4J+gM5OoYwGAIiwUY6WmKcaNL1u+YrE0VgLYgIeTGI/gIjiK4QRJQyIjGMqMzDwCh/36zO0n8O5tvlBgH72wtyzsrWdYkQHtEXv+MpCFdnOfIz4oaGjY1zpDRjPztX0pEqAFBCEgKaEIJWiB0MnJwVWA4oNIPDXAc1NL5bb60p21ltZ6y64a3eaJOdum5O+u0u6q1Oycot5VqdlVo9tVo9teqYaAXluWvqYsfX1F1rqxmW8UJS83JSw1J8zXS+boomeqoqblhTfkhDTkhDTkhcOGjeqs0ElpQRVK39J472K5Z6Hco1DuATMbFrkHpDNEszH2j0Y6dYwbNDe0Mi9jvF9hgj+0ns1yH+Yw0KoIeCqdTUp/Y6I/Q2e9ItCgDDIkBfehc6/jnBVjzYoxpYTa01mTEFwgD3iSztFBni40hQI2F+btAQoAwmJjACBr1m/u6LZ19NjaH9lu3+/8ve1RW4+tw2Zrt9ke2mwPbF03H939tfP2ra67t7ru3uq6f6f74UNb153Ott/u375+++bNe3fuPnxw6+6dqz//cPbiuZ+v/3L12g/f/3D1wncXP/rkw30H9i5Zsmjs2LLhw18lCB4AgCRxHobAMxM+TTJQhuu5sE7hyYq75/o/KsjfJ3eyBTSf4OGQyxiCQmqjXAw6Gy6ugxISk6dNn71t++4DR459/PkXX50/f+natZ9u3Lh288bV3369evP6j7d+++n2rZ9v3f/u2o3LP936vc3WYbPd67Tdfth9r9P28JHtXqftfpetrcd2v8t2+2HP3Q5bt83W3dn1qOOh7VF3T2fH5QsXX+g/mMNCWeCpszNgscA/+vEsOleMK12+YrFMLoV05uEkipFwJGbmZehg2N9vwsAa0pkW8O1PAu31ZISZOd+zpzMz//4JnZmufYbs0NlgFlKY2g1ACHCM4uE0heCUUOTs4tTfASeGCGhVTOjOWTVb60q2VOp3VGv31Ot3TtXsqFJtn1SwfVLB9kr1zmrt7qn63VP1O6u12yvVmybmra/IWlOWvqYsfXVZ2sqipGWWxKXmhIVG2XyjdLYmZnp+RENOSF1WUF1OaENeOCw/gqeCYxV+vZe6xnnCFiSY3OgzO2sk7r1JZ7i6HettjPcrSgyAKkzwtyoCGBUqAwuVvWi2p7NJEWBQBugVgRDNxqRgY3KIMTnEmh4F0VycJSnMkhVmyayZUktmtD2d1XEh6vig/Fh/SGfoO8eFj0qVBUf4uzkSOArYbIAAgLFZOAAYi4UDgK3dsK3zke1+W8+DTttHn3175drNn289PHvpp1/vdHxy9uLZq9cu/frruWvX3v/iq3c/++LLi9+fvXTt46/OX/vlzrnvfnjvgy+Pnfzgo0+/OXfh6seffX3gyLE9+w/sP3zk2KnTR44f27l7x6Ytb6/b8NbKVcsqxpWGhAaQFAaXXAUCmk+TLACYlyvsU3+O5v8wMXRm2lfg83BY5qEYHKjhM/Bd3YtDXomLV5otxTPnLli/afOuvfs+++rrr789/83F8+cuXfz28nff/fD9Dzeu/3Lrxs83f7t1/+7vD+/fun/3199v/fr7rVv3795pe3Cn7cHd9of3O9sfdne2Pepq7+lue9T1oKvjQUd7V2d7d3ubrav7UUfn5fOXXug/mA2QfwGdx1aUMM4GPBXk4TRB0iRJ4zjO4/FwHCcIgqIoiqJIksQffxAEQRAECT+ekVl+quxz0PaDM7PG/Sd0hgY041DzxSJHVxd406D9uiDA+TyUxHh8CqUosYMLpPNQAd+aKNk9p3ZLbfHbU7Rbp6haGwytDYbt1arNE/N2TFbtnqrf12A+0GTdW2/aWa3dNkUF6fxWadrq4pTXi5NXFCqXWxXLChVwV3BGQWRLblhjbmhjbmhdTmhtdgjspZucHjwxNXBcUkB5oi+82hXWOhcleBcleBcm+hYm+loTfKwJPnBqhp5Gb9F+nK8x3s8a71eY4F+UGFCsCIRELlQGQjpbFQH2aIZ0NisDDcoAgzIIotmUHGJKCTWlhEI6F2dJSrKlvWjOkJgz4A53IKSzSh5cIA/Ik/nlSDyyZZ5pMaOSo8bER4xOkQYFe40QoggK2BwWCgDCZmEAIGwODwBk7YYtnY9sD9ptv9/rfOfkmY8+P/vxF+f2HDr+4Wff7Dl0fN/xk6c//fzkB5/tOnB014HjR9/9ZP/RM2s37v70y0tffXP1yNEP33hr8+Zt+z794tuPPzu7dUfr2o2bd+3dt//wkY1bNq9c9fqGt9dv37ll7fo3Fy2eN3nK+KTkhKEvv8DlsrlcNoFjXA6LZzdY8ez8jX87Vp7rLxHTh8U8g2M8Eifgf8x8iiZ4OAQZhqBCoXDoy8NyclUTJlbqDabi8rGN06ZPnz1n1VtvfvTZp59++cUX33z91bmz5y99d/nalSs/fn/x+wvfXb3w441rv/1+/aebP/5y86eb92/8/uDWjXu/3bz7260HN2/du/Hrneu37998+OhB+6OHD9vvdXW2d7U9fNTR2d3ecenb7/5ldC4fW7zy9aXxiXGQziTFJ0gBSfFJkiYIgkEzTdM0TVMUhWEYRDZp94GTBGUXoXuy/9N+mobP2NcYQezCFPOz6MxEMvhiEZyaKaGAwTEUszEIeDSGkhgpEhBCoaNTPycHZyGKvcSnx6Yn7p41dVNN4aZK3aaJebtqtbsatFum5O2s1u6q0bXWGffWm1rrjLun6rdXabZVqt+ekLu+Imt1Wdrrxckri5JWFiWtKFQuK1QsMsXO0kQ254Q2ZYe0FERMU0U25IXXZAb1toZmhExKCxqfHDhW4VeS4F0c71Wi8C1K8C6M9yqM92LobIn3ZgZnWEpnkHsb4/1MCf6mWG9LnC8EtD2doezRzNDZmBTMyJQcYkoJN6dGPKazrCQ7tjBLZsmQmNKijWkRhqRQnSIQngoWxAblyfxypb6QzqnRI5MiRydEjkmWBPqNeYVis1DAZrO5jOPM5mAAcNdv2Nz9yNZts91v7/ru+2tXrv188coPn3z5zflL35/77srXFy5cvHrlwvfff3Ph0reXrl764efPvr5w6J3TX3x9/seffrt85cd33/vwzAcfXb32w6Url4+fPHHq/Q/f/+jT9z786MCRw9t379p/5MA7xw7t3L1t9ZqV02Y2TppcoTeoAwL8RCIBh8PictmMp8HQGdZF9nkv/Fz/RwX3pJn/cZkJGjKah2KQYhRBjnhteEREhMFonlhZ1TR9xvTZs1a8sWrJiuWNzU2Lliw+8+EHn37+yVfffPnNua/PnT978dK3310+f/Hyuas/Xrz266Xfbv1w897Pd+5fv/3g+u2712/c/aW9627bo3sP2m/euPvTnfvXO2z3unru3W+71dXZ3vmwrbutq7ut6/L5Ky8OGMIBGAsgbID+j/rOZeVFr69alqhMYHEADydJig93BSGd4XQM6QxnZ0hn5vnegfoxnfsUZTCEZeJxjD3d515XxlZ+Fp1hnA5SGOIeIpvhO1zjFjs7CR0dAI/GMIpHO4hokdjB0VUsdBAg6CsiYZUqc9fMmo1Vli3Vho3jc7ZMydteq9pclbu/0QIPA7dXqrdMyt8yKX9bpXpHtXbj+JwN47LfLE+HgzOk82Jz/AKDFJ4KTssLn6GJnqGJbsyPgLuCNdlhVVlhk9ODJ6QEVSj9yxS+JQnevZ6Gne9sjPXQS/+IOcNghjHOh6GzWe4DJ+g/oJzoD2WP5sd0DjYmBf/t7BxuSgm3pEUWZkQXZUqLs2TWTKk5PcaQEqlLDtUrQxg650kDcqW+ORKf7Bj3bJlncuRwmNlIignwHP4iDwAUADabDVgAttDCPze8vfGRrafL1tPxqLvbZuvsefSgo/1e28MHbQ87ex51dLXf73hw78H9uw8ftHc8etDRffPWvas//HL1h59/uX7z199u/vjzT5e/v/Td5fPfXvjm67NffXn2/Ml3Pzx68t2T771/5PixfYf3792/e9ee7Zu2rl+4ZG5Tc21l1QSzRZ+YGD9mzCixWAhfwL3xIzYHvnqf0/k/RvCfkjn9g6sfXDYHrmxw2RyapIa88GJYSGheTm5paWlzy/SZc+eseuvNbbt2Hjl+bM/+fes2rN+7v/Xk6RMffHTmk88+/uTTDz797MOvv/n84nfnrnx/4dqP31354dwPP57/5bcrN2/99NutH2/c/PHWnV/u3L1x7+HN+w9u3rl//f6Dm+1dv7d13Pr9zvXurg6GzlcufP/SoKFcFu8xndG/LaUDLNbjaNPf/fEndF71xnJFUiLMbNjPzsxobG9rMIMzg2yKogiKpJ/mMtsvCj55Ayz0MSBzGVv5T+gMh2UmQscM5jCn4ejq4uDiLHR0oIQCgPFRlEb5jmJKKBIIHYWkQIzyRvdzbbFqd82s2VBp3l5rXl+RtX5cxtaa/O21qn0N5n0N5tY6485q7ZbJBZsn5W+ZXLCtUr1xfM7bE3LXjstaVZICZ+el5oR5OulcbfQcXfQcrWSOVjJTGzNdHdWYH1GfG9ZQEF2fHzU1N7IqK2xyeuiElKCK5IByxtOAS4MJPia5p04yRh01Mj9ylEbibn8TijHez5wYUJjgD1WU2Atlc4LfH3qCziZFEESzQRlkUIQYlaHG5DC78VlSlCm1ZEiMqVG6pHCNMrgPnXMkPtkx3gydlRGjFNHuymj/Ma/0XozCZgPAAmwuC7AAB2EDFtjw9tpHts72zgddj9p7bF1dj9o7uh90PnrY3nHvQdvdtrYH9x7cvXPnzu9379z5/cGt2/du/Hbn1+u3r/9y8+r3P125cvXKlSvnz5/77POPPv/io3Pnv/70y6+OnnjvyPFTp898cPTkidaDe3ft2b5t56a31q3asGnNmvVvzJjdXDGutLjEotWq4+Ji/x977x0VRZr+8TZ0A4Jk0JndnTGNOzszayBnRMk5S845SBRUgjmOjmNAMCKCARFRBBHFhIkkWZCcc+jcXbm67h+FPT2oc/f3u3vvPeeeW+d73vNSTTcFp/j000/81z9/XPHd9ypKysI8DalPpvT/r/8PSNgynxwGSMYAye5IKkrK//xhrbGhkYf71vhtcfv37vv1119PZZ29UnDtQcXD+w9LSyseVL18+vzls9r6moaGupbW9+0fmtvbmjo7Wvv7Po6NDkxODE+MD09MjkxPjc3MTtDnZ1ksBp/HAUE+m8nicFgAnwvBPAyFcQGMYxCKAASKCOk80j/6w4q1EuLSf0Hn/5btnJi0Le/aZWdXJzEqRUJyCVmNIi0jKysrL0pnEs1kmxEhr+U+HWRg8PPo36KJgqKjBYWr0Nchmhj3OZ1F3dai6RmfG85ySoqUJXKSS+SkFFSUZeQVlsoqykvLqS6R0Vz13enkmPKT+wozo8sOxN7c7pWf6Hp/T8Cjw5Fle8MeHYyqOrqt6ui2Rwej7u8OuZsWcGeXf9FOv+K0gNs7fMmQ4OVtztkRtr8Hmp0MNj8bYZMT45AdbX8yzPpogOkR/y1HAsx/DbY6Emx5MMB8r++WDE+TXR7GO9wNyTncSS56SZ+mcUfbaYaZrw/c8nPg5n+HWqnH2uvGOOpF2etE2mlH2evGOhkkuhglOBvGOxmQdI520CUfJekc5fgZoJ0MyZBguJMBSecoF5NIV5No9y2fzGeLWA+LCPfNoc4mQY4G4c6GYU4GoY6GQXYGflY6PhZaPmbqPhYaflYaLpvXOW/Z4GKu5Wiut+6H7yQpFAkxCpUq9iU6wxDMxQUQh0tnc+Z5fDoAMlGUO0+fYjBnORwWl8tmMpmzs7PT07MzM3MzM3PT07OTk5Pj4+MjI0ODQ719/R+7ez50fmyrb2isb2hueN/yrqbu2Yvnz148rXzysOjuzQcPS67mX7pw+dzlq+ezzv1+6PC+7SkJoaHB/v6+Dg4OOjo6q1evVlVVlZWVlZSUpFKpkl85/pvgkCRXmqSkcP1/H2dfkCRNWkKSzA1fWP8vaYmIJKUWvfJ/fZWkLfwkCaoETVx6iaSSovy33yzT1FAzM93s5bk1KjI8OSlhd2b6byd+zck5V1h06+r1vJL7dx+Ul5ZXlL189exF9fNXr5/XN7xraq5rb2vq+NDc9bFtYKBzeKB7qL9rdGRgbnaSxaTPz83MzU6zmHQeh8tlc0A+APD4IMCDIQCBQRgCUAQQ4DCBIigIYCCKQ9jowNjalT9KUmW+4tkgYfs/PkgLmvRBS0j+Qedr+VecXZ0o4mI0CSlpGXlpGfkl0nKL6CwjI7NkyRJJSclFaJaXl5eXl5dTkJf/EpqFE2BFMzpEG24ILWjhl1+jMxkPFFYMLpr9Kup0VlqmSpGVl1ZWVZJTkFdRXa6i/I2KvLKcmJjJup/OpmwrPZFxOyOiKD3owZ7Qm8lbi3Z4F6Z4Fqf6lmWGPD4Q9eRgdFlmSNEO38IkzxtJHiXpgXfTAgpTvAsSt15P8riR7JkX53ou3OaY35Zfg8yPB1scDTA95md2ItDyZLD1iWCbw75mB31N9/psTttqSDqdEx21k511U1x1k5y04uzUoq3WRVqsC7dYF2W5PtJqQ7SNRoy9VpyDTpyTrtBYjncyiHP8Q7FOpP7wb0Q76ZGNkP6Qg0Gk44KinAyjnY1iXIyj3TZFu22KcTeJ3bo52t0k0tUk3NkwzMko3Nkw3Nkw1FE/2E4newahHQAAIABJREFU0FonwErbz0LT30zD21TNbdN6T3Nt500a7paG1pu01/xNVZomRv1094jeTGVlpQgKAHw2h01nMWc57HkOZ5bJnGLOTzAYk/Nzk3Ozk7MzEzPT41OTo5MTI+NjQ+NjQyPD/cNDfQP93b09nR87Wz+0N7W1vm9pbmioq2+oe//2bc3z58+rqh5XVT2ufFz+oKzkTvGtO8W3Cq7nXsk9f/nq+TPnTh46um/fwczklKTI6AhvXy8nF0dLawt9Q72f//3T9yu/U1ZVkleUWyIjJSFFo0lSJaRokkskJJdISElJSEpQaVQxGlVMgiYuKUElEz7ExCg0mjiNRqNSqTTaAmqpVCrZxZSsiKHRxCXJcnJJGpUqtkRGSlKSRpWgSC6RoEpQKGIUmiSVRqOR2SNkAsnno16WfApdLlwIlUr+RBqNRqNJCkWhiFOpEpKSSyQkpKhUqri4uKSkpKzMUgkqTVKcKkWlSUtIkuYkOV6aRqOR7X6Eh4SEBI1Gk6KKS1EpS8TFySl5n1aqFFVciiq+hEaVlqBJSdKEfxMy4vpn0Wg0mpSUtLg4TUyMKikhIykhIy4mKS4mKSUlLSFBlZAUk5SkSS2h0mjiYuIUGk1cZqmktLSUOJVCpYrRJChiYhQJSTFpaSmaBIVKFaPSKEuWSEotoVIoFHEqZckSSZoEhUYTl5QSl5KSkJQSp9HEyedKSojRqBR5GSklOZlvVZV+XLNSff0vmwx0HW2tXB3tAnw8I0ICk+NjD+7NPHH00O/Hj2ad/f3ipewruRfyC3JvFRYU3blZcu926YO75WUlVU8ePn9eUf2y6vXrqrdvn9XWPm9oeN3Y+Lap6V1rS0NnR0t3V3tvTwepnu4PgwPdkxPD5GZkuG+gv2tqcqSvt3NmemxqcnR6corF4I6PTP9r7XoqhbSdySaiYuJiFNHOG/9TNFOpEhSKOIVCoSx8SKVIyVBd3O2SU+MvXs5xdXcRo4pLSC6RWapAk5CRlVMmw36ieRpLly6Vl5f/g8hyckuXLl1I25CTlf2snxEp0apuGZHJsMIWS58XB5JeaWGZ+NcS9YRGtDA2SNJZUVWFIq8go6qqLKSzqqKSkoSEpfq6nF3x94+n386IuJse/HB/RGl6wMP9YY8ORjzaF/EwM7Q0PejeroCSnf7Fqb63k71uJmy9s9Pvzk6/whTvggT3a/Fu+QnuubHO58JtTgZbnwy1/T3M7mSo7ekwu9NhdicCrA57bTkWYHkkwOKQn1mm16YdrgbJzrqJzrrJrvrbnbSTHDSFdI4w/3eE+b8jLdZFWG6MslaPtdOKc9D5D+kc6/Qpkc7xDyM6ysGABHSUk6GQzrGuf9A5xt0k0tWYNJnDnAz+oLONVpCVZqClhr+ZhrepxtZNau6btR0M1d0tNlkaan+3TEFqYWgDRVycJno/lZeVoggkwGEE5qMQF4N5GMyBASbIo0N8Bp/H5HEZXA6dw55nMWeZjBkGfZo+PzU9NTo1OTI+Njgy3Dc40N3X29nd1d71sb2zrbWtqbmupvbdm7d1te8a6mtfvqgqe1DyqLLsQVlJyb3bxXdvFd7Jv1F49Wr+hQuXz504eezw0UMZu9OTtidGRkf4Bfi6uDnb2FmbWZhu2myso6e9QW39z//+6Z//Wrtm7epVa1b+sHblmtXfr1zx3Yrv/7FyxXcrV3y3YsV333//jxUrvlu1asXKlSv//ve/f/PNN99+++233367fPny7/7xt7//7Ztvv13+zTfLli9XVVFRUlZWVFFRkleUU1mmrKgsp6Akq/yNktJyRXkVuWXfqKqoqKgqf1nKikpKCoqkyL2ivILSnw4VZWVVUSkpqSgqKisoKMjLyysoKCgoKKgqKqkoKKoqKi1XVlFWVFKQk1eQk1dWVFJSUlJUVFRUVFT4dMgrkt+vsExJfrmS/LJPWq6ssFyZPK+4TElRRXlBykoKykoKysqKyiryysqK5K+poqKksnAsW7bsm+XLv1VV+VZZabmqyreqKn9TVV2uoqLyzbcq33yzTHWZoqqq8jffqixbpiKvIKOgIKeiqvDdd39fsfLv3367/JtvVf7xj7/9/e/frlz5vaqqsqqq8j/+8TfyzHff/f377/+xatUKUmvWrFq7ds2PP64lpa2lZmykZ7LJwNJiy1Z3Zz9fz+Agv5jo8B2pSXv3pB88sOfXY4dyss9cvpSTe+XCjet5xXdu3SspelB6t+Jh6ePKsufPKl9VP3339mVdXXVDw+umpnetrXVtbbUdHQ1dXU09PS19vZ2DA93DQ70jw30jw33jY4NzsxMs5uz42CCbNTc3O0Heq8NDvTPTY6Mj/ZOTg3OzExwWG+DBo0PTq1f8LLYQFZRYQPMfdJYQp1AXUPsfH2LikhSKOIUivkBniQU6J6XEXbySTdKZtJ2p1KWycsoyMrJCOpPhQVlZWRLKnx+kZ+OLzUJF0SxqU3+N2ovSoj+vHlzUOEmY5ix0d8gqKlCWSNPk5WWlpJfIyinIysorSC9VpNHsdNTzD6Y9OJ5WnBlVnBZ0PzP4fpp/+b7QigPhFXvDH2QE39sV8CAj+OGesLLMkNupPtfiXK/GOl+Lc70W75YX53ot3q0gcWtB4tarCW6nw+xINP8eZpcV6Zgd7XwqxO6It+kRP/PD/uYHfLaQ/Z1T3Qy2uxmkuBsmO2olOWjG26vH2myIttoQZbmeZHSY+fpIKzWSzsIc53gng3gnQ6GEORsLZdzOf0p2JvcklIX6Ip0jXIxINIc5GYS6GIY66ofY6wbZagdbawVZafqbafiYaXqYqDsZqtnqb3S3Mtmip75MfgmN8mU6Pyx/gKEwQaAYCuIIX4ACBMZHITYCslCIDYEcEGADfBaJaQ57ns2aY7PmSEbPzU5MT41OjA+NjvQPD/UODfb29XYP9g+MDA8ODvR97PzQ3PS+vuFdXf3bmtrXT6oqHj99+OhJWfG9wuJ7hSWlhQU3r17Nu3TlyqXz57NPnTp55Mih3bszdu5MTUlJjoqKIP0eHh7uLi5ODg52NjZWlpbmlhZm5mZbtmzetNnEeNMmI2NjQyMjA0NDfV1dbQMDPX19XS0tDQ0NNU1NdS0tLQ0NDXX1jRs2rFu37pcNG9Zt3Lh+3bpf1q37Zf36f29QW79RfcNPv/zrn/9a+/OGX35a//MPP639188/rv3z8cOn48cff1y7du3q1atXrVq1+tOx6uvH6tWrV65cuWLFipUrV65Zs+aHH35Ys2bNqlWr1qxYufr7FatWrFyzavXqlatWfPf9yu9XrFn1xwuuXLlyxaqVK1atXLl61apVq1avWrF61YofVq5Ys3qlUD+sWUVuVq9cRerTVa384YfVQq1du2bt2jXkL7JmzZqff/75559/XrNm7erVP/z00y8//7R+7doff/jhhx9/XPvzzz//8stP69ev37hxvZqa2saN6zds2LBx43p1dXU1tQ3kXlNTU1tbW89AX0dPV1tXR1dfT9/QwGiT8abNJiZbNm/abLLFzNTCytLKxtra1sbOwd7Z1cXdY6uru1tAUGBoeFhUTHRyyvZd6Wl79u399cTxrOxzV67m5l8vuHW7sLTsQdnD8gflZZVPHr188az65dPXr56/e1tdW/PqfcO71paGjg/N3d2tvb3tAwOdQ0Ndw8MfR0e7Jyb6pqaG5uanmEw6m81kMunz87NzczMsFgMAeDweRyDAEATCMASGQR6PA8Mgh8vgcRkQyEEgGIHw/4TO/+PCbpLOYlRROju72SYkx5J0poiLUWmSJJ2XyiqRUUEhnck9aTWTJ2VlZRUUFJSUlBQUFOQU5GVFOCsaAPxibPDznnbCp4hSWNRG/mLlt7ScrGifDWG1IUVmqaSCgtwSGWlZOQVZGTlFGdlvZGW8LTbdOpJRfGj77bTwwlS/Oyk+d1K8yDYaZDVKaXpQWWYISefiXf6FKd6XIu1zY5xINJN0vpHsWbDd88I2t3MxLqfC7Y8HWZ0Mtj4dZvd7sO1xf8v9niZ7PTft8TBO22q4081wh7thirth6lajJAfNJAfNBAeNeHv1ODuNbbbqsTZqsTZqkVZq0TYacQ46CU56pJf5E6C/SmfRWsEYZ31yH+1sFO1sJETzIjrHuJtEu21aROcQZ4Nge91gO50QG+0gK80Ac01vUw1vUy17vfU2ehu2Wm820lwnt0ScSqGIi1HExMQW0bniYRmOIULbGUf4OMJFQBYMMBGQtYjOpBFNAprFnGXQp+fnJmemx6YmRybGh8bHhsZGh3u6uru7Ogf6ezs72t++efXq9fPGprqW1vcvq5++qXn5tra64vGDyqryF6+qSh8Ul9y9XXzndtHNGwX5eVcvXczJzjp3+tTpUycP7t2zZ3dG5q6dO3ek7EhOSkyIS4iNiYmOjIoMjwgPDQ0JCg4KCAjw8/Pz8fHx8vLycHd3dXd3dXFxcnJycHJycHZ2tLe3t7S03LLFxMrKwsbGysLCzMxsi7m5qZnZFhMT4y1mmzebmugZ6OroaRtuNjLcbKRjqKtrpKevr6+vr6+np6enp6erq6vz6SC/1NbW1tLSIldNTU0NDQ31zw41NTU1NTVys1Hk2LBhw/r169U2bFRbt15tw0YNNXUNNXW1DRvVN6ppa2tv2LBh48aN5BPVNTWEUlNTU1PboKGmrq6+kVw11TU0NNS0NDQ1NTU11RcuQENDQ1NTU0tLS1tbU1tbU0dHi5Surraurq6urq6enp6urjZ5zbq6uiYmJqampps3b96yZYuRkdGmTZstLCzMzS2NjIyMjU0sLS0tLa0tLCy2bDEzMzNzcHBycXFxcnJxcnKxtLLx8vb18w92ddvq5u7l4+sfEBjqHxDk6xcUEhoeFR0XExsXHRMfuy1+e8qutN37tu/KOHD0+LGTp4+dPH3ybHbWhcuXr12/XVJ67ebtO/fL7pU/KqusevLi1ZMXrx4/r3755m1DQ11TY11ry/sP7c2kv6Kvt3Ogv2tkpGdsrG9ycnBqamhmZmh2dphOH2Myp+bn5xlMNo8H8AEIACA+AIEgDIAwBCEghPB4AJcHwDCK4QRBEDAMEwRCEAiOYgiET4zO/WvtRhHPxn+TzmLUP9E5PinmUm6O21ZXiriYmDhNSGdZWXnZT4cwQ4OkM+nrkJWVVVJSUlFRUVJSklOQl/5zQ1GhvlgoKBoqFFKYJOyiZA8hnT9vNEoa1KQrQxTQSxXkKYqK8suWqcgrKqioLldWVFmuqPzPb5bHejrfOJR2PT3q5s4gks73dvmVpPvfywgo2en/ICO4fHdoaXpQcapv0XbvOzv97mcG30z2vJnseXO7141kT9KtkRvrfCXOJW+7T+52n/Nx7qfC7U8EWh4PsDjub3nUx4yk8+6tRrvcDXa6Gaa6GSS76ie56MXbqiXYqSc4aCQ4aCQ6aic4aJF50NvsteMddROd9ZNcDBKcDf9sPi9IlM7xrkbCLkiiinExJqEsVJSrcbTbJnIl2yGRdA511A9zMghxNgh20hels7+ZhtcWdR8zbTvddbb6Gz1stuis/1GaRqFRKDSq2CI6i4mJPaooJwSY0HYmMJDA+DjCRSE2BnNQhI/APATmwRBXSGqAzyIZLQT03OzEzPTYzPR4f19PWemD3CuXSu+XPK16fLe4KC8v98aNgqfPKksf3K16Vvn67cvKJw9fvKqqe//22fPKNy+fvXxa9bSi4lHZg0elpWX3Su7dvl1088ata9eu513Nu3jxUk72+TNnzv5+8vdjx44fOXzs6OHDhw8eOLBv3749e/ZkZmamp6Xt3LEjJT19144dKYmJ8XFxsQkJcXFxsUFBAW5uLqamm11dnT083K2tLU1MjM3MtmzabKyuqWZmYWpmYWq0xdjYdJO1g42ds72No629i4Orq6uLi4uLi4uzs7OTk5Ojo6ODg4ODg4Otra2tra2NjY1wY2lpaWZmZmVlZWVlZfnpsLCwsLAws7Aws7KysLa2tLa2NjMzMzQ0JA15TU3Njes3rP/3ug3r1qtvXCC4pqamrq6ugYGBobGRyZbNZhbmFlaW5pYWWyzMTc3NzC0tzC0tLCyszC0tLC2tLawsydXGxs7axs7a2tbK2tbK2tbaxs7G1t7W3s7OzsbOzsbe3tbBwc7Bwc7R0Z6Uq6vzFlNjHR0tY2ND8gotrUzt7Gx8fPy8vHw8tvp4eHj5eAf4+Pg52LsYG5vY2Tp5eHh5efr5+wdGR8XFxGyLjIiNj0uOiIyNS0qJT9qRmLIzLXP/zow9yanpuzL3Hjr62/7Dx/YeOHrw6PHfTp07m3MxK+fymZxLWZeuXbp++/KNoquFd4sfPnlQ9fJuRVXxwyePXr599q6h6k3d41c1L2obq+ub3za1t3b3vn//vq21sbvrw+BAz8hw39jowPjY4MT40OTk4PT08Ozs6Pz8+Pz8KIMxzmJNsjnzAAjTWfzpGcbkDIPB5PFADMUIBCcQlAARAoRwOotPZ3A5fARGCFxAMFlzEMjBUQxHialx+r/WbqSJyfwX6UwRkxClM1WSIiVDdXK1iUuMvnz1/FZPdyGdaTTZpbJKcnIKQjqLBgC/Rucln3qKCsn7tQ6ii9pAL6LzIue1qO0sWhou2jJUmF0ndHFQli6VVlCQk5aRVVBQWiotqygj88My5URvl/sn99/IiC7ZHXkvI6hkpy/Zi+5+ZuCdFJ/y3aHPjmx7fjSucn/k/bTAOzv9inb4FqZ430z2vJHseSPZ83qSR16c69VtLrnxrudjXS8meFxK9MyOdT0b4XAm3P5UiN1vgdZH/MwP+pru8zLJ8DQmPRsLdSjWG+JsNsbZqcXbq5NoJkVyOdnVMMnFQNR2TnA2FIq0l0mRdF5sOzsbxrgYLwJ0lKsxKSGdSV8zqWAn/SBHvWB73SA7nSBb7UALLT9TTc/NGl6m2na66xyMtNytTDb+uFqCQpGiUmhUMbIxnSidKx89JAicECAoAmAwT5TOOMLFUABF+CSjSUCTWmRNky5pJmN2bHT4WdXT24U3Kx89fFX9ouJh2d27d8rLHzx9VvmosuxF9dN3ta+rXz9/V/u6sbm+pvZ1W1NjU31d3evX715Vv3v58s3LFy+fPHla+ejZo0ePH5aTvC69c+fu7cKi69dvFeTn5+fl5eXm5l6+fPnixYvnz5/Pzso6c+bMqaysM6dOnTx+/NixY0dOnPj1+PFju3dnJCTEeXpujYwM37YtJjDQ38vLw8/Px8Nrq42dtX+gX2BwgJe/t3eAT0hkaGhUWHBESFhUZMy22JiYmOjo6KioqMjIyPDw8PDw8LCwsNDQ0JCQkODg4JCQEHITGBjo7+8fGBgYEBAQEBDg7+/v7+/v5+cjVGCgf1BQkK+vr6urq729vZ2dnb29venmLZs3mWwx2WxqampqarplyxZzc3NrWxsnF2dXdzcPL08fP1+/AH//wABvfz8vP19v/wBv/wBfvwBv/wA//0ChAoNCRBUUHBocEhYcEhYaGhoaGhwWFhIeHhoRERYRERYZGR4ZFRoTG+Hi6rB5i5G5hYm5xWZ9Ay0t7Y36BtobN240MtpkYGCko6Pn4OAUFRXj4uK2Zs1aY2MTBwcnW1v7zZtNTU3Nt2wxs7NzCAuPjk1I9g8Oc/f0i01IPnD4eGLKzqDQqKTUXUd+/T01LTN6WxK5P5N94diJ07t2709M25OYsT8+bW/64RM5+YV5d0p/O5+bduj4nl9P7TtxJu3Q8e17DmUc+e3w6Zysqzdu3XtQW1/X0tzQ090xMtw/OTE8PTU6PTU6Mz02Nzc2Pz/OZE6xWNMs1iSbPcXlzvD4TBab39M/9vJ1/f2yJ/fLnlRWvXpeXVv9pqG+8UNLe8/HnuE3NU1lFc8eVr549rKmpbWjta1xdmacwAWEgJgcm1+7eh1NTIZKkfqv0ZlCI+m8kBYlSZGUFifpfCXvgpePJ0VcjCJGlVmqICkpLyunLC+vKExnFgYn/sKz8XnTfdEqwUWN6EhqL+qXtKj1qOiLCKN/ohO4F1W7CHshySsrUWiSVOmlSyQkl8jIyErSJORoEmtUFJO9XZ+cP1G4J6bsQGzZ3rD7af6PD0SU7Q17sCf07g6/+2mB5fvCq45ue3484cmR2PuZwYUp3kIiX0/yuJHqXbDd81rS1mvbPbKjnbNjXbNjXbOinbOjnXNiXM5FOp8OtT/qbyGkc7rHpp1bjZJc9OIdtRPs1BPs1OPt1b9I50Rn/QSnhQTneCeDBGfDBBf9BBf9z+lM+p1jnQ1jnAyEinU2jHXdFOu6iQT0QjWKq3GUq3Hkp5LuSFfjUBfDYCd9UoEO+oEO+kF2eoG2uoHWOn4Wmt6mGh4m6ltNNGz11jkaa7uYG/34/bc0CmUJTUxsoXHon+j8uLKCIHBRz4YA5WEwh7SdF9FZCGjhRtTvweMyERjksJmkB3B6enJsbGR8fHRubmZ4dGhoZHBoZHBweKBnsLdnsLt3qKd/sKen+2NX58eP7R/aWlpbG5saG9431Te8r2+offP2zavXb15WV794+frFy+oXL189f/H86bPKysqKykflFQ9JT+X9B6XFJXeKim8XFt68devGjRsF16/n37yVf6uw4Fr+lfMXss6dO5udnUUq50J2zoXsM1lnT5z87deTv/12+tSx304c/vXY0ZMnDh0/tu/IoUPHfj167PiRo78ePnLs0OGjBw4e3rf/4N59B/buO0Dud+/Zl7l77+49+/bs3U8qM3NPZuaezMzMjIyM9PRd6em70tJ2pqWn7ty1PS09NSMjLSMjbdeuXampqampO1NTd6alZezYsSs1dSe5Jm9PTd2xKy09M3l7alLqju07d6Wmpe9Iz9iZkbkrc/euzN070nenpu/embFnR8aenRl7dmbs2ZW5d1fmXvIb0nbvSd+zN2Pvvoy9+3bv2bd7z779+/fv37//wIF9Bw/uP3TowOHDBw8f2X/k6IEjRw/s3JW8LS4ydltYZFSIn/9WD08nL283Ly+P8PBw8n0oMzPz/Pnzv/32W0xMTGZm5rFjx9LS0qKiomJjY2NjY1NSUk6fPXP+8pVT2dkHj504e+FC0b0Hl/PzT57Nzrt5s6SsIu/mzXMXr1y6dq24tPxhVVVJWUX+raLsq9cvXb99saAw/879J69rX79vLXtanX/nflFZ5d2KqsLSioLi0qKyyrKn1dX1ze29A+0dH3p7OkeG+6enxuZmJ+bnJkkxmVNs9gyXO8flzvF4s3z+HADMgxBHQBAsLtTTP1Lf2Pa2tvFdXVNNffO7uqbmto/tnb3DY9PNbR9fvKp59bb+5evatvaOvv4uJmNGgOEETkyOzf/4w4a/tp3/p1HBL9LZ0cU6LjH6av4lHz9vMaq4mDhtqayilJSCnLyKvIKSrLzcUjnZpXLkuEFFecUF//IX9XlaBalFbuivTbcSRgUXuZtF521/jmbZTxNghU8hv5MiK79USUVRTl5RRWWZvKycqqzMur8v3xvmW5l1+FpqyP3dYfczg+/t8nt+NPbJkdinx+KeHIwuTvW9HOWQG+NUvMu/8lD048MxD/dH3ErxvhbvlhvrXJC49UaqN1k0eCXBtWCH/5Vk76xo599CbH4PsSFt51/9LA54bSY9G+keRhmeJmmem1LcDZNc9LY7aW930k5y0kp01Ex01BYqwUkvwUkv3lE3zkGHrAyMdzJIcjX+Gp1J/wYJ5WhH/WhH/QVAf6JzjIvxf0jnAHu9QFtdIZ29tqi7b1JzM1az0V3vtEnHcYvh6m9VaBSKtASNDAl+kc5/eDZwiBCAApSHI1wC4xMCWIBDAhzCMRDHQAwFSF6Lwlro7gD4LC6HBYF8Pp9Lp88xmXQA4HG57KmpCRaHyeGx5+iz45Njo1NjwxMjg2NDY9PjYxPjk5OTk5OTIyMjfX193d3dvb29g4OD3d3dnZ2d7e3tra2tra2tLS0tzc3Njc1N9e8b6hrqa+vrauvraupq39a8q3798kX18+rqF69fV1dXv3j69Enl4/LKx+WPKsvKH95/+vTJnTu3b9wouHfvbnlFWXHJnRu3bt4svHW98FZRyd1bd4quF966cef2tVu3rhQU5BcW5l2/cS3/et61gtyr167k5l26nHvx0pULFy9fvnL1/IVLZ7OyT5/JOnP23Lns8+cvXLp46cqFC5cuXLh0/vz5nJycnJxz2TlnzmWfPpd9emGz8N6Qfe7cudOnz548eer8+YvnzuVkZWWfOXvu1Omzv5089fupM2ezsn8/m3XyzNkTp04f//3UiVOnT545e/pc9umcnNPZF87kXBTq7PlLWecvZZ2/dPpc9pnsnKzzF85duJh98VL2xUvnL1zKOX/xypUrV65cyc29fPXqlby83GvXruYX5OYX5OYXXCm4nnvjZu7NW1dv3rp6qzCvsOjq7aL8knu375bcLr5bWHy38E7xreK7hfdLi8vK7z0oK3n2/HHpg7sl94peVj999vxxWfm95y+flT4sr2lsqK55W/6ksrrm7eu6mudvXtU1NzZ9aHvf1tLQ2tzQ2tzY3tr6seNDT1dnX19rZ3fv6ETv6MSHvsGuodHe0YmPgyMd/UP941Njc4zh6bn+8amBien+8anh6Tk6hz89PUmfn2az5nnchU9mC6EO9gyXO8fn0/l8OgDMA8A8BDFghAfCEA9CeRAKogJEQCACgg9jbD4EIDgXRDCCAFEBgOAYQbB4IB8ECAIlCARDUAhAp8bpG/6tI0mV/X+GznkFl339fcRpVJLOS5YoyiuoKigqyynIk3SWV1QQpbOcgvxCGFB2qbD7/udxP5K2JJQ/n9stimCh40LYcVQ4h1uor2XUkX7nReNfKTKy0orKCsuWfyslJa0kJ79q+TLDn9YciPQrP7W39EjivczQuzt8irZ73k72uLPT715mcPm+8IoDkRUHIkmT+UaSx51d/uX7I8hWGzd3+Nzc4ZOf7HEp1ulcDfk/AAAgAElEQVR8lP2FWMdL8Vtztrllx7qei3HJiXHJjnY+F+l8Ntxxv6fJHg/jTHfDtK2GZDVKkoveNntNMmeDjAqKJEHr7/TcvN3NKNFZP9FZP85RP8ZOJ9ZeN97JgOzFsc1RJ85JN9ZJd5uz3qeooNE2Z8MYJ4MoB71Ie32hIhz0ybbOCw3qXIwiXIzIFs/hzoaklznIUS/QQTfQQTfAXsfPTtfXVsfPVsffWtvfUsvbVM3deL2zwTr3TeqORhouZgabNNerykl9CglSJCSkyBuOSl3I5RTazuTYCAEKCFAeKQLjkzj+XEKDWigS1jweB4KAmZmplpamhoa67u6PH7s7a+trmlub+gZ62zo7Xrx+NTAyPDEz/fxV9euadzWNDe/bWt421H3s723uaL/3sOzpq5dtXZ3P37yqqn7x8t2b6pq3Da3Ndc2N5U8qH1Y9fl1X9+L1m4onj0sflpdXPqp68fxF9fOqZ0+aW5ta21vaPzS3tTc1Nde/b6xtbKpraq5vbm0qryg7l5P1oLz06fOqR48r8m/eOHfhfP7NWyUPyvJu3sy5cuVOaemjpy9u3ik5fyXvasH1O/fuF9wqzDp/Iev8hdPnsk9lnbtyLf9R1dPi+6UXc6+eyc45/vupnEuXj/12MjvnQm5u3u3bd8rKysrLy0tL790vLS59cPdB2d2HFffLykvu3b9TUlJcUlJSVFSUm5t35kzW0WPH9+zdf/3GrbxrBfv2Hzz228ms8xeyL166WnA97/qNi3l5l/PzT+fk/Hrq1LlLl07n5GRfyj1z8crZS7lnLl45kZVz/Gx2bsHN8sdPi0ru7T985OSZs6eyzp09l5V9PufIsaOXrlw+e/bs6dOnL1zIKS4uevr0ycuXz58+q3z85GHV04qX1VXVr548e15R9bT8xcvKV28ev3rz+M3bZzW1r2rrXtc3vG1sqq1veFtT++p9Y01d/Zu6+jetbe87OltaWhtaWhs+dDS3fmjs6PnQ0FLf0fPhQ3d7e1db33Bv90BX71APufaP9A2ND45MDo9Nj47PjE3MTk5OT01OzUxNz07PzM3Mzs/O0efmGXPzDOGewWSz2Fw2h8dic5lsFgDwQIDzSWyhMIwnIg4pFOOhOAJhKIDAfBjiwxCAwBCGwjgGogiIIgACkwJRBMYxTICiGIChACEgBBgxPcFY/4s2mbMhRqGRXW2FdBaj0MTI3LgvHf8nno1PGXVUSQpNimJjb5acGp977aJ/oB9FjCK1RGaJtJy0tJKsnLLMUjkyi/lPBrKcrBDNQstaRnapzJ8nUS2yfxfZvKSzYlFinKhEex4JTWayIwdZEyhstfE1ZFOkpCUll0jJysvJyMgoycl+I7dU/8dVJxJCy05mlB2OL9sbVpoeUJzqfT3R7Vqca36Ce2HKQhiwbG9Y6e6QkvRA0ULBmzt8Cnf53Uj1zkt0vxLnkpvolh3tnBXtnB3rej7O/cI2NzKj7kSAFenZ2Ou5KcPTOMPTZOdWo0Rn3Vg7jQQ79XhbtW22pOtZU0jnHR4mya6GQjrH2uuSdI5z0hVqm7MeSec4F8NFdI6w0wu31Q2z0w231wt10BMCOsLZMPyThDFAks4B9joB9jq+tjq+tjq+Ntq+Ntq+lprephruxhudDdY7Gmx0MtZ03mKgv+EnJWlJ6qeQIFkoIUrnJ48f/S/oLAT0IkyjKAzDIJ0+19/f29XV2dvb3dnV8b6pobH5fWt7S2dPd8uH9oGR4fHpqfqmxrcNdXVtzU3dHXVtzd1jQ52DfY/fvHxR+7ahs+3p21fPat/UtDTWfWjpHOzrHO5//b6uur7mbVPj8zdvHlRW3C29X1756E1tTWt7y4fO9uHRoZGx4bHxodGxweGR/sGhXlJtH1p7+rpr62sam9+/efe6tr7m+avq++Vlz1+9fvWu5tGzZw+rqmreN9c3t1W9fF1WWZWbf+Nu6YPi+6WFxXfvlz98UPHoQcWjpy+ra983Vj59dq+s/H75wxu3i4rvl+bmF9wsunM1L//x46qWlpbOzg8tre/fN9a0tDZ0dLbU1b9paW3o/Nj2sau9vb21vr7+6dPnpaVl2TkXTp/JelD2sOLR42s3bhbcKrxxu+j23ZKSB2X3Hj4suH07v7Dw6o0b2Zcvn8/NPX3h0uXrt87nFWTnXjufV5BzNf9i/vXi0vIXb98+fPzk3IWL+Tdv5d+8UXDjemHR7UtXLt+5W3z9+vX8/PyiosJnz6qamxs/fuzo6v7Q1f2hp7ezu+dDR2dLR2dTT2/H4FBXb9+H9g/ve/s+dPe0DQ519Q90trU3dPe0jY719Q90jo33CzUy2jsy2js61jc+MTA1OzIyNTA6NTzHnhqfGR2dHuwb7hmbGZqan5iij5HrNH1ymjE+TZ+cpU+y2UwOh8XlsLhcNp/H4fO5IMADAB7A55J7EOQjMAjDIAwB4J/Q/Cc6QxBLRAxSIMSCMT6IARAOCgViAHmG3Ai/hHAQxSEQ4kAghxAQKCyYHJv/90+a/2U6k1HBz+icuH3blbwLQjpLy8jLyCjLyinLyimIIlioRbD+Q39Gs9B3IepZXhQJ/Dx5WfiQaIiPpDPZEpp0XAhncosWs4g6Qygy8nK0JVJyCvKqqqrfKCmpSktsXvfPS3uSy06klx+OL98XXrE7pDTD785On6Idvnd2BRameBft8L2bHvhgb1jFwaiHByJLMoLI7nR5ie55ie4F2z3zUzyvJrlfTXLPS96aE+NyLsblXIxLdqxrToxLVqQjmVF3LMCSpHPaVsNd7kY73A0TnXW32Wtus96wzXpDrM2GWJsNcXYaQjqnbt2U5GKQ4KSX6Kwf72RAup4TnA3jnfXinXVIxbnox7nof3JuGG1zNox2NIy01w+31Q2z0Qm11g2x1g211Qmx1yUBHSqihdwMETT7O+j42Wv72ur42Oj6WGt5W2n6WGh5mqq7GW90Nlhvo/2Ls4m2o4me2j9XytLEyHGConQWVgxWPan8CzqTDo2/0CJekxmmOIEJCBwnMBiF+CDA4XFZPO7U3CwXBPgwxEMQmCCYfP4MkznOoM/wuVNsFo8QQAQxw+fOcDnzEDDOoE9yWLM87ihjfo7PY+PoBJMxxWZNsZjj9PnBqcn+0dHhyfHJ+dnp+bnx6SkGi05nzjOYswzmLIM5Q2dMz89Nzs5NDI8OcHjM6dkpOnN+eGJkan56en5uZGJ8eHJycHy8Z3BkYHRims4en6F3DY12DY0MjE5MzjEmZukjkzPjM/MjkzN9w2MDoxN0Dr9/ZHxgdGJ8Zr69q3dgdKKrf6h/eOxDx8eenr6BgYGBgb6BwZ6h4d7hkT6SfcMjPeMTQyOjA0NDA8PDw0NDIwMDQx86ut+3tPcNjY5MTA+OTvQMDHf09A+NT/UNj80w2AOjE93Do/3jkx/6BrqGRgYmpsbmGH0TU93DY11Dox39g+29/X3DY5Pz85Ozc+0fO0fHxwaHB/r7e8fHR/v6esbGRkZGhvr6enp6ugYH+0mnP1lqPzjUOzo2ODY+NDLaPzzSPzo2MD4xND4xMD4xMDjcOUcfnZ0f6e1vm5we4IPzUzODk9MDM3PDE1P945N9s/Mjc/TRmbnhecbYHGOMyZkaGe/jAnPzzMlZ+ujM/BiMsbkAncOfZfPmmJwpBnuawZ5ksKeZnBkyVsxhzLFZ81zmPIdN57MZXA6Dz2Zw2HQei06e4bDpHMYckzELgVwRcf6IQgMMEc2T4oPzPJDBhdh8hAugPADl8REuF2JzQBYXYvNgjlBciM2F2DyQxQcYAJ9F4AIEwqfG6et+1vprOv8vczYo4sKcDZLO8UkxV/IuBAT5C+m8dKmKnLyKrKLS5+0yFmH089YZn/uUv9j8SDiT+4uAXpSbISxFEY0Nfv7on+hMNkNSVlX529++Wa6ouHyplJ2uWv6hHRW/pZcf3Fa+O7QsPbA0w+9eRkDZ3rDKw9vIXvvFaQFFO/3upgfe3x1SkhF0e4fv1QQ3sndobrxrbqJbbqLb1ST3vO0elxM8cra5nY1yOhVuT9YKngqxOxVid8jHdJ+XSYabwQ5XvVQX/RRX/URn3QQnnTibjXE2GxfZzttd9Ei3BknnBGdDslYw0dUgwUVXqC/SOcJOL8xGJ8RKK9hSO8hSO9BGK8hWO9hOJ8ReN9heN8RBL9heN9heN8hRT9Sh4W+n7Wev7Wev7WOj622t422l6WWp4W2u6bFFzdVog4PBOhvtX9zNDO2NdX76/m9LyFHcNAmKSKUpSWcxMbGnVY//gs6k0/mvJQprCAJwHBUQOISAHB6by+cgGCogCIwgQBRhcjlMLocNgmwQpHO5LBgCCAIgCAYEsnEUIhZmg/MIAZ8QkPsR+tzo/BwdBhkQCBEEB0N5OMYX4HwBjhAEShAQhrL5PD7I4/I5HC6Dy2PyARYfYHE5dCZrFsWhOfp0Z1cHh8fmIwAX4rF4XD4MzXM4TD6fxYdYfIgNIEweROdDLAidYbAZXIDO4c+zeSw+xAERFh9icIE5Fndseo7BBVh86GPf4Dybx+SBTC7A5QEcDo9Op09PT87OTTKYMwzm1Nz8OJszy+bM0hnTM7MT8/OzXC6Xy+XP05ksHjg1xxgenxqfnptncUenZvtHxpk8cGx6bo7L7+gf7OgfnOXwZtjcSQZrmsUZozMnmOw5LsAAoDkuf5w+Pzk/P8tiMDjsybkpHsBlshlzczM8PovJmmNz6DAM8vlc0mLl8Tg8HofDYTGZdBaLweOz+Hwuh8NiMOYZjHk2h84HWBwufZ4+webM8gEGmzPL49NBiEVnTHJ58zDC4fHpHO4civEwnA+ATBBigRBLQAB0xiRG8ACQCcAMDncOxtgQzAZgBgAyeeA8H2DwIToEs2GEA4EcBOQgIOdTGSoPR/ikMJiHQlzyPApxEZAD8VkoAojojw9nMMwWEZMUhDD5EJMLMwGYxUfZIMLmISzyDB9i8hAWeR6AWVyYyQMZXICOoFwY4hICAkeJ2SnWxnW6ZFTw/z46UyUp1nam2xKiruRdCAwOoIhRJKWkZZYqyMqqysmryCkt9Ln/Ymnf5xKtuhal8+dFg4vcEYtY/0VMC8N9ojNQhHa0qBboLC0nK6+spKSirKSkICcl9a2ctKeZQe6+5PtHUu7tiSzZ6V+yw+tOqsftVK+7aQGle8LL90eU7Qu/mx54PckjP8H9Vor37TT/ovSAovSAwl1+BaleV5PcL8e7XElwvZLgejnB9cI2t6xo51Ph9r+F2JwMtv49xOZkkM3JIBuSzpnuhjtc9VKc9chK7gQnnUR7jUR7DWG+c5KTTrKzbrKzbrKrIRkYFM13/kRn7c/pvM3ZMNbJIMrBINxWN8RKJ9hSO9BcM8Bc099Kw99aM8BGK9BWO9BWO8hOx99O299Om/RjkHs/e21fOy1SXjY6ntbaHhaaHmYanqbqWzdvdDXa4Gi43l5vvaflJkt99RXLFGkUCo1CkaDSKAuFguKffGQUKpX6/FnVX9CZEMB/oc8ZjWGIgMCZbEZTS+OTp49fvalu/9g5MDI8Q5+fmputbWqqrqn50N1X19T67NXbpvbOOR53ZG62rbfnXUtzS3dXx+BAS3dXS093c9fHrpHhgcmJ950ddW2tzd1drT3dQzPTHYND7f0Drd29bb09vWOj8xwOhKEYQWACFMFgGOEjKEBeCYpyQYiDYGB7V1tJ2b2m9ubO3o9N7c1vG+rqW5paOjt7h0aHJ2a6B0aaOrs/9A0OTsyNzMzXNLe+bWx+3dBYXdfwuqGxob2j+WP3+w+dL2rqappbu4dHW7t771c+qW1pa2jveFP3vq6+aXh4FAAAFIX5AJvDpfMBBoyyQJgBwWwAZAMgB0VhCIKGh0ff1TTUN7XWvG9+8uLVq5r65g8fn79+V1ZZ9aKmrnd0/EPfQHF5xZ2HFU1d3W19/a/eN5Y9e/7sbU1jx8fR2XkOgkE4wUdRAEERAQ7CEADxCQLHBTAEcskiCwwF+ACbz+fy+VwA4MEwiKIwgiAgCMIwDIJ8AABgGEZRFEEQPp/PZjMJAkdQgMtjQjCPIFAEBdgcOghxCQIlCBTFQD7AhmAeioEgxOXymFweAxcAPC4DxXgowicICEMBEGIJcAjD+RgKoBgPx0BcAJCXRAhgAkcIHCEE6Be06CEcIe/DTxK5u3C+iLhCCQgQJ2BcAKECEMNBjIAEBIwTMLnHBZDwURQDEJRPECCOgYSAIHBifoajvkH/v0tnYSX3IjrHxEXkXrsYFBIoSmdZOeX/hM6itrOw29HSPzer+6JrWHQU7Bfz7b5YeCL6gqLG8ueAptCWSMkpKS6Vk5WWllpCpaxRVYpysbm6JylvR0hBsu/tZI+7qZ73dnoXp3oX7fS7mx5MOjTK90cU7fS7kex5e4dvcWbQ3d3B9/eFlewJKUz3z0veenGb0/kYh3ORtqfDrE4GW/8WYkNWcp8Jt/89xIasRjkWYHnY33yfl8kudwOyuXO8o3acg1ayo1ayo1aSk1ay8yer2UVvu4ueKJ0TXYwWkp1d9EXpLPQ7b3M2iHUyiHbQIw3nBTSbafibafhZqvtaqvtZafhba5KY9rXR9LXR9LPVEsrHVlMoT2vtrZaaW8013M3UPbaouZtsIOnsZKi21dzIaOO/lslK0SgUqjiFxLGYGJVMqyO/pNFoL54//V/Yzl8ENIaDCAoICByEge7erjfvXtc11H7o+tjd3zc9P8cFgZbOzobW1rHpubaPPdXv6po/fGTweMOTk21dXa/r6hpaWzv7+po7Ojr7+uqamzv7+ibm5oYmJnqGhtq7u2ubmlp7ukk6N3/sbuz42Dk4MMGg81EYIwicwDABigtgXLBwbQIBgGI8AOKOTA6/fFvd2NZU39xQ39zwtqHuVW1tY1vHx77BofHpjp6Bd02tzR97BifmBidnuofHWrt7Gzs+1jS3vqytf9vYXN/24c37plf179t7+0dn57uGRh5Xv65v+/Cq/v2TF69q6xoHBoZ4PADHUQyHYIQDIUwQZoAwA0JIY5OL4ygIgr09g0+qXrx4/a62seV1bQPpHqltbKl8+ary5aumzq62nr5H1a/uPX5S9fbdkzdvK15W33v8pPzp85rm1sHJaQYI8BCEAwFcEOAjAA/g8kEOhkMIygf4LBTlEjgA8RkYCgoEmECAoSiMIBCCQBAE8fl8AABAEERRlCAIgiAEAgLHCIIgMEyAYRiCIBiGCQQCFEVxHCcIAkVRCILIhwAAIJ+FoihB4DDEIwgU4LN5XCYJ8QUJEAEO4xiEY9DC7SRAPlnBEIoAGApjKEiuOIagCIDAIALzUQQSnicEiIhE7AABICLeJy28BwgIBMNBDIcEBExmZZB3goBABAQsIBBcAOECGMNBgoBIOgswYm6arb5Bn6wV/L+JzuISFHEJipXtluht4VfzL4WEBVPEyA6iCrKyqktllb7m2ViUpCx8VJTgX7OO/5rOi/wnohSW/dRo//Ngo+irCZFNIYd+S0hJSklJSNPEfvybSpKP69U9SRcT/XLjPG7EuxaneNzb6V2y0/dueuC9veH3d4c8OhRdcTDqbnpgYapPcVrA3d3BRekBt9P872QE3s4IyE/xvBzvciHW8Wy49fGALccDLI4HWf0WYnM6wiEr0vFMuP1vgda/+lkc9bc45Ge233tz2lbDFGe9REdtsrNzor1GkoMmSeftLnoprvqkhCHBZFdDks7bHPTinfUSXHTjnbVIv3Oss3ask+5C/yMHvSh73XBb3RArrSALLZLOfqbqPuYbfSzUfD8xmpwQ6GOtQTKaJLK3jYZQHlZaWy013c3U3UzVtm7e6G6ywcVwvYPBOidDNUdjbbUf/iFHo0hQKFRxCoVCEaOSdxtVSGcJCYmXL5797+j8BcMZB2GELyBQAYGTjOaDPDKYjhEERhBsEOQhCEoQfARn8SEmD8QIggOATC5vcnaOyeVBGM7gcBEBweTy2HyAfBZGECwef2hsfIbJZMMoB8PZKMaAYBYM8XAMxFEAgREMRvGF/0kcA8ngPorxBASKESiLzwZQcJ5N54BcLgwy+XzSZQESBCAgZlgAnYeQg27ZMDbPA1gQwoKQaRaHCcIgQTBBeI7L56I4TBAgQUzQmUwQHp6eHZ+ZR1AScAIcRwkCIYflwihDQHAJAiAICEH5AgFGEAQEYhOTs5OzdDYAz7N5sIBACYLBBWY5vLE5+gybCy84eeAJJmt0ns6AYAYETzDodIAPkq8uICAMhVEEwWAMQ1AMFOAwQSAEBhI4QAggHOGCAAdBARxHURRGUZggcOLTwWSye3v7u7v6R4YnJidmx0anhwbH21o/9vYMAXyUzQIa37e1tX6cnWGOj820tX5sbemcmWbwecjsDBMEMEJAzM4wEAjt7ugkBAQhIAQIikEwBsEELiAwnEAxAsUECEoKhxEURgiC+HQNX1hxHMcwBMdx8oxAgH2Nzl+xnfmf3g8Q0VWAwyTryXcFIf1xDBLgEIrwSc/G3DRbY6PBX9vO/9OooDhV6ot0jooNyyu4HBYRStKZ9DvLLFWUkVf43EAWnda6KHnua0WAXzSERbM4vvYesIjjixo6i44Z/NxIp8grqyxVUKRQxKUkabLilH8tU0r0crycHluwMyI/yed6nNvNONebCW43ktwLU32KM0Pu7g4u3R9+f3dIwXbP/AT3G6neZApdfrJH4S6/oszAwnT/6zu8r233uLjN6XSo5ekwu1OhtqdCbU+H2Z2NcMiKdMyKcDod4XjAa/M+L5NMT+OdbvrbXfTiP9GZrBJMdNRMdNFOcdVPdTNIdTPY4W74RTrHOep/CgnqkRl1MY46ZA/+KHvdCDudMBudYGutIAstf9JwNlX3MlPzNt/oY6Hha6nua6npa6nubaXpbaVOMlqUy942Gt7WWp6WWu4WGm6mam6bN7qabHDbtN7FcIODwTp7AzUrfbV//kNZikIhbWeKGEWcutDBlkql/od0/low8Gt+Z4JAEQxEMJgENCbAcUKAEQQXhFCC4EAQyTAAFaAEwUdRjCBAGMIFBIDApHuaA4AkkQEEBhCUdFygBMEBQJQE3qd54QAhgAgCJggAQwAERnEEJxABgZCfYVEMwAUQm8tACJQDcjECB1EEwlCy1QJKEEweyMcJmCD4GMGGBAtebwHBwXCS1Dxs4fW5uAAmCD5BcBAMJAg+TkAEwYIQmCBAVCAgCAFBQAjI4zP54DyMslCcxQNmyIuFER4EAQRBEAICQQnyd+EjODkEnQMiMPkjUBwiCA6GAyK/IwOCyUdhguCjKB9GIAzFScNXgMIIH4J5BIGQbhyCgCCIhWILtjMEAXw+F4IABIFgGCYI4tGjR/Hx8RERUSdOnLx69dqhQ0eCg0N/PXby4oXcttbO169qkpN2pO3anXf1+r69h1K279q1M/N6we2qJy9vF5aU3q+oeFh19kzOkf2Ho8LC+7t7EAAkAQ3x+ASKERhOYDhZg7cgXEDgAgxDUBxBcQQToKISEDiKIzAKQQgIo5BQuADGBbAAJ1cRg+ArtjNpp5MJ++QqwFEhqYXWOo5BZLsCAQ4hMI+kM32Wq6VuROY7/7foTBUn/+HExajiFApFnEbS2SwqNuxaQW54ZJiwv/NSWSVpGYUlsovby5EMFRJTRqSxHFlF8jXILkp3E/qL/4LOwsJuoUND+J3C8KCwCOXz6CJFXEpOVkFVUUFVhkZTponprf0+2cMuLyOuMDP2dlr4rRT//AQPsrfR9RSfW7sCSPIWbPe8sdPneooXGf27vsP7+g7vm7t8r+/wvpLgeinO+XK8y8VtTlkRNmdD7LJC7bPCHc6G2Z8Ktf09xOZ4kPXRQMu9PpvTPYxSXHXjnTS3OWrFOC0o1kFzm71mnINWnJM26cdIdjXc7ma03W1T6tbN2902JTobJjgZJLsab3c1SXIxSnQxSnQ1IBvwxzrpRzvoRtjphNtqR9jphdnphthoB1hrBphr+ppr+Jipe5ure5ure1qoe1loeVtp+ljp+FhrLax/lreVpreVppeVpqellqeljqe5ptvmjS6b1rtsWu9ouN5W7xcHEy39dT8sl5OkUSjiYhSqBI0iTqWIU8XFaeIUqiRNQoxCIacH1dfVCHCUIFABDpM5GDjOFwiABTvlP6CzaK0KQaAwwodhkCBwDMO4PID8VyXnFqIEAWIEC4ZI6qEEAaIIiEEYQaAEDiAwiMMoQUACBCAwmMBZKAgROBuDQAKHCAIgBFwCZ6IoQBAgQYAEwcUxgBAAGAYTBEoIMPJnCVAURxAMhlEIEeAQhiICnMQiiOOQQIASBBtGyWuARGjIJwg+QZDZI+RJFoZABEGHQZLdEEFwCZwnwMFP38DFUIQgMIJACBiAOSDMwARcguAhCIMgAAEBQjAPhAEhryAMF34gAHEcwDByJf8mXAwlL4mFwHxCABEEHyfdtwRKEDwEgQkcIwgezAcxCMURAYELCIQgUDZnnvw4j2AoimMCgsAEOAgDKI7gOMrhMnAB3D/QnX/tyrms3x9XltW8q66oKMm7erGs/F5t3ZupqYm2tpbnz5/W1Lx9/PjR3bt3iouL3r593d7e3tbW9vjx4+Li4srKyrKy0pyzp878/uvwQPeCzY6BBIEgIAdH+ASBCFAAATnkBuAyUIRPEAhGQAgOoAIQIyCcdAoTpM8BwQgIxvjkLB4EB2CMj2AggoHopxXFQBQDUAzAcBDDwT9b0Hwc55PnMRxatC58ivpsFRAgigECgQBDCTYL0lAzpFCkKP8Hb28dHdeVpX2XJLNlCHT39KRn5uuemUxiElnMzIxmkpkZ4nDSOElnGpJ0mGOIndiOHTNIFjMzs4ovHrzn/eOUyhXZ7rd7vvTrtVetUtkqy7b8u/s++9nP0U110k11cnJycuJg5k+nchnw7+udnabpbJKIk5NON2Wqbuo0p4TEmJ27tr73/tubtnqWTtUAACAASURBVGzkvfOcuY9On+E6c9bc6bMnZ+HfH+DJkcrp7Hh+oKM9Y5LobGf0bIccZ7s2Yt9esUc/TzqW8P4txPu77DmPzNdNm/WY67wfPzLv8Udnzvr5o/OSfZa8lL/si5f2fXJ40+dHNpw4sv7UsQ2nj6//6tkNXz2X/9Vz+Z8eWvbOzrQ/b0l8Z2faxwdyPzmY99H+nA/3ZX+4L/vjA7kf7c95b3fGX3ak/mVH6js70/6yI/W1VTGvr47975XRv1oW/qsVEb9ZE/OrVdHPLw97fnnYsbzgQ1n+e9K9d6Qs3ZritS116fY0762JHtuTvXameu/J8NubGbgvK2h/ZtC+jMD9mSEHskL3Z4bsTg3YleK/Nz3oQHrIntSgiQikwJ0pAVuT/TYn+mxM8M6PX8rTPlfGeCyPclsW4Z4btiQnfEl22OLsCI/sCI+cSM/cKK+86KXLYrx55cV4PrByor2zo5ZmR3hkhbunhyxOCV6cFLAoKcgtJczb7T+feHT2hKvZxVnnMk3nNOUfTWdFtqqKIMuiJAlms9VqFXlTJalERQwzBjU2LgrjoqAwAm2dL+F37kDTzLJskCWJEoMiCwRbKbYQZKW4dWRQr8oqYzJjVkpFxkTGTABaEJYoMQOVt+SQakizsY9oFCDIm3GTIMoQIY5jyqDGIGOKZuuCFcZEyiSNcQSbELAQZACKwpgZQ5UxM4YmBPSqLE+4SsYVqWtsxARUyJisYQkBmciIKpBYITSrqh4AA1+XAFCCGGBKRAmMjBokAE2CaLBY+a0AvoddJmvUpCqAMRNQu0aGjarCrx9WhZhEiBmzKqizb8gkyPwPiDRGKJNkVWPMYDJqjFGmYWLv5SHRqMYoY5RQwLtsRbaoqplfiQgRGFMAtAJoZQwpqtVgHLFBUAMIKxpDCCtU4+NEiVJstuhVxTrY184vZ1AxK6JBwxJUzAQKTFN5PAujCqOKhiXGAMKiiqwyMCvQAomIqASJqCIrf441mTDFoQBlaFJpDGqM43VSB61omsLZ/bfXJDp7eQT9sHR2cZrGm27+n2vqFOcpU3Wczu9/8BdO5ylTp8+ZO3/6DNdZs+fMnDN3ksXi/j7aTtLps2fd72u+n6eO7/MwOjsemDKJzo6XCnvH7Zi2Yf/ddXPm/2TO3Mfmz5732MxZTz7+aHaQ9yubVrx7ePO7e9Z8tH/1l4fXnX1u87evbr/wyrYzz288+cy6j/bnvL095U+bE97envLhvmzeMn9xdOUXR1d+dng5h/X7ezK5bePDfdmvr479n3UJr6+OfTU39NVlYb9bF/e7dfEvrAh/JifoaG7Q4eyAPene25I8NyW6b0n23Ja6dEuC+/Zkr93pvvuyAg7khOzPDubJR3vTg/ZnhuxND9qZ7Lcz2W9PWuCe1KBdyQE7kv13JNtU5s2JPhvjl26I814fu3RNjOfqaI/lkR554W454UuyQhfxyghdkhnmlhXubmc0L07t7Ei37Ei3nCj3exXtnRHukRHukRXplR7mnhiwINF/YXKoZ2Ko1y9+Ot91qm46X9t20jlPm2mn81SXKXY6l5eV/BU6/y2OOkc6q4qAkSIIlu7uzvr6xqamlpbWzobG1rbOvoFhfe/Q6LhZ6B4ZbujsGDSOdw4NNnX217X2Vzf1dA+Z9QJp7Rkrqmyubuqpax9o6BwaMqm9Y4KssUu3y26V1hXXNFc0tZTU1ZfWNxTX1pXW1jd2dncPDrZ0dTW3d9Q1Ndc3NnR2dxlMRhUCAIAoSzJEowZjd/9AV18/ny5WNzTXNbe19Q1UNDSV1NTVtLRVt7YX19aX1DXUd3b3juurWlqLa+sKq6qrW9vKGhrLG5tK6urLGhoLq6rvVtdUNrf0jutb+weuFN69ereosqnxblV5WU1V12CXikSNKy5M1DSJMZlqCiYqpkhS5N6+ofKKmvLqupsFRdduFZRW1jR3dLd19zW2ddY1t5XW1t8sLi2vbxwxWxu6ui/dvlNUU9vQ1VNQ1nDpeunFayUdfcZhAyiubC0sqW9o6a+s7ais7ejsHm/rHDILuKm1r3/I1NDcVVRc3tTcWt/QVFNXOzw6okIFQhUTFeEJEwUDjAGMRQAs/DmhKmNIYxAiiTE00bGqVIMQqpRiCFWEwIR6gBTZwuUU2wSCIcYQgpL9ObdqEKwgKLGJHpkyyPtle9c86UPeXGM6ufgFgzPaJkPbbpxUxtSJ3nly/VB0/nungnY689MFOZ3jE6J37NzywYfvbNm22U7nGTPnzJo9xz4VfKCh4v7ojPt1ZzuLJ6HZTnMujEyis6O1zhHEk4aEdkHDvrFid5jMcJ2tc53345mz5rlOnz13issv5rvmBPv8esuqP+9Z+9aOZe/uzPl47/ITR9adeS7/zHP5nx9e9eHeXJuReV82d859sDfrxDOrz72y+euXNn55bNVH+3N4K80Hg+/sTPufdQlvb0l/c0va71ZF/3pl5GsbEl7PT3p5ddShdN9DWf4HM/12py3dkuCeH7MoP37J5iQP3jvvSvPZm+m/LytoX1bQ3vSAvekBu1MD9qYH7U4N2JHkuz3RZ1eK/67kgO1JflsTfLYm+GxO9NmU4L0xfun6WM91MV5rYjzXxHiujPFYHumxLMLd1jWHLc4MX8zVCUdA88oMc8sMc8uKWJIVseQeoCM9c2N80sPc00LdMiM808Pc4/0XxPsvSAnzivR3+/GcKdN1upnTnDidXabP4HR20jn/4+hMCWAMQ6gODPS1tXW0tXXU1DbW1jXV1Le0tPdU1jUOjhkGDPrGrs7eseGS2prGjr6a5u47pbU1zd0GEfeNWsrr2mpbepq6h0pqW4qqm24UVw2blWt3Kyrq26tbOour6+5W13DfW2ltfVf/0LDB0NnbV9PQWF1TV1NX29HVaTabCSGMMU3TFBUarcKowTgwMtrU0VFSVVVaVVvf0t7Q0VVcXXunrKK4ura4tv52eeWdiqryxuaukdHyxqa71TWFVdVVLa2l9Q23yspL6upvlpYV1dQW1dQWVFZ1jYwOW6xFNbXf3Sm4XnT30q2bNwrvNHY0WkQDYYqmSZSKjMmMAW4YIBqWFLmnt7+yqq6orPJWYXFBcVllbUNVfVNJZU1ZdV19S/vl2wXnrlyraGgyq7BtYPDq3aKCyqrb5ZUfn/jm60u3L90oae4aMUpaW+94WVVrUVnjhe8KLl8vqa3vrmvoMZhBdV17U2vfjdslFy9draisLi4pKyouHRoeBQgCADSNcOccX8BDUILQarXoIRBlxWI0jcqKxdacMgiRLEpmQgGhAEJV04gsiyaTQVVli8U0rh8eGx8SrMZx/TAEkiCaRMFktuhVRZBkiyxZHB8F0WS2GsyC3mw1mKzjRvO40TJmNI+brOMWwWgRDVbRJKkWWRUUKCCiarahxfeKU9X25d2nQfPX//ZypLNghUs9g//RdHaZoouLj9q+Y/OHH727dfsWnZPOZco0O51nz5v/QB3ZcRho3yvhWycPnAraOTtJ+rDL1nY68/d0NEfbHdP2Hvn+cjRB2y8nOtc5j86Y7jp3xqxHpk799/muq2OC3jq87aNntr67Z9X7u/M+2JX72b5lXx5ZffLY2s8OrfxoXx5XMz45mPf+nsx3dqa9vyfz8yMrvnp+/ZkXNnx8IPft7SlvbUt+d1f6OzvT/rQ54Y0NMb9fE/fOtsx3d2a/sT7h1ysjf706+terY15YEX4g1ftAhu/BTL896d5bEz02xi7emOC2Oclje7LXjpSlO1KW7kz13pXGXRn+u9P9eezRjmS/LfFLt8Qv3Z7ky9G8KdYrP85W62M910a7r4nyWBXlvjraY0W0+/JIj9wIN07nzHAbndNCF6eHLcmMcM+K9LBXRrhbRrgbfzE7yjMn2isn2iY6p4d6pIS4pYd7poV5JAQsjPVfFB/s4bv43+dM003R6aZPc75HZ+4Quo/OEwOTH4DOBKuUAMYohKrNKmCRMGEyoJCwcbOA+d06gpCxcdECGAUMj0mGIcsoYBgwLFIZMgwZlpk6bBntGeuDDBtVM2DAimQBALMKue3BKIr8Hl+SVRUCWZYlSVIUBfMoX40wqmmM8VaQTGgIKmH8a1A0JiAiIGLF1IqpSG1SsgkgCyIitYnR45ICGBsyW/krAtG4AK2XVQvCkDGJEgkBoCGNYY0BSmWEBFU1IyRgolAN8umoJKsGo9lolfRmwSTIEsBGQR4cM4waLTKiI2Zr7+i4QVIgY0YV9IyNj4lS5/BISV3tkNk0LokWBEVKRqyWUavFqMjDZtOg0aC3Wof0esjYsMEgqKhvaHRgcFSS4bjePDg0AiDWGFNVlRAkilaz2cg0QrCKkcIYIli91+oyrDEEoASRrDGkAhEhYLWax8dHAVC4u44xJssyH/YxRmVVYowCpBKCEIEIAVmVTCbDmH7UYjEpQObOd0Qg0SBlBBFVhYqsCipUEFE1RhFRJUUUZYsgWS2CUZCsKlSobbzIyzbmnTDMfV9e+57uPLkeDmiF05kSG52ddDP+EXSe4uxip3NsXOS27Zs++vi97Tu38eH83HmPzJw1lysbjvKxXVWYRGc7eR+mbDjS2XHKN+v7hwfa3/PvpfP97+w6f57u0cf+ydV17uNz5/9o1oz/eGT2xoTwD47v+eSZbZ8e2vDpwdVfHFh14tCqU8+sO/Nc/lfP5Z9+dsOpZ9d+emgZb40/2Jv12eHl3EL36aFl7+/J/NPmhD9uiv/LjtQP9mZxz8Yf1ie+vS3jnR1Zf9iU/NvV0a+uiHhpefjzy8MOpvkcyvA7lOW/P8tvd6rP9mSv7cle21KX7kz13pnqzQFtjzfameq7LdFnR7LftkSfzXFem2I9tyZ4b03w2Ri/dEOsJ691MR5ro91XR7utinJfHuW2LHJJbsRirmlkhixMC1lgq1AbnTmO7cVfsdM5N2ZpXqx3XqxvbrRvRoRXaqh7Sohbaqh7UohHtP/ikKUL/vNnj81y0bnodFMnlA3dlKkPpHNFeekPSGemIQRljgNNY5Sy3r4hk1lUEYOEmSUVUKaXxN6xUYURhaFh65jCgMKAGVutVBxXDIOmIYNiNChGlQGZKaqmyESSiYQZsqgWPDEiA5QpCPMxoKwAjf8glCAMVYAUFSkyBIrG2JjR1Ds4ZBYl/rkiwFYFSkQTMbVCbFKAUYUWROQJFo+JslGF45JiVKFAtLaBIc7lIbPVoABJY2aIB4zmtoGhEasoYiprVCFIAJIKJW1CPYDQSohks9lq3Ghhm44ijQFiM2+ohPGrBWBM0ZiiMW4O4SK4GQIzEgBDMlMBQyqDetUoUolfvSCjkGEZq5hRyDBmDDKKNKYxRihTAeFzSFWFExZmyBhVZNFk1HPDskE/oqgCJgrCCqHAYjXoDSOKKpgteu7JA0DBGOr1+r6+PlVVNcaGRoaHx8dGRseHx8ckWe0Z6B/XG8dNxuGRMQmokqxaJBEiYrCYe3r7h0dHLILVbDWZLGaj2WA0m0wWo9FsMpoNZqtleHSof3BgTD9qtlqsokWUJRUq37d2QKJB7uKwzQYdk16IRIiEsPzAepiy4UhnUUDeXiHOTjOddNN+WDo761ymOLs465ymTnF2dtHFxEZs3bbx40/e37l7h53Os2bPm+06d/ps10nBco50nqRgPHCv5GF0tqcg3U9ne099v7Jxv3POvik+STxxnT9P95MfPzFvztx/mjf/p7NnPPmI6+ak8A+e3fWX/Ws/O7z+y6Prvzq24ezxDWef3/DNixt5nXtl88njaz7cl/3+nszPDi8/eXzNJwfz3tya9Pb2FLtP461tyR8fyP1wX/aftyS+vS3jT5tS/pCf9EZ+4mvr4l5dEfHisrAXVoQfSvfldD6Q7b8/M2BPht+uNJ+dqd67U312p/rwvcFdaX47Uny2J3tvS1q6NcF7W6LP5kTvDbEeG2I9NsZ7bUrwzo/zWh/jsS7GY12M19poz7XRnqujPTidc0IX27mcGrQwNWhhSuCC5KAFqSGLUkMWcUbzmnjFLT3MPSPcIzPCMztqaU60d16sb16sb26sX3a0T1qYV3zgkuRQz9RI30h/t6ULf/H4nKkzXHQu/CxBfp6gk7PNiTlxYb9HZ5sV6YfxbGCkSJLQ0dE2PDyq1xuLSyqqaxoamjuqapuq6puqG5pvl5XeKC6qbmlsH+gtrKosb25uGRjoN5n6DcaGru7i6tqC8kqeTFRZ11heXVdQXNbY2kEYg5QBQiUAAaFIYwBihKmmaQghqAIM0YS1CzOMGSFMo1Rj7d09xeUVdU3NfLGlvKa+sLSirq2joqGpvL6xqqmlvLG5tL6xvrO732Cqa+9p6OyrbesurKwrqKitbun85srNisY2k0quF5XfKq1q7hls7hmsau64XVZ9o6TsasHdO+VlhWUlBaV3W9oaRcXMGOJeBS65Ug1y9wimhGqM/ykURFWsccszYgxQJmKqMmYBSKbMbqpTGFUZkphoQEaFqSoDEpMBAxYimJBFZcgMrYAhhQEOaxGqhDGEGcI2VxtEhE44nkVRlASxory04M6twYG+6qqKM1+dOHHys7PfnL589buauuqKqvIbt65XVldUVldIikyZhikZHR+78O2lP/7pzfMXLtbWNZy7eOnst99+8+13F69du3T1xlvvv//l6bMnv/76+u3CIb3eIql6q9UkyGU1NV+cOvP1hW+/vfjdV2fPfPHlyVNfnb7w7aXLV69c+PbSV2fPnDh5+osTX56/cLG6tmZs3KAAlc8zuf3OsbjGwuv+78O/dyr4QDo7O03/YaeCfLQzic6ffPrBrj07dU46J+cpc+c9Mtt1PqezXdNwVJbv3+VzdFDcr2w8rOx+D8fjVCZh2lEPcZwEOl4VJtGZf5bu8Ud/5Dpj5o/mzP7nOdMX/mT+3uyEL1/e/86BdR8fWPPl4bVnj2849/ymc8/nf/XsutPH1556Zs35V7ecf3XLmRc2nHhm9YlnVp88vubzIys+2Jv12trIv+xIfXdX+hsbYt7YEPPe7owP9mb9aXPCuzuzX18b9+qyML6W8sry8Odygp/NCzmY5nMgzWd/us+BDN/9mQH7Mvx3pflsT/baneqzN91vXwZHdsDOVN9tSUu3JHhuiV+6JclnU8LS9THu62Pc8+M8ucq8Ntp9bbT72mhPu9a8Itp9WZRbdtjijLBF6aE2OqcEP7iSgxYkBT6dFPh0asgSO6CzIr1yor1zY3xyY31zY/1y4v1Tw5fGBrolhnqlxQRF+LsvfvJfZ7joZk5zctLZllB0zk7/b+jMb5xF0drQUDcyMqZprLOrr39gpKW9p7Sitqaxpb6lvbqlub6jvbmns2dstLm3/05lbVFtY/eYUS/BAYO1pXuwqrG9e2CsobW7p3+svWuQH3KhaUySeWIv4cYMhCmAmDfN92y2GmOEMIwZhASoGmO9g0OVtXWNrW2d/f1NHR3lNfWlVbUtPX3l9Y2ltfX17Z18KtjU02dBpHvE0Dtmau0bLq5pLKlt6hwav15U3tY/YpBRQUVtbVt3v97SPjDaNaxv6R0qrW8sr2+qbm4tra4uKC1u62glGmQMQyDyvxNsM4dBiAFAEGKkIIptqSOaBIlKbLcC3L4yahGGTZYxURqxClZMFMYkhhSGrJpqgEKfaUQPrIAxUUNcdeELMgIifFImI40wJoiqJEOEmVVQxsZNoihrGsMYY4yZxlqbW6oqy1VF6u3punz5UnHx3TuFNwuLCnr6uptbm67fvFZZXdHQVC9IIsQIEaw3Gq5dv/ne+x9evXajqa39dlHppWs3z3939fKN2+e/u/rmux9cvHqDv2iwShIko0bLqNFyo6DoLx98/PW33126euPU6TMffvTJlydOXbl6vaCw6MrV66e/Onvi5OkvT5y6eOlyc0ubVZAAxLICREmhTPu+uEG0iYvcZAc0LwYfWH+LssHp7OI86x9N5+iY8C1b8z/59IPde3dNovMkv7NdI74fu/yV+0OO7GydBFZ7PZDOD3PU3X8NmGSj/p6j7pE5c//p0Ud/Om/OE67Twxf84pUtK0++evCjwxv+sj3r/Z05n+7NO3l45Zln1p57Pv/cS5vOv7z565c2nnlhA4fyl8dWnX5u3cnjaz47vPxPmxP+vCXxvd0Zb25N+t3q8De3Jr2/J/O1tZF/2JTMo+l+uzr65WVhv1wZ+crKyOeWhR5M8zmc6X8oy39/us+eNN+96X570nx3Ji/lGfw7kry2xrvvSPHZne6/Pdk7P2bJxnivzYneW5N9Nyf75Cd4rY/zWB/ruT7Wc22056oo95WRbisilqyIWLIscklu2L0ZYEbokpTghUmBTycGPJUU+HRyyMKk4KeSgp9KCl6QFLwgMejpxKCnEwMXJgYuTA11Sw11Sw/3zIjwyoryzo72yYnxzYnxzY72y4jyTY/0i/ZfHOq9MCkyINTP/fF5M6faXJc6p3smeyedsxOfCjrrnPjUwkmnq6ut5utV9mSD71lK/28ZdY5hdRjJBKuMYU0jEKoIEWbr4DRImAwoZkwEGE4YexXGDApQGBu1KkMmkRPHKCHAGKAMUAYwA5ghxDBmGDOEmQoIb5kx0QghGGMMEYYIqoBpjGkUqwpRFEYpoxTKksaYDJFFkmWIIGMqpRIkEiT2LQ/osN4iM2ZRqW09BDG9ACTMVI2NWRRVY1agWVTKXW4yYQJkEmHqhCnQqsqIYMoIgioEElBFglWqQYQVURb0xvG+gd7W9rbG1o66xrbrt+7eKiipbWprau9uau8ur2kYtYhmFX1z+drX310trW+8Xlxa09bR1D1Q29HXNmAQCLt0u+z9L8/VdQw1do5VNw9UNw/Ut4+0dBmbOw31LeM1jSM1jSMNzUOCTKprGm7fKayorC4qLr11u6Czs5uvbjPGGNUwRIS31lSD0JaLokJFkKwqBCoEVlGwCFZJVhGmoqRIsqo3mHp6+wcGR7v7h3qHxvSiMmoR+8YMPSPjgwbzqEXsHBwZNJh7RsZHLeKYVeod1Y9ZpXFBbmzrHDWYB0bG+4ZGB0bG+4fHegdHBkbGx4yW5vau7v6h7v6hzt6BgZHx4XHjuMkqqgBiRDQKMeJCB9e4FUVSgQiRzK/9/MwHCESMZBUIDywAxQeWKBkU1cqXg8wmJTQ4Tqeb/r+g88N+THGe7uI0zZlHJ+h006a6uEzRRUWHcTrv2bdb56zTObnMdp07fYbrjJmzZ7jOcUStXYhw5LV9e3DSqayO48QHuvE436fPnjV15gzuouPvP3XmjAeujM+eN3cSr+1QfuRHj/ONQUe1Wveoq+tPH5n3xHzXf390dpz7ky/m53x8fNs7e1e9vzvvkz25X+zPO3loxakjq04fXc3Xtc++mH/6uXVfHF3JzXOfHlp28viasy/mf3F05ft7Mt/envLHTfGvrY18Y0PMHzbGvbY28vcbEv64OeWN/MRfrox8KS/01RURr6yMfDYv5Eim/9HswMPZAfvTfewRSNsTPW19dIr39kRPTucdKT4b4z02JSzdnOi9OdlnU5L3hnjPdbHu62M918d7rYmx0XlZ5BK71pwRtigjbFF62KK00MWczgmBTyUGTaazDdCBCxMDF6aELEkJWZIa6p4W5sEBnRPjmxsbkBsflBHjlxjqFeG3JNzPLSrY223Bf8yZNdWOZkc6Ozk5uTj9wHR2bJwxkrmFl9uwVBVCiPmNNtaYAjUJEosM7FgUiW3nYsJ0rAmISESDjMkTPSbiK3aUYXJPSyWUcTpTSnm/TBDWbJoGYshWFAJuebapvZrG/cVwwtosUyYRTaRMZoxvuCiUWVSqUBu1ZXIP4qrGRMT4T0HGFMpEbNsw5G9LNUaZxjTGGKUEEawSCqgGAVJNFuPAUH9XT/edotLC4oqrNwqu37p7s7DkTnF5eU3DneLyIaNFIqykpv5GUWl1a3thVc2diqqbJdUXb1WU1vXqJVbe0H/qwt1rd5tuFrXeKe24eL3m8q3663dart9puXy96eKV+otX6q9crxnVC1XVtTdv3bl568616zeLiktHRsYYY4oCIMQYIqCoQFEpJkzjjOIrnRgRqDGGKQEI8jsQTDSjySLJKv/bphqzSKpKmEyZgKiINe4Wh4xZABYQtUJiUqBJgQKiEmECogKiZlHhIjv/J1CxJijQIqkSwPwQE6NVssrAKgOzqAiKKitAAaqsKlZRMFmMZqtJlkUIVQAlWbGKgkkSzfykNKtFb9AP8zzC+0uUTA8pg6xY+LeNnc5/RXf+Aen86Wcf7tm328lF5+Q85WF0thvg7rfQzXI4JPD+cpSkHfVijmPeO9vdHfa1Q0dtmtvmZk+cDGu3NvN3sweKfk93njd96uOzZjwxd8bif34sN8jrl5uWfXhsy8eH132wK/eTPbmf78v9Yn/eFweWfb4/7+N9OR/tzT7zwoZTz67lG9sfH8jlng0ud3xxdOWbW5PsXP7tqrA3NsT899rYN/ITf7cu7uVlYS/mhryyMuLlFRHHc4OfyQl6JjeYrwvyILpdKd7bEjz2pPnuy/DngN6R4rMrzW9Hmt/WZG87mjcmLl0X77E2zn1dnOf6eC/uzVgW4Z4X7rYswj03YkLTCLHJyskhCxMDFyYELEgMXJgYsjA55OnkkKe/10EHLkwMXJgcvCQlxC011DMtzCsjwjsryjcnxj83JigvITQ92j/G3z3Cb0l0kJev+1P//KNHprs8GM3/Czr/9TGg44cT4xqVaYgxe3ICQ5hBpImKbSEbMWZSFZUxlVFZg5BhKxZUBiBDZmhRNQUzhBkSkYAZIgwRhhAD/AnUACAYUg1SgjRKJzpCW3SDRhglTKNMwwypGlQYwSoECsIyRArCnM6A2vr3Sb0zL8iYRO69LlMmU2YBWCK2n7WReuIXA8bMKrSpE4goQLXZRRhljGKiEgooQ5gCFUqyKgHCVMQUqCHKLDK0yBAzxvNL+bsZAUfvjgAAIABJREFUJJV/JSNWccgkypSZFCYgJmJmlJlJYUaRjRjpqEnTW5lFZGaBGcxs3MjGjUxvogrUrKJgspjHDfrB4SGTxaxpGmOMRxpphEIVKJIMVaARyhgDCEJKeBYK0piCsKgCSDUJYECYVQYq1iBlKtYIY4gyxJhZISYZC5AJkEmYSZiZZCwiBhizqNSsEPtyPOQrM4xJAButEj9BSkHULCpcf5chkSEBhAHCFEQlACVZVYBKNMqvECoEsiyqqowQgLbIJIXnK1ECEJQhkh5YD+udJdkoyWZCCKdzWEj8D+uou5/Ozi66yKhQTue9+/dMojOfCk6iM+cpb2Mn+e0m9ciz5811PPXVEZ2853VcRbFDnAPadf48nqHBrwez583lJ1c9kM6O6XT2pUHdIzOnczp7//tPN8QF/3br8vcP539xfNN7O7I/3Jn16Z7sz/flfr4/7/P9eZ/sz/14X87p59adeGb1mRc2XPjl1q+eX88NzqeeXcuR/fb2lN+vj35za9L/5Mf+dlXYHzfFv7Yu7vcbEn67NvalvNDnc4NfXhH+0vLwY9mBz+QEHc8LOZYTdDDdl2eE7k712ZHktTvVZ39mwMHsoL3pfjtTfXel+e1M99+R5rclxXdzss/GxKXrEzw5ndfGeqyL81wR7b48yi0v3C0v3I2b5zLDF6eHLkwJXpgasigldFFyyMKkoEWJgQsTghclhixM/h6gFyQFL0gKWpQUtCg5eElqqDvncna0X3a0X1akf3qkX2Z0QFqUX1SAe1SgZ1Sw95M/f2K6i+1bY5KmMYnOXHp20unq62o0iv8XdJ70oZ3OGoUQqmaz0WSyiKJstkjDI/r+oXEFaiLAIsCDRoNEiUmVxkULYGRM1PeP9Q8bh82KGTCgaqpBNIyaR/WCXlCtCpZFIJhEo6BaoYassiQoqgRUCaiSIlsEq9Fo1Ov1FrPRYjZKFjOUJaJKFMgaVBhGGmP9wyMNLa0jegPQNBFCLowKiFgAMqvQCrEFkXFJGTCae8cNA3qTWUVWSPipd1ZIxgW5rK6xpae/b8xgVpGItRGz0Dk4MmS0cDR3Dg4P600WGfQPDHV1946P6ocHh6AKKEGUYqpBjWGNYYDkccOYVQYGs2SVIKLMJKpWBWHGxkxCXVvnoMEsEWaQVD4SNEMMGBsTVCtiVsQAYwJmvWMmEdmkFVWz9eyQMhUzFTNIeNAFR5vtkdlMdUTTNEZtthZbEQIxIowBgkX1XuYUYUyGxP4cT3yoIqYSJkDbnYRJtm3DK5SpmsMljTAJMwEyQZ1Yc9eYDIn9q53IUaEqtt3N2JtrTAllmt3iojE24c6kE+swmBIw0QRgB1Pg31SKapYVC5fgrRYQEZb4g/ud+YGEdr+zk7MuIjJkEp1d58ybMXPOzFmuds+GI3nt4oMjT+2AdvRgzJoIxJikZtgBapeq+fs7Ou3mPDKf09kuaMx5ZP7DlA3H5/ZoDt2/Pv7ozx6Z86/zZgQ8+S/bU6N+vTnvjzuXf3xgzYe78z7dm/f5vtwTB/NOHF526ugKW47z8TWfH1lx8viab3+1jffLHx/I/fzIire3p3x+ZMV7uzNeXxf1x03xf9gY99tVYb9bHf76+vjX8xN/sybGTufnl4cdyfQ/lh14PDf4aHYgpzMPouM5ogeyAg/lBO/PDOB+Z07nral+m5N98pNsdF4d5746zmN1nK1x5lzmlRG6JD1kcVLg0ynBC1NCliQHL04IXhQfNJnOySFc6LhH57Qwj+xov2XxQcviQnKiA9PD/JJCvBOCvJLDfONCvKODvPyXLvnJ4/OcdDoXFycnp8lcdnLSOTk5OetcJtG5ob6WaeTvpfMDec09G4xhvX6srq6mpqaut7e/r3+4vqGltKK2sqbxdlFpZV1jY1enSVXa+nvulJeNGsX+YXN5VXNRaV1nz2hH90hpRWNxWX11fUdxeUNZVXNja19dU3dxeUNlbVv3wFjv8HD3YH9bT1dDW0t1fV1JRfnd4sI7hbdraqra2lp6ezr6+7oMo0NIERkGCKoaY42tbddv36mub+gfHe0bGWnt6m3u6G7s7K5qaimrayivbyyurb9VVnGlsOi7O4U3i0urG5or6xqv3iq4U1zWPzLeMzhy+cbtGwVFPJS5orahoKT8wuVrt4tKO3oHWnr6bxaXFZSUl9fU37hZcOXq9YLbhdevXhvo6weqzBilFBMNYgoGhnvuFN4uLCkvLqutb+rs7hutbmirb+ka1ltbOvs/O33u1LnvbpdUXbldfLWw9FZp1ZWCks7h0fKG+rr2pquFN68U3Dh/7dLXly+093YaRTNgADLI7zMQw1ADUEOIQUyRrAqIQI1hiAFAMqWYEDTRe6oaxfw+AwJFFEVO53GTubG1rauv3yorFkkdGjNw5WHcKJisigwowAxrzGRVugdGxkwCZswoKM0dPQarLEFqFBSrggxWGTEmqLizb8gkqpix7oGRqvqmwfFxHkyIGesbGWnv7ZUx5pkneCL8hL+CNMZ1FRWCvoH+7t4eQRInIk8JxhCoMlBlBGV7SOnfu40CkaACgffOkohjolJ/cL+zs26qi9MUO511Trqw8KCt2zba6ezsMnUSne9XNjivXSciPR0hO4nOnJiTpoWOXotJ7otJWXT21tuuqDyQzvae2vHcbt3PHpv7xPxZT8xy8f/FP+/Jintt67I/bM19f8+KLw6tOXFoxanDK08fWXH62Mqzz645+/yGr1/IP/XsWr6xffL4Gvt48IujK9/YEMMXCN/YEPPa2sjX10X9ekXI85k+PN/5V6uiXsgJfj43+JWVEZzOR7MCnskJOpIVcCDNZ3+6Hw+iO5DhvzvVx05n2x5Kmt/2VF9O5w2JXusTPNfEe6yJ91gV674ieonjNqCtcQ5ZnBqyKDHgqcSgp5ODF3M680oMWZgSuigldIGdzryzTgpalBS0OC3MIyfGn9M5OyogLdQ3IcgryndJQphPfJhvsM+S//rFz2bNnKrT6ZxcHtA1827akc785quxoc6eUff30tkx5XlC64CMYVkW+/p6+vsHBUEyW6TunoGG5o6G5o7KusaG1o7OoUG9JHYM9pVWVw+OmMxW2tExUl3b2dtvamkbultcX1vf3dY1WlXXWVXX2do50tg6UFLRXFnb0T0wNjA21j3Y39zZXtPUUFFTXV5dxc97bW9vHR4e1I8Pj44MWAxjGlKZhoEqQ4xGDcaWjs765pbO/v4Ro3FYb+oZHBk0mFp7+2ta2qqbW6ta2soamkrqGsoamlo6e2qbWitqG/gK37DeZLBK3QPDnX2DpVW1t4tKy6rrKmobCksrKusaewZH+sYM1c1tVfVNdc1t5RU1pWVVVRXVJUWl+rFxjdgmWrIqYAr0ppGauuo7RaW1De3dfaN9g/rKupbSqobugbHOvpEbd8uv3C4uqW4sKKu5UVxxvaj8RnFFn97YMzrUNdx3pfDa+evf3ii5VdZQMWoeFaBV1RRVUwBVgCbdK6poDClABEjWGCYahBPXSz6nBapMCdIoVhVJPz7a39+rAFVUQWNr29cXvv3m24t3iopv3y25eOV6YUl5RU19QVF5QVF5cVl1TX1L3+BY78DorbulFbWNeotUXtPw5Vff3C4qKyqvvnKzoKi8+trtuzWNrWXV9RcuX2/vGYAaq29pP/X1+QtXrly5dau2uXlgbOxuefnpc+duFBZWNzYWlpVV1tc3tLUVV1YWVVTUNjfXNDXdLS7q6evtG+gvuFt47sL5u8VF7e3tXV1dDQ115eWlpSVFrS1NVouB/6EIfujWycNNdRKAIu+dFZnGxaS7OM/6AensrJt6P51DwwK3btv42ecf7Tuw13mKkyOd7dsojpkYdlnD3rfa9Y37lWhOTEc6OwL6gcY7rmnwztquWsyaO2farJl/XdmYTOefuM74qeu0n0zT+f38p4dXpL65b/2fdyx/f3feiUNrTh5acerA8hMH804dXXHm+OqvX8g///Lmsy/mcyJzz8aJZ1bzhA2+H8hXBP97TcR/r4n4zcrQZ9OX/mZV1K9XR7+0POzZ7MDncoJeWRnxwopwx975QJrPgTS/w5mBh7ODDmYG7EvzPZQVeDA7aF8GD9f3357quyVp6ZYU301J3pzOaxM818R7rIh1y4tatCzqe9uAXHFOCV4Y7/dkQuBTycGLE0MWJ4YsTgheFB+yKCF0YVLooqSwBUlhCxJDn04MWZgYspD/grjAhYkhS9IivDOjA7JiAjOi/FPCfJNCvGMDPOJDvWNDvD0W/OIR12nOTjpnZ+5uduGhdDpnlwlG/2/o/FeGgZMOSeGvQyBpFGoaIQRxp63GGIBURQxR20QOMqYwTWVUxhBhyrVjbneFiAiKijTGQ5FkzRZNZ0VQwDyCWeOpQ1ZVFoAkYxUxTBiFGHD3FSYqRgpPgodQtS+AWGVFhBBPbLLwXUELQMrEhJDrCTzm1Kqqtq2SiUEib/GsqioAICHEc4vsTjhu4+IKO4YaVPmyIuNr0LIqcFsYQKqgwHvqAWImEfLfSIDMrBARMQEyC9QsUONqRufgCKC2G3jImEmS7AmrmGlEo0TD/BRHjVFOZAUKPMWCMoiogomiAoEfdMJFW0qAKJjGRgf7+3s1xjBjAyOjZVXVRWWVZVW1JRXVxeVV5y9eLS6rLi6rvnO37OqNglsFJa0d/X2D+prG1uqGFosMG1o7z126Wl7TUFpVd+Vmwa27pZdv3LlbVnWnuPzyjTudfUMy0tq6+8pr6gtKS7++ePFOScmQXt/U0XHp+vWbd++euXDhvU8++eKrr85fvnzi7NnT585dvnnz4rVrZ85+U1lV09HVWVpedvnqles3b9y5c+f69evnzn199uxXF789X1FeOjY6yAU0oIoPc9Q9bIeQUFkFAkKI0zk+NuOv0/nvnQpOovMUFyedky4kNOB+OvNdwVlz5zkClDewXNZw3A2ZtOrtOPqzs/WBVuhJ1mnHTfFJu4L2ieLDpoKTTrSa88h83T/Pm/Ov8+c8Mcsl4N+feHZN1juHNv1ha+6bW9I/3bv80z3Zn+3K+nx35hf7c04fW3nu+fwLr2w5//Lmc69sPvPChlPPrOFax+eHln+4J+vksdVvbUn685ZELj3z9vnl3KCXl4W9sjz8+dzgYxl+z2YHvrIy4sWVEUezAo7nBh/PC+HKxoE0W+98MDNgf7rfoazAA1mB+zL892QE7MkI2J7quynB007nDYle6xK91sR7rIxxy41YnBe5hE8C+aJ2RtiitNCFKcEL4/yfTAh8KiF4gZ3OCcETdJ4oRzrHBiyID1qUFOKRGu6TFuGbFuGbFuGfEu6XEOYbF+oTEej1H//2U757Mm3aFB1XnJ1cbOXQQf/j6DwhRkNVkQTBIgiCyWQa1xslWSWMiSoyCrII4bgoAKZZkQoZBRoCSJVkCyGIMQwxwBRojMpIUgkgDGNGFaooBGC+bUFUlUKgIcwIYZQwShhGDPPP4lu/nKUIKxBIGEOIkVmU9GaLVVYkhKwKNEiqQVIHjObO4dGeMb1RhRJjVsKMgJgBNcpg2GQ1q4hbEQYNZm4a6x83WiGBjElEM8rArEIRawIielFWNIaYbeVPY4xSW1ooJYgQ2yIyj4wgGuYGBlHBCtTsmFagTUPFjsR3MK5IANuxLkOEeFoEwtwD5xiRjKgCsIQ1FWsqwLbdRYRliGQViBjZWmkEZUW2yrLIT32EVAOEQsokgEUVYcYGRwyCii0iMFkVg1kyWRVImKhgswT6R/SYMQWz3qExvu44arSKgFhkaJWg3iSOGayQMMKYWVRMgixjPKI3jJpMhDGLonT29hkEYWBktLK+vqmtvX90tL27p2tgYNxkHhgZHR3TQ4y4e0RSZEESDQZDb29vQ0NdW1vL0GC/1WKy/ymYxje85fsfubXZ8VGjgGoKobKiWiGENjrHpTk7zbyPzjqbSuHk8nehWafTOetcnHUuDnTW6Zx0wSH+36PzFJc5c+dzOs++Lyx02qyZU2ZMf6DWMWmr8P51lfsddZPM1PbPnTJjut3FYe+OuULyQGVj/uOPcZHaURLRPTpt2s/mzvnZzKkJXot/s33dW/s3/nnH8vd3LX9rY8rbGxM+2JLy2a6Mz/Zmfbov68tDeaePr73wypYLr2y7/JvdXz+b/+HOrC8Prjx9dO3bm5I/37/8vW3p/7M+7rXVUb9bFfm7VZG/WRXxq9URxzP8n88Oei4n6NnswBfyQnjvfCw78Gh24LGcoKPZwYezgziOD2YHHcoJPpDtvz/Lb3+W34Fs//3ZgfuyAnak+W1Lsbk18hO9ea1N8Fod57U82j0vckl25OKsiEWZ4QszwhakhT2dGvpUasiCpOCnEoP+KyHwyfiA/4oP+K84G6ltvubUUDcuSU/IGotSIzySw9yTQz1tk8AI/zh/z/Cli+LD/MMDPBf857894jrNRaeb4qRzcZ6A88R3mO37zMnFycllivNUHtFi151bW5ooQXwIzid798JzifTXPRv3FWCMEoRFUezp6SktLysuLampq62urysoKSwovVtSVdbY1ToqjMsMyAxYkAAQX73lGb62fF5EFYBkgCWAZEhkiBVEFURU3gnaA385g3iMGUQygCImCvfgQaxgomoMaxoZGBosKiuvrm8Y1ptaewfulNcUVDVcK609e63w7LXC87dKypq7qzsGrpfV1HcODZpAQXnTzeK6qqbeu5Ut390qv3yn/Gph5e2y+mt3qzoGja19o7Vt/eUN7V9fvnOjuOLbm7da+nolioBGFKxqjPIule9MKrJVUQWEFYwh0TC3A2qMKSqEiBDKZAUggvlWngoVnvkJkCqrEk+mJxoESIZYAUhWgMgHjCqUVChRhjSG+U9hCqAGVCQiqmAi8XLsGfmuNkQyT9JAWFFVmTFKCJIkiaePqphgxrjlETOmaMyqIAVPLDQS3u9TldwbG9rdcjYPhoIc1hRtkz2kMUwYIExWACCUd+v8noYyDTONMg1SwueBiGBCEOXi+ERpFFOC7n2IIAEqVhUEZUwkoolUUzQma0ylTKJUJkQgROKPtiNUNIlRRdMUiARZsVCKNY0BlSYlZup0052dpjk5udjQ/LfR+WHKhk7nPHXqdH44nE6n0znpXKbogoJ9t2zd8N77bz373FGdTufs7Ozq6urqOnfmrAccpO2oTthNdVzu4LblBx5e5dgU27dI5jwy/2E0d8zW4OPHeY89+uiPf2SXqjmX+XvauWxnNGe3jc4/n+OaFejzxr4t7x3a+sH+DSePbfpoV+6ne7JP7l92+uCyz/ZmfbQz7dN9WaePrv721e3nX9565Ve7Lr687fThNWePrT9zdN17W9I+2ZXz3rb0tzcl/8/6uN+ujHg5N+jl3KBXVoS+mBvyYm7I87nBz2YHvrgs9NVVkXY6P5MbfCwv9EhOMPc4c7n5cF7QodxAzui9mf670323pfhsTvSyOZ0TlvJaH++1Os5rRYxHXtSinKhFHNDp4RN0Dn2KuzISAp+MD/jP+ID/svfRKSFuvJKDl3BVmtM5MWRxQvDihCC3pBAPPgyM9fOI8vUI9fN0W/AfP3187nRnHafzVCedTXbWTaLzVJ3T1Pvp3Nba/APSGUOEAJYkaWxsrLO7q6mluaGpvraprqaxurqpuqG9oXO4e0wctxBB0CSBiABLEEn3ByM8MDOBUNuRVIRIkxJwqAZ4ziSnAaaAaFBjWFXl0fGxhpbWlq6uMZPQM2qsbOosb+yqaO27U9NaUNN6s6qxpnOosW+stKmrc9g8YFSrWwermvobu8ermvpL6jrK67uKa9sbO0fKG7sGDHLnsLmpe6S2feBqYWVJbVNZQ33P+LAVyTJWZSQRDVINqEDASNYooARgpNiYwhjECCLCUWjzFFNCCNLrxxjDfHUFIplHelKiKrJFYyo/EhsTCUArJhLWZBmYKYO8O+ZE5rIKJDKhtqLfz2+ztfBYIRTYTnS1nWtFGaNEoxbBarQK9vBrx7LbKiDVuDaFGeP2OF6iiiQZ2l0WQCUIanznzyooANJ7a+Ua0xgTRFkFyB5FzU0atqI2OtvGgEDBCDBG+bE2lCCMAFYVpMhYVTBS/q90JkRgRGZEZESmVJ5E5+SkLJ1u6oPorPv/R2cdhzOnc2CQz9Zt+e9/8PZzzx9zcv4enWfPeQCgJ22j2MeAXBee/ZCcfkdDnn2+d39Yh+M7OO6hzHvsUb5yMtshMtTR7MxFZzug5z76iO7HM2b8y5w5Tz42b2VkyOt7Nv1hx5o3t6/44tD6s8fyv30u/8rLW797ceOZY6tOHMz76tiab1/afOGVbWeeyz/3/KYLL245c3Td6cNrTh9e8/neZe9uTn13a9p729Lf3pr636ujXsoJfCkn8Jerwn+1KoorG8/lBL20POyXq6Mc6Xx8efjR3JB9Gf570/32ZwYcygk+siz4UG7g/iy/vRk+u9N9d6X5bEvx2ZK01DYVTFi6Pt6L1+o4r5Wxnsui3HKibO1zRsRCO6D56I+3zwmBTyUEPhUf9HRC8KLk4CXJwe7JwUvsdObKRmLIkqRQt+RQz8Rg94Qgr4Qgr4Rg77hgXz+PhT//2Y9nTXfmaJ7mopviouOb2387nTWK/146P6TghN6qcZstpkRSRBFIKgECkAQoAAYQQwoDKgOYIUhkx8Mv7g/nfVhu7/2ZZPYgYEIBwgpPjscUEY2KKrCqKg8bskCmV4hImYUygbBRGZshEygbk5BEmawxM2ACZFbEjBKxQE3CzCAjhbJxSbFFFBEmaWzELIiYjouCGcgKASqFiEHKENUAwjIEIiUq34+3Ws0DA31dPd09fb0dnd1t7Z29/X0KUCFGmBLeLPMAZUKBrFg5QPn7cJcuogpPQOZniGBNJRpERIVYQUTFFCCiEo0fb6rY6/s6LOC9M+/rFVUYGxsZHR3mx1yNjI22tLU2t3cMjOotMhw2WYeMlhGzoGhMxFpDa8fdssr27h6TIPKZakfvQPfAcEfvgFlSrTLoGRjWm4XBUX1f/3BnV9/g0BjHbnfPQEdn37hRUBA1WMTBUT03UI8ZLZ29fcPjepMgmgTRLAqiqoiqYhYFomFRFgTJyk+3ghjww8VtyKaYYMhJzWNvCVWxJnPDtO2RqoTybyqJhyVhJGMs8keIBEW1UoopZUClKcnZE7LGg+n8d40EH0hnZxddQKA3p/PzLzzDde3Zs2e7us6dNXvObId9azuap8+eZZd97a/wcjS0zf5+jrOjDGJvsR0XDh3NdpMQz7VmPiq0x2jMvu9gFDujbXT+0fTpT8yevfCfHs9PjHl9Z/5vNuT8Pj/zoz0rP9+74vTBFWePrD57ZOWJg3lf7M85cWjF2ePrzr205csjq784sOLk4dWf7cn7cHvm53uXnT22/q0NiW9vSn5vW/p7OzP/uDHx1yvDf7k89Lfrol/bkPCrVVEvLgvlsganM3drcDofywvdnxmwN93vQFbgkbxQ3jjvzfDZnbZ0V5rP7nRf7qjblua/JcU3P9Gbo3ldnOfqOK9VcV7Lo91zo22Avp/OE/rGUwmBT8UFPhUftDApaHFSkFtS0OKkIFvXnBC8KDFkcVKoG1c2EoM9k0K8k0J9E4J9o/y9Fv3nv/34kdlTnHQuOt00F91UZ52TTufiPHE22vfp7KSbTGdnnVN7WwvTyA9FZ6CoBFEAAEJoYkvENrNCDKtEwQwhBiUoSljEDGJNtScLO8YjPCwK8q9Q295oczQjrGCiAmQbDAJCwcQGoDSxTgIcnvCjUmTKFG1C/J044Zk/ChhhxgDTJqRhOuHw1SDDhFGNYU5n3sITrPDJVUVF2dtvv/nHP//pm/Pn7hTc/fLEqXMXznd2d3X39rR3dvB9ZUGwaBqhGuQrywBKAIqMIVmxICxjCvi5IZDI3I/BjRlc3EBElRSrCiWNYUJVB0Df+4vlezG8d6Ya1BtGGhvrKyrKCEGEoLaO9tLysmu3Ci5cvnatsPirb7+7XVrxzeVrFQ3NvaP6767f+sNb75w8c7aqrv7qrYJvr1z/5uLlyzdun71wqb6lvb27r6Siuqmt87trN0+eOvvVmXO37xSNjhnH9eabBUUXLl27W1JZUlF97uLlE199XVBc1tzeVVXX+O3lK9dv37l9t+jGnYKbBXcKS4pvFRZcunrl9t3Cc5fOX7l2taunk5+giAhWVZknENoeCdUoZlTTNIIpgJpKGLAX1r53FUdYxkhGULIVFlUgaBrhdE5LzdXppup0U/5BdHZy1jm76PwDlm7dlv/Bh3954cXjzi7fo7Prg07d5hTmdHZE7UyH8wYd0WzvqR1f5L/eMXzD7tDgGyiOHfRsh7yO+9tzxxBRx9I94uT0xMzpS//tZ3tyM/60f9vrW1a8uX355wfXfbp72Rd7ck7uzTu5P/fkoWWnj6w4fXT16aOrz7205dQz604cWnXy8OpPd+e+tSHx3c2pZ46ue2dTyp83JLy1MendHRlvb0t7bV3Mr1eG/2Zt1O83JfxmbdRLy8NeXhH+6qrIX66OenFl+LN5wRN0Dj2WF3wgK5A3zseWhx/OC7qfzjvT/benB2xN9ZtE55WxnitiPJbFenBAZ0YuSg9fkBa6MDVkQUrogpTQBdzRzPM04oOejgtckBi4KDFwSWLgosRAmwmaV1zQorigJbGBbrGBbgnBS+NCvIM9F7k9+fMfzXedMVXnotO56GyKs61sP+7R2Un3PTrzEFEXJ+eO9lbG6A9GZ6BgjBFCAAA48QNjTCmWFJFn+HKpFCCZaLaejk4ERfIP+cEcDyz7yR2O0WX3Mszu3chz1kPKiN22IQJsO+ZVYyKybUxIExmenOD8bENAMNAQ1JCEFAnKgAHCsIQllSgSFhUsq5oiqBYJS5hRoBHIB5Ua5DI6PxwEApErG62tzefOfX3p8nctba1DI8NlFeUVVZWj42O9/X0tba2SIvML/tZQAAAbe0lEQVRDY/nRqJQRokEFiAoQKUM8k15jlNhyoiFAKt+9xhTZr3z8BNWJrHppQt+4d4Xj81JCbU8E0dTd3dna2owQIAQNj44MjQy3dfWWVNZUNrYUVlQX1zSePP9dYUW1UQZ9w2N3yyrvllZU1TVW1TeX1NQXVdWW1TVeuXO3Y2B4xGBp7eprau++XVR2u7C0sLiioKi8taN3VG9p6+wrLquub+moa26/crPgm4tXymsaugeGW7t6qxuaqxuay2triyoqiisrS6urbxcXX7x27XpBwZkL5769fKW1swNSzfaPAlSEKSIYYYopIUTDGEOIVVVFDEIGoQbshRjkNxa8IFa4XgSRDJGEsAigqGmEEA2oND0t7x9HZycnnbOLzslZ5+vnuXVb/ocfvfPSy8+5TNE5OTnNmjXL1XXubNe5jnR27KA5nfmQkMvNjnNCRxZPyipyFCscOT6Jzo5Z0o6fYh8PchHjkR89zo/lvn8k6Dp/nu4xF5f/b65r2MKnjq9b/vaRnX/YvvIv21d8uHvFmaMbvjm29psja74+uurCs+suvrTxwoubvnluw4VXtl14Zdv5Fzaff2GzDcrr4j/fu+yjHVl/3pDwx3Vxb29NfWtr6mvrYn65PPTVlWGv5cf9ek0k75p/tSb61VWRL64Mf2FF2PG8kON5Ic8sCzmWF3w4N+RwbsiRvNCjy8KeWRl2ZFmwo7LBT9rmdN6Y5JOf6G3XnVfGeq6M9Vwe55kX454TtSQranFGxMK00IVpoQu/52gOXpAUvCA+6On4oIWT6MyLozk+2CM20C0qwD02eGmkn6fHk7/4l8fn2eXmKS66KTZ3hm7KvW+q/9d01jRi363mke2MMYQQY5Tb7AhBmkY0hjQK+YlK+N75nqr9P9IkKNv5+zA6867QAUaQUJWf6ScpMj9rFWmMu9PsciofcEGqcesCj4onDBOGMUM86Q5QhXBVl8mQyZjZOjXEFKipUENAI4hhzAimAGGFEpUxBFTBrmxgDCnF3wvR06jGGBc3Jl6kCpAxRYRRyghmCFNgtpoEycrD+62ihd/sO/jnKECqAmT+usYoxDZL7/1TQR7zBqDElQ3G8MRx3Sp3ttj37PlfjhnQfr3FODEhxDYLILWL0YrGRi0i17AVzABlZgmoiGGNmQXVZFUQZWTCysJdjHxt3a5cc9Ok3bOoUipCCDTNJElGUVQp5Wjms0pMNHuoKH8OIf4/vZ15UFVXtsYvk4qoGcz0ul9Xd+X1q0oUou0sEAURcEjibJAZnCI4JBqNGmM0Dkk63UknHZOnSdoBY9Q4oICACCggyCAzl+HO8zyfcZ99zn5/7MvJBTXVlUrHOmUB3nu5VOHvrP2tb32LYmiAOBaxjAAYxLACYAUGIA4gFkAMaKz/MCxHAYD1LhLTmeN4huZXLE/9Deg8fcbkTXnrTp3+5tDh90PDJEFBQeHh4ZjOEUNtcIGZR2LhHEjnYaOAgeMkw2phcZL7ocpGoJcuULnG+Rv466JVY9yTT4x/9pknn3kak1qUoSXPhoW88PQTr0ybfOiNnON7tn65JfN4ftpXa1+7uCv76p6swt1Zl99Ju/xO2tV9WVf25VzYm1l8JL/k6OZr72+49v6G4gNv4PL59JZVBdteP7Z20edZSV9tfPWrN177W3biR+nxf81J/Dh7/tGM+KNZ8z7Kmf9hdsKh9LkH0+MPZ83/ICvhQEb8vtS5766Zsyd1zp7UOVhxxnTeuTp6+4qZby6ftW3ZTDyNgum84dWZGNCYzqmJkzMWTE1dMAWXzysTJi2Pj1oWF7l0rp/ImM6BMymYzgtjIxfGRi6ImbggZmJS9ISk6AnJMVEL505dMGdaQvRf4mZOnjVpwp9//8y4ESEhEkloiCQsFNM5KCwsJCwsJDj4YbVzUEhQUAie5BbpHBocIpf1/wI6P6orSJI+h8Ph8XgsFotcLidJEgnIarbQJIUlacDSNEWwDAUo0ud1QzgkzBeHbbIcI0awB/5T4DUs+ZcF5E+Y5ige0gzt9XgdPb3ddfV32zu6DBarxmDu6pO1dkmb2jr7FOpeuUqmUjvdLr3R0Ncn1ek0ff3dWr3KSzpdXpvFbiAZj4AAJ9AQUQTtZDgvDTyA93KCD/BeAVEAUQDhDQA8FMTKFPhHdRBAiGMZgmVpKHA2h72jq3NALjOaTSqNWq5UqPU6q9Ph8nkHlIpe2YBMpXT5vA6fS65RWFw2H0NIZb1dvVKLw67QaJvbWhUqpdVuM5pNJovZare5PG6LxdTf39vd3anVqj0eF834Bl1l/tpZPEzguyCWTcSkKpyFAiHkoOCjGR/DAYS8gPfBIXvKXTRwMxz2/HkH1xTQg4ymEfKwnDhSzYmU5xEDEQ2Rh4X4yEIPkt0LIF5MQ/BQzC2hA/qQftGJ50nO/33xTRQrVv6EQh6xvACQQCOOQpAUWJrnGAGwiAcIMpBj8BmIZzkecjzAfwOOZAGB6cwywsoVaUGSET9D51/cFQwJCQoOloSESoKCJdOmT9qUt+70mW8PHzkg0jkiYmzEmHGjh9ozhjX3MJqH0Xl0QMq+eD200Tdm6KarwK5gIOIDTXVh4aPEtDyxNzh63NhhXMbFteSpYMkLTz+xdPbUjzevO7V/+3e71p/ZmXti4/JLu3OL968rO7C+6L2cwr2Zhe/nFB3cUHhwfdHhvOuHNp3flfHDzvTr+zdc2Jnx7RtLz76Zcmbr6kA6f5qb/Glu8j/zXjuaEX8kPe7D7IS/rk36MDvhg7Q5B9Pjj+YkfbhuwQdZCe+lxe1LnftuetzetLnvpMTuWDkLMxp7NravjN6+Mnrbipity6Pzls7etGTWxtf8gF67aFpG8pTUxMmZC6elLZz6IJ0Xx744jM7Y9fxK7KRXYicFojlx9osJ0RPjZkxIfHlKYuzUl6dFzYh6YcLzf3xu3JhQiSREIgkNk4QMWub9q4Afqmz8VnTWaDRKpbK1tbWyslKj0bA009PVbTVbOBbgMDlA0QhySECQY9FgGYgvHsHA7RjDuMxyzBA6QxCgafiLPAEBbMFmGZ/bZausrDhztuDylcLmltbbdQ1nz//4xdcnPv708y++PvHd6TPXi4u6pT3NzY1l5cW1NVWlN67XN9SotQqVRt4t7bDYjH6rA0/5fRECyQkkC30k4wI8QQMfjyBECECWpAmGJXiB5SFNUx6G9uJNMbzAchzr8jh7eqW3qiqLb5TcvFVx6crla0XXq2traurvVtfWFBYXnSw4U1pZodBpuvp7C28U32ttUhv11XdryyurOnqkVTW1BT+cLyoprqmrvXmr4kZZafWd2z29Uqm0+8aN4pMnv7t69XJPT5fLbRt0+A7vCuId26KyATjK5/MwDIUQ8pGEh6SUWp3eYseyD4WQnQQOinPSkBQQi5CDZMwOt4ugZTqD2mpzA87FAnYw5M9FszREDI9wOqvowOMQIoGgszm1VoeDZNwMh7mMJX4PYCkk4NVfRpfT5HZhpwvBQy8HPIAlACA5jgDAx7JA8CfBunwEQdIMy3FQ4BACSKARTyFIChzNc4wAWcQDJDCQwxf26kGBx5M7Ip0BgCwjrFqZHhw08j9KZ0nQEDqHjQgS6Txm7GPhg+v+hg1bi1VzIJ0f+shAUThwdAU/7FGOusDmnvj0x8Y/OXrcWNG88fhT43G9HCh2B5Jd8lxY0Avjx6XMnXVoY/pnW3KOb8/5fvf6s9vTzmxeeeGtlCu70q7uySh6b+2Nw5tuHN509cC6woMbf9yX+8PO9Mvv5p59M+X4+lcLtr1+avPKExteK3gr5ZtNS7/ZvPwfuQu+2LD4k6z5X+Yv+fu6pA/WxLyfEvPJuuTP8179ODdx/5rY91JiDmTEH8iIfz8j/kDmvP1ZCe+mx2HFeW/aXFxH717z8q6UOW+vjt22IgZ3BQPpnLtwakbylDXzJ2UsmJ62cHrqgmkpSVNWzZ+8PN6/7uS1uZGvvDxhUfSEhbNfxAF1fhEjOkq8kmOikmOikqIjE6InJsZMipsVNXdGVPTUiROe/+MTY8JHSPzOOclPDs0H/wync7AEW54lmM5BEolGrUQC5CHDw0Hm/huT3HCwRBXjkJDAIgHQNKlQKCwWi9Pp1Ov1TqeT8PqcdgdFkEhAPAf94cIcZAnGH3KDBI6H4gCC3301eOTneIgdwTwSWA4QDM1ATkAIc5xmKa/XjfNxeIEFLMkyBHaz4UqOogiS9OmNBq1epzOZjVab1eVV6U0KjXZAqdLqdUazSafT6HUqs16jUcutVjMAjNvtNBr12HPGsjQ2UdCMD8sCvMBgFyDNElDgsCuO5zkkACQABGmBoxACAp6IgTSEgOUYkmUowDrdLplC3trZ0a+Q21xOl8+r1GtbOtvrW5pUBp2XodQWY1tfj95h9QBWaTJ29PYqtTrpgGxAqdKZzBqDUW80KNWqvoF+m8NO06TBoGtsbKirq9Go5fi9cZAAnI+DhKi/YwkeD6Tgn4WkPBqNqq3tPo8EKPD3Wu7/60xBQ0tbQ1tnZX1zc3f/nZbOOy2dlfXN9zqkrdL+8jt1RpvTYHWU3q6+09R4r6O9sbOjtVfaMdDf0tl5u76+vqWlsra2qbXN6nSRLNCZzD39A9IBmZtk2nv6/lVw7kZFVXe/vKtPJlPr6pqa9FZrj0zWI5PprWaVQdfc0dbU3irXqm833uvXagZ02prmptv19b0KhcZkksrl0gGZ0+vrVyjLK6vut7YbjGad3qjU6uRadWtvd8dAr0yvkWvVMo1KZdBpTAaFRj2gVCg0aovDjn+7oMD7SC8LCIr2CAIUBET42LTU3F/XsxEUFBIcHCqRSMLCQiQSSUioZMTIoBkz/7J5y8YT3xz78KNDYSOCJBJJREREeHjEqPCI0UNT8EUPcuDsiagRD4MjloAxgiMGk+dCR40MGTkiLHwUTuoITCLFwaHiq4mj4eL3xU8ZZrzD+saDVryIx8ZJ/js8JOq/nkxPiD20Pu3TvPTj27Iu7N1wcXfOqbzl57auOv/mqoItywq2rPhhZ2rh/rXXD238flf62Z1pBW+lXNqbc/7t9JP5K07mr/gsLeGbjUswnb/buvLLDa98nb/009zkY5uX/t+2ZZ/kzv8wO+Efm175csvST9YlH0yfeyBtzuGcxMM5iR9kz/8ge/6BnEQM6D2pc0Q6v5MS++/TeU3y1JSkKbh2/lk6Rz5I54ToifGzIxNiJsfNnhQzLTLqhed//8z40aGhoRJJqEQS9JC0o9+Izg/uSUECEATo8Xiw1ow/QAICDOvXVjmIK2gBIkCySEBujw//5xF9rwJCDpeT5QD+FA8piA+ACLE8pBiaZhl/EpsAsRcN8vhHGLxzAJIHJGBJiiI8Ho8QkLjG8IiBvI9mWAA5HjIMheNBEOIGhXJIkv7tAT9FlPp3QPF4557oFMZ0hhD46cwzAkfhC28ox+cDBnLewXsP9K9HATTPcQiRHMshRAr+XFMKCQ6aIgR/0j9EiGBYkgX4WQJCWCUXEM9xLAAMz+MTA+AhzQvUo+gsugzxCsGBgb7GxgYv4QOQk6nUpbeqO6QDtc2theVVheVV5XVNFfUtN6rrymsaym/X/1h0Q2O0ukmmra/3vrSrprmppKriesXNm7erbtXUlFZWFFy4cOl64b2W+2a7zep0tXZ2FJWWXbh8RWMwdvXJrhaXllVVlVXePnfp0rXS0vNXrvSrVLfr666VllTW3mmXdrf1dFTfrb1eduPUubM1zfekKmVD+/3y6urSyoqrJSWnzp0tLC5RajU6k7nuXkNp2c3C69cu/nj5atH1ovLSSyXXy+5UNXa2tXS21zY2lFdXXi0punytsLC4qKK6qqOn2+50DP4K8cPonJ629j9N57ARkp+hc3hAQF1gIrPo3xhWLwcufg2cDxS9dMOUEDGII1CbDrTlBaYgBd4GAsXoR+VKS343QjLtD0/nL03+fMcbX21fd3xbVsHb2QXb1lzYkVa4O+vanszz21ef3LTk27wlZ7evubA3++Sbq8/sWHNq66pzb6f9sCPt3PbU01tWHVk2++u1i/+1ecWxtYtO5C/76o3XTmxd8dnaBV9sevXL/Fc/zp53JHPuZ28s/OfmV/+2Pulw1ryjOfM/Wp98dG3i4dykQzmJB3MTD+TM3581b19GHKYznknZ+frLO1bFbF0eLdJZ1J3XLpqGp1EyFkxPXTBtTfLU1xP9q7X9dJ7z0iuxkUPpHLkwNnJhzEsLoqOSZ0f+ROfZUXGzJsbPfmnOzKipkX/+w3NPRmC5WRIUGhwyJE8j6KfrQS4P9gaDA+kcLAn6ZXR+xBYrzCyEENLpdL29vSRJ8jxvt9u9XsLt9ppMFqPRbLe5rRan1ezw+UizxeajGbvbozWa1HqDh6QgQvhjjcGIL4PFanE4LQ6nwWJ1E6TT6zNYrHqzye50mK0WvV5rNht9hIthCT9keYYHJMf4AO1FiHM4LUql3O31eClaYzCaHW4vDbw0cPh8Lh/h8rhNFrPFYnI4bFar2Wq1Wy1Ok9HGQ+T1UAwNLWYHftt6vdFqtTscDrPZ7HQ6saGb53kIIQ8BDwGCfs0TAQpBOkCG5TkeWJ2OPrmsXyFX63U+mrK5nF39vWqjnoLAxZBdcpnGaunTqO91dnQplCqbTW23a+0Oi8vlpiiDzWbzeFgesjyEgn8fNhbZB4fXgcAzNOV5FJ3FBizWamjGZ7NZNBoVPqxAhGxun39VOUJeHpEI0Qi5APIJyAOQzGDyS8YMRQDKQ5N2r9NF+lgBQIQA4lw+r5fGN1oeQM7tdTlcTjfhX5rupWiWh06vr08uM9msVqcDIkQCyu5x2Nx2iqMh4khA6SyGfpXMQ/s4hBgBODxuk92sMej7FP0DchnHAwEhL+Fxul1Wu8VkMjndLqvToTLoDDaLl6EIhnb5vGa7TanVyJUKhUqp0WltDrs/MFoQIASAI2nGi6dRSAJkpK/7Deg8fcbk/M0bMJ1HjAyWSCRjxowZPXpM+Ogxo0aHi3F0WD0Qs+IemmqEJWYxUH9Y4nP40NmWQOgP6/7hivjJZ55+/KnxYx5/TLwTBFoyAhk97FP8IpL/eWxU/ITnd2esPL5n67Ftucfy1px6M/1k/qqLb6eXvLfu1uFNpQfXX9qVfnLL8m/zlp3IX3Z2Z9qFvdkFb6Wc2rrqzNbVF3dlXtyV+beUuK9yF32zaekX2ckn8ped2Lz81NtrvtiwWKTz0ay4Tzcu+MemRR/nJhzOmvfR2qSP1icfyZ3/Qfb8A5nz9mfN2581773M+EA671wdjSe5tyybnb9kJvY7YzRjOmctnJaePAXTOSVpyur5k1fMm7ws7qWfp/Oi2EmYzsmzI5NjohJjo+JnR86dOSF2+sQZU1783z/9buzoMJynERIUGhwc+ovpLPqdNWolQvyvRWeKItxut8Viqa+vLy0tbW9v7+npaWxsbGlpbWxqqW9ovNfY3NjU2tjU2t7Ro1Bqu/v6lVpdp7T3zt36qprart4+s90hHZDVNty7XXe3qqb2dt3d+qbmpta2xvutdxub7rXc75XJe2Xy7r7+5pbW8oqblZWVDQ13HQ4bQbr9tarAChzFA1LgKJb0ygakVVW36upra2rvXiu5UV3X0Nbd2yHtb+2Sdkj727t7ahvu3a65U3W7urTsZlVlzc3y6rraRreLlPbI+vuUd27fLSu9VXGzurqqtqGhsaGhsaamrr2902KxkSQtCAKEEI+xIcgiyCLIII5Gg9IK5BkIAc1Sar2uobmpsLjo8rXC8spbxWWlZy+ev9Nwt0cpq6yvLbpVoTAZG7s6T5w7e6GkpK69vbS2tuDq1TM/XrxeVlZSUdHW0+X0emjIYG8G1rgR4gTEsoyPYdyQoxBifqZ2Fod0sGERnzmEwTRnuUavsznNHgpv8CIRcrJIbfN4IGKwGC0gNwO8DEELtOhpgYjD7nWWo/CUOY8AwxI0S0CeERBPswwDOYIiIeIFhHwMISAEEU/SBEScgHiGpwnKQ3EExzMMT7MCQws0wZJe2kNxNIewiQVAgRMQR9KEx+fEyaPYCwgR72NpH00xkMPaERD4wbOFmBCNBEHgeR5CgDOhRDpnZqz/dT0bw+gcHCIJDZNMmz4J0/mjjw+PHBUikUjGjh2L6TxycKeUGBaKJYiH0nn0uLGilCEWyA/maYwe6tILHAcX/dR4Pnv8s888/tT48LFjxFcLNM8F7kMZ87BtsJLZz/9uyYxJezNW/X1L7pHspX/PXfb9zpwre9edzl/x447U0vfX3TqaV3pw4/ldad/mLfty/eLvd6VfPbDhwjuZp7etPpm/4uKuzKvvrv1nVvI3G5ec3LLy2NpFJ99cfXrHmvP7co5vWf711uWnd6d+tWXJ53mLj21d8nne4qNZcQfS5hzJTvhwXdKR3PkHsxLez4h/LzMeo3lfRhzWN3BjcPvK6LdWDEkQDaRz9qLpGQumZi6ckZo8IyVx2qp5f1keP2lZ3EtL505aMueloXSeuDgmMpDOSbMmJs2aKNL55ekvzJ7yQtSLf3pu/Fi/tTkoOCxkhEQSKgkOkYQExtE9ktE4nyVIEhwSFBpIZ61GNSwFSRCon65/w0g3JGfDvxYEud1ug8HgcDgMRrNCqe4fkPfJFWq9yWCxK7UGmUprdnhoiJRanc3ltrncJptdpdMbrTYKcFany2CxKrW6foVSrtbozRaz3aE3W1Q6fZ9C7aFYHw18NKM3W9q7u9RajcvlcLkcFOlDkEUCh3gGQRpBCiGABI6mvBqNSm/UaXWGnv4Bpc6oM9stHsLk8toJ2uEltSarWm/SGMwKjd5m98gG1EqFDglIpzUbDbae7v7W+5093f2yAZVWqx8YkLe3dyqVapbl8KY+AfICYAXAIo7x0xkykCUwnXnB3/m0Oh3dfb06s75nQNrd19vS3na3udHksLlZprGzQ2UxMwg5GbZTqdQ4HBqX675Mfl8m65ANyPSaAbXS5nFBhCDiOR54CRcekwMsAYBX4AjE+3MkHkVn3C/lIM2wBEV7GZbAng0BITdBylTa4vJbhWUVJVW197r66zt61VZfi1R1uazq5t3mLrmmR6lr6x1ol0oh4uBgp5ThCBaSgKdYSPoIJx5AFxDLQ1pALBJYwJEIcTyCDINHfHiWoyAELA79gCQLSIYjAEey0Ac4koWkgAAr0AwgIWIExAkICIjDd5fBswhAiOMAyTKEgACPIMOzYlcZmwux+oTHwXmewycbPBALeZpmvBACQUAUyWVlbvh16RwcHBoSEibSOShYEhIqmTZ9Ul7++uMnvhTpPG7cuIiIseGjx4wYNRJjUaydcfT+MPtzIBNFVVqMex72gMBSepjxbkzAYsDHxj85/tlnnnj6qdHjxorv4cGhbbFtGDE0Ki/isXH/D3f7HE9Sepg0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56" name="AutoShape 12" descr="data:image/png;base64,iVBORw0KGgoAAAANSUhEUgAAAd8AAAFdCAIAAADNGvDcAAAgAElEQVR4nOx9d5gb1b32mdFIGtXpvReNel1J2+xdr206LvRQAklIr4QSQg2YZtPBNqYFEkrA4EIJhBpKQkINhA5pJDckdAwkuWmw3x+/3bG8tonNhe9yn2fP8z7nGZ2ZnZW90qtX768c5Dr5nF/yvYJt+a7r5/NFx/EEQTIMS9MMXXMcO3Cdoq55AmdyjC4LZuBVAq9SLjQb1W5fY3Dm0JxOa7i/PbNVH4CVof5ZI8NzZwzOHuiMNOtDtUp/X3NGp29kZMZ2w4Nzc37F98qVcp/vlU3DMw3PtnKW6dtWzveKjptXNVuSDVkxVc0G6Ibr+UXdcBXVMkxPN1xZMXXDzQXlcqWZC8qm5cuKCT9imJ5l50zLVzXbtHzdcHXDtZ3AMD3bK2lW2c7XvWLeDBTLp90857qirikFp1nxh1215WplQ9MVNWnlMN1FopzSNEVVZY5jeJ7XNM0wDFmWJUmhKCaToXhelESN52SOlSRJ4QWJE3iW5ziBF2VJ0VRVVzRDFSSeE1iGy1JMmmLSNJvhBJoXOUbgKY7PshwrSpKmK4YpaTovKxQ3sR6C4niKY1mJo/hsmkklqUSSSqToJCCRJclMPJ6OARJZEs4yAk9xbJqm4qlkJB5DERxhaBPAMRTBUYRIZYVEWiBTfCItpLJSMiPGkxwRp6MkQ8RpPJpFkTTCU5OII4QwHOERRERRLI6TCSKVjqczZDpDJpLRaAzDIxv8ogj+n4Fj64HhmwYe2TTQ5oC/HzAC4VFExFGUxGIJPJ6MAGIJHBAlsSiJReM4QeAEQUQikUgkguM4NjkQQgghHMcJgojH48lkMpVKpdPpRCJBkmQ8Ho9Go8TkgOPo5IjFYrFYLB6Px+Px8PpwkSTJRCKRnRyZTCadTqdSqWQymUwm0yk6laSSiWyCzCQT2VSSyqQZKsvRFM/QAsuILCNyrARgWJFmhCw7gQzD9yJNcymKTdNcuJKi2BDJLJPMMnAM16RpLpllyDQVT2XJNJXI0MlshszEE1Q0xcQzXIISUrSYZqQMI2V4lWblLCWkMlwizZJZPkmLaVbO8goXQlB5URMkXZB0gVfYRDaepGOUkCKzBE4iIomiyQgRi2I4gROReCKWSJExMhKJISKOMAJFYihGRhMpMp3NZKhsluKyFJNh2AxDZxg6TVNpmkpRWUAik05R2QxDZ1kmyzIUx9I8R/McXJPMZpLZDFyZzGbg4t7r4YYpKkvTWUkSLMvwPMf3Xde1HddwXMPP2X7Odj3TsjXDlA1TtmzV9QzXMzzf9HOWn7M833Rc3bJV01Lg2PWMXGDnAtt2NE0XUbnUqFZahXzFNFxdN13X97ycadq6bsqyKkuGobuG7kuiSWXkVILXZCfwKq5V8J1SIVerlvoGu6Pt5lB/e2a3b0a3b8ZAZ2R4YGzm0JyZQ3NmDM6eObxttz062D+72x5tt2YWgqauebVqp17rBrmqZfqG7mqqLYm6KGiyZADzipKuqJamO4pqAVNruiNKuiQbhumZlq/pjmn5Qb7i50quVzBMD64Mad1x86blAylruqPpjiQbkuqYbs0Nmm6+ZHq66XK2x7qu6DqGLpklv5Uza75Z8a2cY2uOy1JMRJZlTbUtM7CtvKH7imwrsq2rOUVyBc7kWUPgbJF3eNbiWUvgbJ43OU7jOEMQDFl2Nc3TdV83XFm24enBv0JRTU13dMNlBZPmdIrVWMEUFVfWfFFxOdFieIPhDZrTQ8CKIBusqGQZMU1zaYrPMHyGFjY5Zxkxy4gUK2VoKZUVyBQbJalILIMRKYxIIYzcAHgCRZIokownuRjJx0g+nhASKSmRkuIJgYixiZREJsV4QoiRfDTOETGWiLFEnCaiiV6WCdkkmUySJBmNRiOTY4LLNvXRgCHUy73h4gcZEz+Jb9GMcAwnMJzAI3E8Eo0QJBGNR2PJaIwkExkykYqT6TiZ7JnT8Vg6HsvGY9lYNBOLZqJEOgSswFkyTgESJE3GKTLGxGPZeJQOZwLPEJEUgWeiRDoayUaJdIygYtHMlCvhZxMkDStkjCHjVDxKx6KZGEFFI1kCpwicimBUBMsSOB2N0DGCjUfZbFrNppVsWqUyKpXR4DiTURIpmUyKZFKKkXw0zhMxNhJlI1EGjokYR8TYGCnESD5GCtE4B2dhJmJcjOTjCTGeEOIJEe7Qe5aI02SKTmTokMdDAIlHE2n43CPIVCyZiaey8SQVT1JkiiVTNCCRZhIZOkMLrKjIusUIYiyZSWSyaZqLxEkykYnFE9EYGYkSOIFhEUTEMDJF4FEUiaIYGSWT8WQ6lc5m0hkqnaGmkHIv4SazmTRNTSHoDEP3XgBIZNLhlRTHUhwbXkbTWVHkTVN3Xdt1bds2LVuzbC0XOJ5vOa5h2ZppKZatAvmGBO35pusZjqvbjgZnLVu1HS0X2EHecT3DslVULjWajW6r2S2X6rlc3vNytu2qqi7LKs+LAq/qmuPYBdPISYLNMbprFSrFVuBV8n61XGi26gNjI9uNDM/tb88c6IwM9c8a6p81PDA2Y3D2yPDc0RnbDA/OLRX6KqXOQHdsdGTbeq2ryHaQqwa5smMHhu7qmqOptqpYimxoqhUKZ91wezlXkg1eUEVJN0wPONe0fM8v+rlSLijngrLrFUApg3aGgynQ9UAzKrpRN52S4wampWoaYxiM74oFXyv6dmC71ULd0YppUrG1ere5XeAO63JT5usyX2ezxSimY0iOYVYMs8iIQ0YcAlkRZBLIiiKbQEYsYsciZixixwkrEfMSMYeM2vGogZCEkICQCMCQgCEJR3I87kSjDkHY0ahDkn4ikYvHPYKwEdIQ0hBSe6AhpMRiJhFVEZIR4hESERIQkhDiERImV2DmEBIQ4oioGiEUDJcQJk5eA+A2DYxDGI0wGuEMTnA4wSGcQRiNUHZTSGNYBsNSGJZCKIlQEo5xPD25kkAoAacmj/8zMJTsBdo0NvmzKYQohBiEuI1nDLEY4jHE4kjAMS6CiRFMxJGAIyGCSRFM7J0R4hBie2au579uyyFgSMGRGkFGBGkEZhKYTmBmBGkY0jCkYEjDkYojPZwRUhCSEFLhbDjDSgQZcAcC0yPIwJGOkI4hA0MmjkwcWRFkEcghMBshHSENIQNDBo4sOIsjE8ccDFkYshEyETIRMhAyENInrw/nKSsGQgaGbByziYgXJTwi4hERN4K7EdzpnSefv7whJAwLX8wKHGCYhuMmQgpCyuRvCV/zcjzu4bhOEGYsZpKkyzBFlq3ESR2hBEIEQgTCIjgRicaJaByPRBFOoEgUReNEPBEjk4lEKplIphPJ9Qw7BWQ6BYq4l6BDUQwXAICm4Rqa5xiBp3kuyzJwDUVlBIHTddVxLMexLMswLdW01CDver4FTO24ei8dA2xHA4Qrlq1atgrKGh6iSrnZqHca9XaxUPX9wLZdRdE4TpAkheMEnlN0zfG9susUDS1QJNc2gnKhWcjVKsVWs9Y/2B3dbu682aPbD3RG+tszO63hdnOo2zdjsDsKCrpZH/LdajHf6vSNjI5s22oOKrJtW3nL9E3DM3QXnA3byjl2znUC3XBVzQZpDBpZUS1YAe8CaBfkMLgclp1z3Lxl5+BiWDFMz3HzIUeblu/nSrZdUuSSKldtq57PNTzH12VBV2jP4gJXzDmiyvO+nm8EIzV/u7y2AxXrY9M1MuJEkB7H7QwZZBN5OlXksjUuW1OFji71i3SLzzYUrqMJ/QrXUaWuInZkoS0LbYnvE9gmS1WodNHSB0OYWldX2prcp0othqnSVI3KVmmqxtB1hq5nM5V0qsRzLY5tcmyTZRos04Bjnm/IclsUGxxXZZhyL9LpIJ0OMpk8IJ0Okkk/mfTTaT+VdlJpJ5myN0YiaYVIpuxkykqmlWRG7AUYHcmMmMpKIWAxnuRIkiVJGpBIMMkkm0pxqRQXLpIknUyyySSbSDDxOAXHqfed0ykuleJg3hzSaX5TkBNxPRE3NokkaSZJM5WwUgkrnbQn4YbIpLwQ2bSfTftUJkdlcnQ2CMFQeYbKbQw668MBSwcck+fZgsAVBa5MZ0osVePousA2Ra4lci2BbQpsU+L7NglV6mpyv6EOmtpQCEMddMyZnj3qO7MCb3ben5P35wTe7MCbXS/Pb1QWNKsLW7VdWrVd+uq7AmYM7Dsy9MnR4f3HZn5qzuhnthn77DZjn9129udmjx04e+zAObM/O3fO57aZ+/lt5n5+222+sN22X5w/7xvz531j3s5fnz/vGwsXfHOXhQcvXPDNBfMP2n23w/bY/Vt77P6tPfc4/BN7HbH3J47cd5+j99v3GMAn9zt2Cj732ZM//7lTvviFJV/64qlf/tJpX/ny6YCDv7n04G8uPeTgZYccvOzQQ5aHOOLwiw8/7MKDD1r+lS+f/plPn7DP3kftvtthCxd8s1HfReDbyUSRytYSZAHH7Fg0l0p5ZFyIxdMRIoFH4tEYGU+Q0TiBcBSJ4pEoTsQi0TgRI+MxMh4nk3Ey2SuBe+VzyLzgV/QC2DmeSsaSiVgyQaZTyWwGVDMrCpwkMgIP7BxPJTOZFMcxmqbYtuk4VqidC0Xf8y3b0W1H93NWvuAGeQdoF8SyaSmmpQA7u57h5yxYB3Ft2apuSGigf2a91nadQBI1nhclSZFlVRRlVdUFQeJYWZFNQ/c11RU4k6U1VbILuVoxqNcrnb7GYH975qyZ2w50Rga7o32NwUqxBX40ONHdvhnN+lBfc8bQ4FizMVAsNCwzEAWjkK/7XjHnl3yv6NiBbfmW6VmmZ27EvEDNwLCKaomSLiumolrA1GBD207gegWwMoCUwfEolRu64Yb2iOcXNS1nGlVDrTtmPXAbOTtvKZqjK2XfHOlv1vO+wWmeWrb4dgarZ7HBNN4W2XK1PDhvp72/8qXDTz/1/NXX3nrfT3756MO/eeyR3z7z5IvPPf3nxx/9w2OPvPDU4y8++9RLTz3+4pNPvPjE43/85WN/+OVjf3js0d8/8vBvH3zguZ//7Omf/uSJ+376JOCnP/nlvfc8evddj9z144fv+cnj9/zk8bvv/SXgrnse+/Hdj97x40d+dOv9P7r1/ptv+XkIWLnpRz+78aafXn/jvdfdcM/1N94LB9fdcM+qNXeuWnPn6rU/XnPdXavX/njVmjuvXX3HNatuvWb1zStX3Xj1tTdcdc31vbjy6rVXXr32iqvW9OLKlauuWHnlFSsvv2Ll5ZdffdllV33/+z/4HuCyq75/2VXfv/zqywBw6ntXXvrdyy4BXPz978LBJZdfeukV37v0iu9dcvmlvQ/hGsAl35s6X3zJRRdeehHM37304ou+dzHMm0P4ezfA9793xRWrrrjiuo1x5ZXXh/jBD24IcfVVN628+uaVV998zcofXXvNLauuvTXE6lW3Adasvn3N6tvXrrlj7drbV629ZdXam0Osvu5HgGvX3HTtmptWrb15zfW3rL3h1utuvO36H95+w00/vulHP7v5Rw/ccutDt93+yO13/OL2O35x2+2P3Hb7I3fc+egUwNkf3/XLu+5+/O57nrjn3icBd9/zBDy89ydP/fS+Z+772bM/+/lzIR548HcPPPi7Bx964aGHfw948KEXHnzohfsf+O39D/wW1h9+5A8hHn/ipcefeOmJJ19+8qlXnnr61aefee2ZZ19/5tnXn3jyZTj1+BMvwaknn3rliSdfhrOAZ59749nn3nju+Tef/9U6wK9+/dYUPP30umeeeevZZ99+7rl3nnvuneef/wsgXAxXAC+88M/f/e4fv/7135577q2nnnr98cdfefTRPz/yyIt33vnUhRddd/i3z9h1ty8G+RlxUsdwiYhKNK1TlJTNiskUHSFIhHA8Eo2R8UiUCEHEotF4LBojozEykUmHBA1KGRBK41AXh950yM7RBBlNkPFUEq6hOJYReE4SWVEItXMqlWBZWlVl2zZd13Ycy/VM1zPzBQ/Y2fXMIO8US36+4AIFm5ZimLJuSGBGh3YzKGjQznAZGhocBXZWZEOWVVXVFUUDjuZ5kWNlWTI01VUVR5U9VfZ8p9TXGOxrDIY+xuiMbTqt4YHOSKPaLeRqhVytVm7DNc1af6M22NecMTgwq9kYqFbaQa4qiaZlBq6T972i5xYs09c1G6CpFmhniAT2uhxgHPOCKohab8AQzGXXK7hewXYC2wk8v5gLypadK5bqodXLC6qfK6mq69o1Uy1qUqCLriHYtmjlNL/ili3OKtuNmttt+rNy0rAvzV4w+6CDv3jGww88+fLLfx4ff3d8/N1///uf//zn3//1r3/885//fOedd/7617/+9a9/feutd9588611695et+7tN9986+13/vutt//21tt/e+vtv7z9zn+/9fZf1r31zhtvvvXKq6+/+vprr7+x7o11b76x7s031r3++ptvvPbG6y+//trLr7/2yhuvvzJ5/NJrr/751VfeePut199aNwWw+Oqbb7zyxpuvvPH6q2+ue/XNN159c90rb7z+2rq3Xlv35mvr3nr9rXVw/Oqb615d99rrb7/62tsvvfrWn19Z96eX33wxxCvr/gQrL73xxxAvv/lfL6974eV1v3153QsvvfmbP73+mxdfe/7Pb/z2pTd/81+vPP9frzzbO//h5ef+8PJzL776mxdf/c1/vfybP7z0/O///KsX/vTsC396/oU/Pfun116A9f96+Vd/fOW3f3zl1+E1v//zcxvP8FO/e/G53734zO9efO63f3z6t398duvn559+9omnn31qYzzz3NO9CNefeubJp5558ulnn3nmuaefff6553717PO//tXzv37uyaefevLpJ3rnp555+qlnnnz8mccef/YXU/DLZx7ZNJ5+9P6HH7r/4UceeOSxB3/x6IO/+GU43//wo/c//Mj9Dz/684ce/vlDv4D5Zw8+9LMHH4G5d+W+Bx786f0P/fT+B356/0P3PfDgfQ88fN8DD/7swUd+9uAj9/z0AcDdP7k/xF33/rx3/a57f37n3ffdcddPb//xT374oztC3Hjz7SFuu/PeW++455bb777l9rtvveOe8OHNt/745lt/fNMtd4Y/ddMtd950y5033HTbpnDHDT+8+4Yf3n3DD++5/sa7rrvhrrXX37nmujtXr7195bW3XLPqlmtW3Xrt6luvXX0bzNesuuUHV//wqpU3XbP65rU33H7TLffcdufP7rr3oXvv+8Ujjz3z7K/+8Ps/vvrM87+/9Y57zjznvB3n7UqmWLCw4nGGoqRkikaIQFg0mcpEiNhUgo6R0RgZTyXjqWRoUIQEncikyXSql3nBSu4V1wQZj8RjsWQilNhA0KCdgcSTSZJhqJCdXdd2PdPzLQgJ2o7uuIafs4K8kwtszzdBNeuGBAjlM0QFHVcP8k6+4OYC289ZqFHvlEuNnF907Jxp2ppmyLIqCJIoyjwvioKmKpZp5Gwrn/Nq5WK7XunMGJw92B0Fah7qnzU2st1AZ6TdHGrW+mvldr3SadUH+hqDrfpAvdKpVtqeW8oHtXqtO2N4TrtvWJYMSdR1zbFM3zI9VTFlSddUy9AdXbNVzQZ3Akxk0MgQQINTYHqAlaEbbqimNd2BC0RJF0RNko0gX+EFFe4giFq+UFUVy9JzlupooqGwii4YvpLPK41A6hbEkZYzz8wM6pnuntt/6aZrf/L3deN/f+e/3xt/693xV9/52+9//bsH77p39Q9WLltx4UlnLz3u1DOOPHnJt0485dCTFh9+0uLDF5106PEnHrLopEMXn37MyaceddKSI08+9YhTTjt6yRlHLz79qMWnH7XkjKOXnHnkqWcec9rZR59+zjFnnHv0Gecee8a5x04+PBZw+jnHwMOzlx9/9vLjz1p2XAhYOXfFCeect+jsZSecc96ipStOXnbBSUtXnHzuihNWXHTqeRedct6FS2BecfHiFReduuLixcsuWLTswuOWXvCdc88/9pwVx4Q47+JFyy86Hk5tgPOPX37hCcsvPHHZBYuWnr9o6fnHn3fRSRdccsqFly658NLFF1yy+IJLTjn/u6dccMkpF1yyeMWli5ddfMq5F518zoWnnH3BiWedf9KZKxadueLEM1csWn7JaUsvPuWcC08558KTzr1o8dKLT1l68ZJzLzp52UVLll18yubmpRcuXnrRyedecMo5F5x49oqTzj7/hLPOP+msTc3wW6bMZ61YtPzCk5dfeOLmsOyCE5ZdcMLS8xctPX/RuSuOP3fF8WctO/asZceetey4s5d/5+zlx8N8znnHnbvihHNXHB/O55x33DnnLTrnvOPOPv+4sy449szzjznz/GPOWHF0iNPPO+r08446bfmRpy0/8tRlRyxZ+u0lS7+9ZOmR8ITPXHHyGeedcMZ5J4XzactOOG3Z8acuXXTq0uNOXbpoybnfWXLu8UvO/c6ZK04+c8WJZ5x30unLF52+/MTTlh0PV5627IRTlx63+JzjTjn7mJPPOvaUs49ZfM5xS849/vTlJ5629MQl5yxafPbxp5x1XIiTz/wO4KQzjj3x9GNOOO3o45ccuWjxkYvPPO7UM49bcsZ3AItPPxZwymnHnHzq0SctOerExUeetOQoOFh08re/c8Jhxy469NhFhx5z/CEAeHjksQcdccw3Dj/qa9868quAw4/62uFHfuPwIw85/MhDDj/i0G8dcfBhhx986OEHHXzoN7556NcOOeyggw/7+sGHfmPKfNAhX/7GwV/6+je/+PVvfvEbB3/p4MO+eti3v/atI76++LTjLvzuuWtuuOL2u65/5Jc/+c3vn7jvgduXn3/O4NCoLLs4nk4kGJqWyUQWj5CxeIqIJiJELELE8Eg0lM8xMk6QcYKMRxMkeBQhR4PyBXYGQznLMmEuBxwAOxNkHC4LCZri2PVpG6kEsLNlGbZtWpYBzkYvQou5VzgDDFMOY4YwB3mnUPSAylGl3AxyZdNwRUGlaZaiGJ4XFUgEUzRVsXTNMXTfNHI5r1Ytd8uFZqc1XK90auV2rdxu1vqHB8aAmvsag6Gh0W4OteoDzVp/vda1rbzrFEvFZrMx4HtlnlNyfsnQXfA0FNkQeEWWdFUxFdkAK8Oyc6CFVc0GdnbcPMDzi0G+ki9UPb8IwjlcDPIV1yvohivJhqrZ5UpTVkywSjhe8XMllhF11XBNyzdtV3OLZqXhDla0UY8eqcoLDXLOaPXTN1728Pg/xsf/Pf6Pv77y1rpf3fDDi89edsRXD9prv09ts+c+Ywt2G9pxfmeHee0d5nXHtqmNzC7P3b653Y6dOds1xubW527XmrN9e2zb1ujcxujcxqxtmmPbNsa2bc3apj53h74527fmbN+as32zF7O2qY1tV52zfXPujo25O7Tm7FCfu0Nrm52aOy0c3GmX/h0XDOy4sAvzTgsHd1o4uOOCgR3mD+wwf2DHBYM77zI8f7eZ83adMW/XGQt2HwmP4eHCPUZ32XN0z/1m77Hv2B77ju2+z6wQe+w7ttcn58Cp3vXd95692yfm7rH39nvtu+Oe++yw5z477LXvjvseMH//z+yy7wHz9z1g/t6f3DnEPvvP2/eA+Z84YMGeB8wPsdenFnzi0ws/8emF+352t70/s8ten1oAK/scuOt+n9t9v8/tvu9ndt0k9v/cHp/87O77Hbjbvp/ZdZ9P77L3pxZ+4oAFnzhgAdxhY+yx/7yNsecnd9pjn7l77DNnk9h979m77z17t0+M7brXrF32HF24x8jCPUZ23WsWYJc9R8PFEAt2nwmYv9uM+bvNmL/70Py9Zuy85/DOew7vtMfQjrsP7rj74A67Deyw28D2u/YDttulC9h2YWfbhZ1tFvTPnTcwZ+f+sR07s3ZoA8Z27ISAldHt+wDDc+tDc2oDY5XuaKkzUuyMFLujpe5oqT2z0Dcj3xj0q12n0rGrXac+4DUG/XLbKraMfMPwq7JXUbyK5FUUvyrrOdYIGDPPWwXOKggw2wVONTOqldKsrO5kdJsy3Kzh0KZHqWZGMZOSlpR0EmZBIXklyopRVor0zpwU42SC5iNZDqVplKRQMouSFEpRKE0jMo3INEqksURmYiZTiEyjeBLFUyiWQNEEipLr50gcReIIjyGCRGQaZRjESTFRTXQGC/N2Hfn6IQd858SDTj/nmKtXX3DPz26474Hb777nvs9//iCW1RFKZrNiNiuCDU1EExGCnMy9iRGxaIyMxxMkFiXwWBRINpZMhDoa+BecDVDEFMeCZIZcjkQmHU2QeCwKP9hrUochxCzLpNNJcDZMUzdN3TA03ZABhqlAhLCXiCG7LmRnWDdMuTdnA1wOw5RRPqiYhidLuixN5GkwDMcwHIQHBV6VRF2RbV3zPKdSLra7fTNAMgMFQxZdqz5QK7c7reFu34xGtduodgc6I5DvXCo2y6VWPqjkg0qpWPfcAuRQl0v1nF+0TM+2fN8P8vmi7weOnbOdIBeU84VqCD9XCsnacfP5QrVYqheKtUKxVizVwcoAvs4FZc8vOm4eLI5qra/e6EACtePmC8VaIV8JXKddryg0Z4uWQfuDpR3y/JiX3VaJjH37wEt+/eA/x/82Pv6v8ZdffG7t2jNOXnzgzvMHhkequbzCCkQ8gSA6jEU2i83m24Yg/mfYkl/xP8H75gVvAh/18/kA+Ej/37b27xXdDLb2+vcHsaUzvhl8yK8fbKMZnzy74YwRmwXCER5FbiDvtGDsm4d94Zzlp1x1zeVr1t54110/P+mkMxqNAYTisVjWtHwMj0djqQhBYngMITwWT0SIGMJQIpVERAQYFuRzPJUEkg2d6FAOgxYOfepEJh26ImBDg8pmBJ4VBdDaaZpKp5OQ8qxpimFohqEZpmKYiu3ocAAZdZouarpomDKE/gxT1nRRUXlVE2AxDA9CXsdEVNC2crJk8JwsCirEA8HWoGmWYThZMhw7yAe1YqFRLXdbjeH+9kzImRvojPaAxjkAACAASURBVEBqMzB1f3vmYHd0sDsKfA0Kuq8xmA9q5VKrVKzXqn3tvsFyqWFbud5IoOsEQVDI54u5XN51/VxQLpbqpXKjUKzlC9UgXwGNDIG+IF8plRuVaqtcacJBpdrKF6qQngHZGn6uVCjWgOVdrwAWNihr07QdQ1d5vpmv9xUGm+6oEK10nF0b+i7Xrnjwzd+Oj//3+Dsv/e2OH11/zDGfW7hr2fYRKxDpTJyIri+CwHCEsPWpuVMwWUQR2aCmAkeT84cCbCvwPp8km0YUYbEtRhRh0c1WhvzvYDP/aZtPtN76//yteT4RAsp8ps54ZPJWG85EFBGRTcybu89WzhhOYJuaJ16x/+MZi+BbiU2/DCNRhPVoBU6k5m4366CDv3bV1at+cNWq62/40eIlZ9YbHTxCkomsIGpkIhuLpyMEiRBBROOxeAJhiEwmQuEcsjNI49Bf7jUrgJ3DHOcpnnWapsADCW2QZDaTTicZhpIkQddVw9B0XdV0SdMlw1Q0XVI10TAVw5RVTQAiDq0McJ81XQT5vDE7G6aMNNUWBY1lRJ6TRXECkqRkszTHCbrm+F4xyFV9r5zzaoWgCXo5zG6eMTg7ZOe+xmC7OQTrIKgb1W651Cjkq5bpW6af80uukzd0x3UCWdIV2VBVXddNw7BM07Ysx7Ic0/Jdr9ArgU3LV1SrN+jn+UWoBrSdoFxpgpQGTi+W6rmg7Lh51ysAoUM63cSx7ti6YUpm0az3l7Z36CGfm1XXd/juade/t258/C/jf3/j9SsvXbrPJ+YMDNiZDIpENyiKwDAsEolgWAQhHMMiGBbBUHRDTNIWIjdisUkum2DAiRnbKqAohmJbA3JK7vB/Aomh2Eb/qM0CYdGt+6j4/4CJ/+SNsDmxurnrN40YQuRm8q83DQxLYHh843niFbLRvLnrP7R54k/8Uc0RPL5VwLEYjsVwnJgCeMdBldNkHSZiWfpTnz7w3KXLf3zXT664cuW3jzimf2AmQlGaEVNpJpGkyEQGIQKPRONkEmEoRsZDZwMQTZBQWgLU3Eu4IJ+nsHNohoRCe0qtYCaTYllalsWQnVVNVFRB0yVZ4RVV0A1ZN6SQnXsjgSCQ4VSYvAFp0bajGaaMTMNTZFPgFY6VOE5gWR6cDVlWNc0wDc8yfUP3dc0z9bxjlcK4H1jMA50R0MgzBmcDHUOmc19jEK4slxo5vyRLhsCrmmrD71IVE2KAvUFIVdVN0+YFRZINRbXAgA6znqECBagWooVwGRgd1Vpfq2+g3Rmq1duuV1BUC4i7WusL5bPrFTy3UMpV8lYtUDo223WZkYq2/fHfWP7euvHxv/z997969IzFB++2a9eyolgEZbM4hlA8Ho9G4zhOACPjOIGhKEJESMdT8H4acz07r8eWU+HmfuN/YuetImgSwyLYVg18os5vC+fNfcPd9BxWWm/5/dfL/w3nzX3b/0DsDDUyWzCTGHAuin0cZgzFNmeObOXr6n2w6dftBAtvhIkLNhIiiUQC6uOj0WgySZJkDMcRQohisvt+cp9l5y3/7qWXXHb5ld88+FuqZhHRZCJJJVM0RfMRgsRwIk4mEcKJWBRFcEREwi4BWJQAgp7CzuA7Q55cWE9IplOQ8gwEvTFHUxwbsrNhaL2+s2EqqiaqmtjLzmA0AxGH7KzpIrCz7WhT2dkyfV1zZEnnWIlhOJpms1k6k6EkSdE0A9pfuE4x51dKhb5quVsptsJMZ6DmdnOorzE4NrJdpzXcrPVD7nOj2i0XmvVKJ+eXglwZunmUS3XXCURBFQXVcTzX9V3XtyxH00BE67btCqIaJswZpgc6uncGcxk86FxQrtb6iqW6nyvBqbBoEPRyoVgzLR+ChI6bz3m1nNlo5mfbbLfh7CjH+z67+xF/f2V8/F/jr7/4/Kknf2XnHQqigCI4SiQQhvB4LB2JRLAp34tRr5UxdWyk5v7DN+WNvZH/hI90bLavxfshgvAtnsGa38I5xJbefwP/YQvnrcPkR9JHNWOT5ehT5g/r/pstgP+Qxubv//6v56nrEQL1vu8wHJGJCEUnEY6SmdjCXedddsX3r/jBlccvOnHvffanGSGRpBJJiuPlVJqOEGQsnkBYBI9Ep3ZvISJhDkZItVMqAKF6MKwYBH8j9KN7ywuBnUNnw7IMyzKgAsVxDdNSQ985ZGcoCAzd5zAwCIugqcNyFaSptqbasqSzjAheM8NwFMWwLC/LKtgRlXJfszHQagw3aoP1SqfdHBoeGBsZnjs8MAbFgdACqRjUC7kaNEKqldvVUl+rPpDzS4V8NciVi4VatdIMciXwmjXNsCzH83K+HwBHm6ZpWY6qWWE1IJSWAC9bdg5qAv1cCXprBPlKpdqq1duFYq33AgBkQIcdOcCz9t26TJVq7rYFZZbHD9etOb/+xUvj/xz/y2svX3LByQvmN4gIiscRmUAIQyytRbBs2LoBLEQcWGCzXPm+7+1QFfZgk+b1h4YPQLVbiQ/iPXyU98e2lm23xpPHI1v9fLb6+W/OHv+Q7r9p7g9fLf/DefPYgk8F1EvT8KwiBCKiG3B0lEQIR6yQ/uJXPnv+hSvOv/CCI486JsiXGVaKxdMsJ9GMQCYyZCKDR6J4BIz79cBjUSgwCdk2TVPQYQO0c680BoKGK3srCTewrTMphqFEkVdV2TA0yzLCfGfHNYCmLVsFgRyycy81g9EBi1BAGNrTCHoPSaIG7MxxgiBIPC/yvKiqum3lgly5Vu102jNajeFKqdOodqE+cPbo9kP9s5q1/ka12+2b4dlF1yoEXqVa6mvW+uuVDkhszy3k/JJt+abhOnbO0B1Dd/JBObSbTdM2TdOyLNu2XdfXjQ2qBMFcDlvN9TY2suwciGWI+AX5CghnKOMGdgbz2vUKuaDs50qOVXW1mRo91C0tjCHtknOvGf/n+FsvvXrnzWv23m0bkUOxCIpGEIZQLEZOtm7AcRxFo5FYjIjFCILAezuTbfyNrCce+L7qbPKb+4elWTYztpJtMdTjbm/JHMNRjNhi4FuPLb85gWI4imJT47H/Ae8TmNoEO+MIxxCx5eixtz8OM76eAT+iGdvYQZ70kTcXY432WCLrjZFUkorFyPWXTdwZ4VGUzCKEI1GhDz/i0NVrV5108uLtd9jJdnLRWDKZohlWomieovk4mSSicXA2sCgBCDPkQkWcorKggsFN3jhOCCwMKxtkOlPZZDZDURmGoXielSRBUSRdV6E+EAoFLVtzXMN2tJCIAUDEU5Kdwzgh8LhhyghyjUN2hmJugVegPMS2cjm/Uq91B/tnD3THmvWhWrnb7ZsB7NzfnlnKN6AXUrnQhBJBUNONarta6iuXGrIE9ojv2Dnb8uEXqYqZD8qu6+uaLcuqomimaedy+VKpYpguFGRDbw2Qw5CAAaoZUjhCKxlkcqivgdmB3F2vUCjW/FwJMqBlxdSUfKu0oGhunyWC7Wft9effvfbuf//rhV8986XP7afKaQJHURxR2SRCCCEiHqfQhCOGYRt8+uM4TkwN1k3OaAOC/s8WB4ZhWxcY3DpsJUFjCEPRSbd6i4AjEkckgZJbOOMfaN7y+2NoqrP//tiqBAM8/H6MtnSOIIShTcwEwnCEbTxHMTyC4RvPm7vP1s4fzof++42p74j3m9832RBD0SiRiEbjETweiUSJCEkQBLxr8CiKxNBO87b/3mWXnnf+ioMPPaRSrRPROBFN0IzA8bIgqqk0HY2RCMMnrOce+QwVgOAmTxHLodcRxglDvdzboy7kaIrJ0izFcQwnsKLIK4oE6XST3elU29HBRAb7IvQxQoQRQkjtkBVOVjgIISKKYqD2RBAkSVKAmlXFEnhVVRzbyhfzrcH+2XPG5g8PblspdWqV/pEZ280c3ra/M2ugf7Re65aKzXbfcJArVyuteq3dava3mv35oGwanmMHOb8E6hXykaFdxqR3YdtO4PkFy/YdN8gFJdfLQ8lfWBAIqRphy+bQ3AhlMpAvFAfCQ9sJoLdGKLQhxqioliR5OXskb49hiFt77W3vvPW3f//rH5df9t3h4T6CgL8dhuN4+IG/xSGySM+86bG1ft9mvwpu5X3gZlvzTfODfAyAaN2SeUvftxvOW3H/rY1qbvVAEFzY0vlD8os/LJ96q/+1H/B1GNmyeQsVxvo5EsHIBAERQtPUv/zlL95++62HHPLNuXPn6rqOEM4wnMAroqBGiUQyRcVTaTwWn7TJIngsTpAJgkzEkikynUlmqTTNhMgwbDJLZVmOEUSaFzIMm6LoDMNSHB9e0NtyPcsySSqVYbOcwIqapJuaYemQ6GDammlrQNChWRECJHOYRQdl3GF3OsiGNi0FCYKg6zqk0FEUQ1M8y0iKbFpm4LmlwK8XgmajNjzYP7e/M7teHRrojs0a2WH2rJ3GRnccm7X98NDsTntGf3ekWmnVqn3FQi0fVIqFqu8VfK9Qq7bCTGQwKCTZEEQNSq4l2QCzAhwMP1dy3DwkY0A+BpwFKR3OITuD+xw2P5rC5pCZB2QNDy07Z5olQ2mlSS/ndn7/u1fGx8cffeyhAz+7P0WTEQJFplLzhzm2llU/6Lvio3o+0+PjOT7qv+NH/Tr8AM8nEomAw0iSsZGRGZddfsnSZWftscduxWIewzCapjlWEniFjGeyFJfOMLFkCovGIP0ci8aAmkN2TlF0iDTNbMzOaZrJslyGYQE9W2FMlBemmQwtMIIqqpamO4Zpa7qpGJZqWCoEBsHWgIIUSHDureEOaRrY2fUMYHPLVpEsy6ZpiqKcTmczaSabYaksL/Cq55aKhUal1CkV+mqVwU7frG57rFmfUa8O1Cr9nb6R4cG5/d2Rdt9wvdbNBzXfKxby1XxQKeSrlXIjH5Q9N18q1nrrRKAthijpYEqAIrbsHHTJgNYZYf85yNmA3AzHzYeWBbAwdHYG4WzZOUiCDpm6t/szfCpMBAydqm/3R5D85S8cOf7u+Lvvjl908YpOtwFBPxxHITt/6BJsa1/NH/W74n/r3TU9PtzxUf8dP+rX4Qd7SjiOx+NxhJAo8t857qjVa1Z+9atfHhzsTyQSqVSKynIsI6aSNM0IFM2nKHpCQUcIREQjcTKWTMVTaTKdSWSyIUEnsxQgw7A0L4TsDBeE7AwETXE8zQs0zwE7ZzmKk3nZUHTHsF3Ddg3DUnVTMUxFN2QgZUjbUDVhCk33xgbDdDqg7AntLMsqy/IcK7GMSGV5lpFkyXLsQiFolgp99epQp29WuzVaqwzWKv3FfKvbHh2duX23M7OvNdRqDga5qml4vlcMcuVSsV6rtvJB2TI9z82HecpwEO5v4udKQJqG6UHGGwhhsDXCJvphDgawc9hcFE7BdlbhZZChAXcAPT6l6bNtVxyjnYiaq1be9t6/x59//teHf/uQYsmf+GSdZOeP4gvy1r6aP+p3xf/iu2t6fIjjo/47ftSvw60dQMoIoWQyiWEomST3P2CfVauvPuaYo7bddi7DMPF4PJWkshk2nWIoms9SXIZh0zRDpjOROIlFY2BuxFNpQMjRySwFB2BlUBwfsjMYIKG+BjVNcTzsdJVmMhk2C/JZMVXT1ixH100lZOcw1tdLzVOgqHxvKjQ4HggKT0RBZRkRMpF5ThEFjec0XfNcu5zzatXyQLc91umbVS0PNOtDlVJnsH/2nLGd+7sjzcZAX2uoUu4r5KvFQi3nl3J+qVioQtO7fFAGooQkCtPyBVEDZyOM1MmKyQuqqtkgdad4GqCFgVt7g35TGofC+sQGKIYLvZNC26SHnUvphMnT+Wef+tO7/x6/++67991vL0XlQ+2MYdj67Itptpoe0+NjNhKJBLwxY7EYjqNEIj5n7uj3L/vuaact2XXXhZqmxWIx8ACyGS6TZVNpOk0zQLUhQWPRWDyVjiVT0UQytDgSmWzoRINADtk5pO9egs4wk7FBJgPymZU4UZNUXVJ1KWRnqOSe0vNo415IosTIChcSNPTjR1SWE3iFpvh0iuY5WZENVbEs04e2n8V8qxA069Whwf65w4Pb9ndmwy6u4Gz0tYbKpVa51KpW2qVivVJulor1cqnRqLcL+Ypt+d6krQEd8V2vAHQMtgOcUjUb+nzaTmA7AejoMAwYAtSx7QTA0cDOnl+EZOdQLMMFcFvQ1MDvcLHnVRMxpd3c9vVX//Heu+PXXnvtzJEBSKiczCfDJqkZn2bn6TE9Pm4DHOdIZEI84TgqlnLnX7Ds/PPP23///fL5fCKR4FiJoQWOlTNZNpmiUhQNUhcUNEEm8Fg8lkzBAUEmgJSTWSo86DWjQ98DeBnMDSDoiW7RTCbDZimeZiWOVwRR5gSJ1QxZmywaDCOBodHcm90MkBVOUXkIBoLF4ecslE4xLCPRlEBl+cnst7zvlYuFRrMx0OkbaTWG+5ozhgbmjMzYYcbQdjOHtx0amNNtjw50x2DHk2qlDTkbQM31WrvdN1Aq1iC1GTgXOhN5fhFcC88vFkv1MKYHe7wCsYJ2BgcDxC9kK4NNAZQNGhka10ELJLg+ZGdIiAZGBjsbbBDPq6YT+oGfOuRvfxn/yzv/OOeccwpFD2EoGtuAnSfz3abZeXpMj4/dgH3NJ9+eiOOpJaeedOWVl3/pS19oNBqpVAr6UoiCls4wmez6yB7I4UQmG0+lo4kkHosjIorH4vFUutfZABEdWtK9GR2TdrOQZbk0PVn2TaezHMWILK8IvCIIEssJtKwKiiaqmqjp62OAU9h5St/n8IIwkQPFY2mGFnlOkUTddfJBruw6Rc8tmUauWmkPdMf6O7ParZnd9mh/Z3a3PTZrZIcZQ9vUqwP16sBA/2ij3p8Paq3mYK3aVyk3YbuTQr7iewXL9HyvAEE5IMewqNrzi4bphRXbECeE0hKOV3hB5QUVDoC1g3wFLgbrGZzlcM8qEMuwEjohoNCBmoHKbSewrCJC2e8cfca//jH+ystvHHvs0a5n9DScw6YI52l2nh7T4+M5EELRaIQkY7E4fsSRh61adc3Xv/7VdrudTCYFXmEZURS0VJqmGQEsY/A3QmIlyAQWjaEIAS4HCOSQncGSTmSyEA8EWqc4nhFETpJZUaJ5Adg5kUmn6DTF05zMi5okahKwsyhzoszJCq9qE71Dp7BzLzXbjubnLMir621WhwRe51iVY1VRMHTNc50i9AvNebVO3wjIZFDQzfrQQHdsztjOA92xWqW/XGyXS61SsQkdnAv5aqvZXy41ioVaSM2G7gCZAsBihkQ6kLqQxSHJRqhzM1lOEDUwPcIAYFiTEu4DGyZEgw0CaXbQu05RLdjdKmTq8Gd9vxLBqDNPv3D83fHf/Pr3X//6V2kmRSawSWcDW59mO/ka+F979U2P6TE9NhoEMZHqCrZGNBqJk5Gvff1LK1dedfDBB82dO5fneYYWMmmGyvIMKzKs2JsPBwTNCGLoOxNkIppIgnwGgQxsHvobU/I0INku1M7JbCbDZkE4C6ooqCKoZlHmJIWHVqKhjxHWoUwpFIQsuhAhQSNRMETBkCVLU13YoQrgu9W+5gzQzkMDc0BB93dmdfpGGrXBWqW/1Rjudmb2d0cGB2YND812nXyl3MwHlSBXduwcdKETeAWsBgCU8EHyXFgqArFBYGfbCVhOVlQrNDHC0F/obIRkDU33IakZuu9DM2ggYrC2QTuHyXaeV44RzIrll7337vhjjz3+hS8emMmSE74ztjE7o2l2nh7T42M1wHHGJtmZIPBoDPvKV79wzTVXH3bYIdtttx3HcTTF0xTP0CLNCDQjhDZxrzsROhhh5kboY/Rm1/Wyc5jmDHQPvnMvO4N2llVBVgVJ4RVN1A3ZtNSN2Xlj7Tylwwb0q0N0VuEYXRYdU897TiXn1Xy36jkV363WqwPAyGOjO46N7jg0MGewf/bM4W0HumOdvpF2a2arOdio9zfq/X2tIVWxPLcw2XHUUWRjoqvGZJYFUDNYzKBqId1NEDVR0sGm0A2XZkQwOsIaFmDnUC+H0UIwK4Cai6U69OMHvgb6hnpCqAIHWe37FTLGXXn5mvfeHb/rrnv2P2CfZCo60WBlmp2nx/T42A8cxxH0vkEIx1EkguER9IUvHrhy5VVHHvntnXfemWXZbIblWInnlCzFZSmuVwv31vv1BPfoXt+59yAMA4YIWT7DsBmGDtlZUMXJDaYESeFVXdIMGXrUTYkB9lYJhh3ppvTjt2zV803E0hrH6JJgG1rgOZVC0CzmW8V8K59r1Cr9QNBzxnbebpuFozO3Hx6cOza64/Dg3HZrZq3Snw9qYFIX8nXfKxYLNccOYN8T03DLpXq5VA9r/6BKkGElcJNBMguiRjMiy8lhjl2W4iGFI1TZUBkIF4R5dXAHUdIhbFgo1oCdod0+pNOFqdZhw37fr8Sj9HVrbh1/b/zGG2/cZ989U+nYBuy8vtsshq23O6bH9JgeH5fRy844jhCGPvu5T1199Q+OOeaoBQsW0DSdTtECr4DvnKW4MCuuN9A3Wew3RQvTEA/svTLUzpBgFybVQUZdisqG7CwbimwowM6QUWdaKuz6OiVPo7dfaAhoxxFuleLnLKRIvix6kuAqkm/qRc+p5XONYr5VKXUatcFquVuvDswc3nZsdMfB/tnd9mit0l8pdcrFdqXUKZdaxUKjWmm3moOtZn+nPVQpNyvlJpSi5INykCuFtX/AxSwnQ3YzHDCslMlyDCtBoA+20w5zNiBLGqKFve1DQWUDQYfZcmGDJFDo4EdDew1wVzTdMc0gGsne9MM7xt8bX7Nm1d777J6l4huk002z8/SYHh/jMZlItwE7f+bA/a+66kpgZ4qiUkkK2DmZojbHzr0+cmglQ070lGyNKewcauosy1Ecm6apsBRFNhTFVBVNlBQeKrknt+We4OJejRyysOebucDu1dGwGOQdxLMWx5gcY0qCa2gF362H1NxuzaxXB6rlbqdvpNseBbsZqLlW6W+3Zrb7hpuNgXqtW691PbcA1SjlUiPIlRTZ0DVblvRQJveys6JakJLBcjJFC4KogVkRSmYIIYadjMK8i3BTK1gBXdzbnQ5oPQwnwmcDGCmQqxcl0j+88fbx8fG1a1d/Yu/dKJqcys4T1Si9TTWnx/SYHh+XsTE7H/jZA6666sqjjz5y/vz5vdo5nWFC37nX3Aj9jSkETXH8xqo5DCdCJLBXO0OzuixHQc4GJAOruiSrQqidwXcO/eUpG1bBbtyQrQF5GpDpHOSdIO+gVELMpGSOMTUl8N16qdCpVQZrlcFqudttj7ZbM5v1IXCZIYtueHBup2+kWR9q1odq1U4hX/fckmMXeE5RZFMSdfCdWUaURE3gFVkxobeGJBsgljleAbsj5GtZMSGtIqRyUdJ5QRUlXZt0rsOMOiDl3mYa4SaEkAQC5A4dkeAhuM8gz8k4df11N4+Pj19//do999olnYli+IbOxjQ7T4/p8TEeU3xnDEef+/ynV6686qijjpg3bx5EBQVekUSdZgSWk6BQsDcwCEJ4w35GE5jiTYf5HsDdvW41OBs0z1E8DYWCki6rlqYZsqKJvdUoU7xmcDBUTYA9ucNs6FAy5wtuvuDmAhtlUjJLa5oS+G61XOxWy91ysVsImoWg2ekbGeiOddujQwNzBrpjECEcmbFdqzmYzzVcp+jYBcv0LTOwrZyhu6bhiYKmapYkalmKkyVdUU1VsxTVVFRLUU1R0jleEUQNsuLAggCyBjkMVjLMkBUHGRcQFQR67S1UgQghBAChQylQPC+ooLLDLayCoGbbBdctpRL82jU3j783fsMNN+y627xEEofWuZuICk6z8/SYHh+zscmo4Oe/8Jlrr10JUUFBEFiWFwVVEnWekzl+QhSHKphmOIrjaYbLshzNTEWvrA7pOMOwobjuzc/LMDQrChRP0yzFiKysSrqp6aYCxdyqLsEeg1NqTHrls6xwksxKMguRQD9n5QtuoejlC66fsxBDqRyruna5rzVUq/Trmqcpfj6olYrNZmOgvzsy0D8KOXODA7OgdLtaaZWKzfWbUeUrqmY5buC4gW44imFatitpuiDKimFKmi7rhqxbgqKyosIIMiepgqLLusVJapYVsqwgKqbpBJrp8ZJOMyLQN9T7hYUnENbrrQmc2DBF900zgI2s8oWKnysapivJerE0sZ1VPl+37YJtlyqVrmEUCZxefe0t4++NX3PNqs3mbGyQtrF1Y2u3Epoe02N6bPkI91+ekrNx/Q2rD//2ITvttANN0zTNKorGMiLLiCwnhGBYnmF5huFohls/0yxFMbCZajqdpRkuLDmZ0tY5dEh6o4I0y1BMlqazDEdP7F9lKqalTlYJypo+kYYR7lAVcrRuSGH1tuPqvdScC2zPNxHLKKJgOHahUu4rFhrQ1rnZGGg1B4GUO+0Z9Vq3WmlXyn1AzbVqX6lY971ikCuVS/UgX9YNx/Xyfq5oup5qWpplS5rOihIrSowgsqLESTJ05MswLMWJrKhwksoIcpYVaF6SVAuoOZlhwZgWRA3KBYGpoRw8bHUUPlRUS9M8y5rI64BG/rrhaLqdC0qOG5hmEAQ12y5ZVrFc7jfNEoGxq6+9Fdj5k5/cdz074xuz8wdpUzfNztNjenx0A8diCBGT7IxPYeedd96RYSiG4VRV51iJYyWOFzl+gqM5TmBZHsD0UDOdZagMnU1TmQwFyhqc6ClKOaTmXnamKCqbTcP+VYLAybKoqAIA2Dns7zyl6T7kOIeeBrAz2BpB3oHSQURTksDrhu47dsGxC65ThL1Omo2BbmfmQP9oszFQKjYL+Xql3FevdRv1Tr3WLhXrOb8E7FwoVm0n57iBnyvafk41LVk3VNMSFLWnEaqQZSeCp2maozgxZOcsK/CSLms2K6iJNMOwEsvJHK+wnMxyMtQNQpNoMDTCukFNdyTZkGXbMMIVW1YMRTV1wzEtz7Q8Xfc9r2yaBV0P8vk+0yzFIvyaVbeN6Fxj9AAAIABJREFUvze+cuW1++23TyJJTK3knmbn6TE9Pq5jc+x83fWrgJ1ZlgZ2FnhF4BXYIjUExwmAXnbuBTgevcQV2tYbt0PKskw2m81m09lsGnYXFEVekjlRYoGdjYkmohPyGbg43MUqjARCRh0kb+QCG6jZ803EsaosWYbug2ouFZuNen+rOVirdkBB12vdSrkPqLmvNQTsXCk3i4VaqVirVVulct3PFW0n53p5y/MlTRcUVbcd3XYojuckmZeVUDunKDrD8BQniqrBikqG4VMUy/CKrNmyZnOiRtECkHKYvwFiGWrBw2QMaA0qyYaqurrug8uhqKaimppuW7avapZpearq2nbBNAualvP9Ri87X331NcDOGI7wyDQ7T4/p8X9gbI6d11537bcOP3jevJ162VkStSns3EvToYIGsCzPsDxYz1AiSPMCtNTozdbYMCePpWmaojIUlaHp7MTerz3CGZwNaOsM5gbsSgXZGq5nABcDQUO2BlDzRJ8NXfMcu5DzK8VCo1Hv7++OdDszG/X+3my5WrVTKfeVis1ioVGttACVcrNaaVYrzWKp5ueKfq7ouIHpepKmM4KoWbbpehTHg+8saTonyfCPBHZmRYXmpTTNpWmOFVTVcDXTk1QLilNESZcVs7fRPrAzxBLD/vqqZltW3jQDKCw0TNeyfRDyYLaA7+G6FdMs+H7DcarT7Dw9psf/3bE5dl6z9pqQncF3fn92nsLUEwe8SNHs5Fd8huJ48GZ7sz7C5hvAzjzPsyxN01lgZ9j11bI1UM2aLqmaGJrL0E8DsjV0QwJ29nwTku2gp3PI165nIMsMfK9cKjZBGnfaM9p9w1CcDaRcq3Ya9f5qpV3I13N+JWTnaqVVKTdKxRoI53KlAeysmhbNC7Ju6LaTomh5cm+AKeyczDJpmgPfWVRMRXdExaRYCexmMDegqATSNsKtCCE/b32CnZFTVXdysytLNxzwnT2/UCzVIGYYBA3Xrfh+w/Pq087G9Jge/3fH5th59ZqV3zr84Pnzd2ZZmqIYSYImompoZUxhZEGQBEESRVkUZTjmeZHlhDAzGtRxmA0d7pYCNB2ysyiKPM8yDMWytCBwqirDPtyTOwrKqiZC2hw4y46rQzUKkDWEB8PGGqHvDPIZWWaQ8yvVSrtR7weBXK91u52Z0Lh50mvur1ba5VKrUu7rdobbfYPNRrdea5dL9SBXctzAsv1qraUbjuG4tp/jZUXSdNW0EpmsoKiiqgmKyopSyM6gmoGaWVERZEOQDYqVyBQN1Axp0cDOkKEB/Bsm24VtoBXFURQHqk5ESRNElRcUXlCCfLlcaSiKo6puEDQcp+w4VduufNRRwekxPabHRzc2x86rVl8N7MwwVCZDCYLE0ILAKxzDA3h2A5qGgwl2FmWOF2mGA+E8pacz+BuhiO7dk5viWEEQeJ7lOAZM5zAqCM4GVKOE5Atxv9DKAIEM6c/QWCNfcIslv1D0oHoQOXahkK+DxVzI112nWK91x2at3zMQrGfoFNqo94+OzB0emtXtDDcb3ZCdHTcolmqipGmWnSuWQC9rlp3M/j/23jvKjSJrHy6puxVGo9StnEc5S5OzxzkABowjOBCXaAMm2SQHMBgDDkRjs4BznnHEEZwAg9dgcjbG9tiTNaNRDi3V74+aEYPx7rvs6/327PneOvfUabVaUner++lbTz33XiHinSUKpVgq602TKiNlSqlSI1VqSJlSSMlElEIsUfJFUnaeUCiS5nJxIIUGKnSCdNA53/k391lj1ut7igrKFRpKoqAkCqlMZbW5nC6fRKKRSDQmk0ens2s0drXa1hedp0yZ9H/o/H/t/9p/Uftn0Dk/X0BRUpFQQpFyUkSRIqoHo3v9aEQ6U5QUuc8SqVxMSgRCcT7/d5mPchk5EIhdBNCoJjdFUQiapVJKJpPIZBJKIhSTfIVSotbI9Qa10dRDIiNP2emy2B2mnCoDaZ9z6Gx3mFxuq8NpttoKjCYtsFm9Pm8Zopu9nlKH3e90FCIew+MuKfRXICsuqkLedHFRhd3m8ftK3a5Ci9lhs7rUGoNUpkIYjWYFBSQlUSilSlWeQEjKenhydGAiiVQsVSBmgyckkR8tlijFEqVALOMJKKFIKhLLcsoNND2I8nKg4MBcYmgUVYiYjd4wFg2aGFSqdHaHR6szyuV6jcaMZgVVKqte72IC0fq1OzM03Ly5fuLE6/N4BE78I2bjz1a9/HsVMNEaVNMB9QRB5Eo8oIZhWK4kT+4tJpPZ9+N/76r93+znf2Pre+rQeUMnKncqcmcSNYIgAAAsFgsAgGrTXXTyL2qX6zz/t/xf/8v9xDAMneGLVqJvuKzHi+fQGQCAYnrvvOu2LfUbZsx8cMSIYVIp1SObE8tEQolIIJaKJBJSKhaSYiEppWRSqRxBs0Qik0jlCJqFoh5aGTEYObVG3/jAP+YRFZBikiRz6CyVUhIJSVICMcmXyUmNVmE06UxmfS5BqKFAjVQZVltBjl/um1uj71smsw7YbT6Xs8jrKUWiZpRQ32H3222+i8hoZF5Psclod7sK7TaPyWizWpxanVGp0hkKLIYCC1LUkTK5XK1RanWIuKHkCkquQKyNkJKIJHIhJUPzgYiDRugsliiFpBzNCqK0oqhELCIxlCo9iidUawpymg21pkCtNiHeWa7QyhUahVKrUutVar3D6dUbzGq1yWCwG41ug8FpMLjNZj8GxBvW7cpmetCZm4f3qSv4b0RnLpeLApwAAARB5JYBACwWi8Vi4TieA5S+v8tkMvtu/O9Gjf8WNEEtd/8DABi9gWQ5mMjtOYPByD0R+x7LPwboy9L+7Pn8T/0v/9r3990ALbNYLA6Hg85z3+v2su0nIADAmUwc9PzjAMPBXXf/pb5h48xHHxo+fKhEQvbIMERSkVAizhdJRRJKLBELSVJE5dBZLKYoSorQmaSkInEPBCNczqFzTq1xETr3bkPJ5XKZTILIjR5+Q07KFRTynREHjfAXATSa9+urnEPa50ujM+Ka7Tafw+5HJVztNp/Z5EJrcu6z11OKNHbId/Z6iu02D6rrqlLrkcpYpdar9QaFRov8ZZlK3XfeE40UhJRELFUggBaQ0hw6UzK1RK6R9AZ252pQ5QK19QaL2eJEKehQfDbSbGg0Zq02lwLJgJTOhgKL3eEpMFq1WovR6LRYfCaTx2Ty2WzFOIPcuP5dmIVbtjQgdMbwy4nOjF5j9nrkvQHhoK8RGI4zMZyJXfpLGAx0ced2ILd8ue7S/xQKXMbGZDIvCa88Hg8t5ArQMfokZ+jb/vjx/zjq/af+l3/h+3OPxpxXgYYmf9zsj271v9wQs4FhBOi5AJg4Ae6ZekfD1k0zH31o2LAhaFZQKBT35ODPF1ECUiKkKMFv6ExRUpGIJEmJRCqXyhQ5VUbfyoE5pTOqaNU3aDA3VUjKpCqVSi6XUpQYyTYoSoxwuTdKUK7VKXP59dUaWS7PEbJcajpETFusBjQriAAaoMlAu82HClY5HYU2q9dscrldxUWFlSXF1cinRujschYVFZbbrG5UQlCt0ut1JoVSK1doZHK1TK5G8oxcKCSXL0CBN6gMF0JnUqZEdLOAlAopmViqkMg1aGJQqtAi4iJXEBYt2+welPAIpZpD+jnEPuv1toICB9o+FxRjs7ttdrfRZNPrbUaj02z2Go1uk8lnsRSyMMnmjXv6onNPno3Lis59cRljMDEGE2diGIPJ5+Uzfo/gLBYL3QZoeM5isdhsNio83Jf6QBvkBu//+7v0P4UCl6vlvOCLzgwAgM1mI+BAZxL04jLCCAaDkZeXd5ETfdHBXkan78+ez//U//IvfH/u4swtEATB4XCw3obO5OX1oBE6I98Z8c4EizF12p1bt21G6CwWCwUCEUJnsVAizheR/J4IE1JEIX5YIpEhaJbJlXKFCkVj/DE1Ut/o7Ysy2/WGQMvkcrlUSonFPRGDJCmSKyjEOPdOCf5WGEWtkfVNh5QLRbkInRFAW20FAEWa5NgM5EEjqUa/2iH964YVF1X5feXVVQNrawaj2tsadQEqgyKXqXVao1pj0OqMyINGe5Gb4kTPnFwpXC5fwBeTIolcJJHzxRKk2aDkKplSJ1fppQotJVPnalahZEZI+4xIDFS/SqnSoxQcKNrbYLAbDHYU240iYhA6O5xei9VpNDqNRqfJ5MmhMxuXInSur9/6z6Dzn21/xGVkHBabAQCPm8cAgMvmsHACZ2KMXneDIIic35G7mhkMRl/mDsOwf8A7//+t5dwxJpOJfDcmk8lms9lsNlrPZrNzGXPQBn3fAn3AGjXm79t/8ND+Kxr4ve/M+D3dz+j9g3Ljm8v3w0Rf3vmP6JzzncUiKSmSknwxisWWCClEcaDpQZlMIVeolCqNTKXu0SxIJHyK6pvQuW8Gu77ZRHPuMymTSiQSihKTpAiJ6iQSUq6glCqpoUBjNOnMFoPRpENec672aw6gc0n30Zqcog6l2rDZjcBsciGvuS/XXFJc7XGX1NYM7l83rKS4uqiwsq7f0EEDr6ipHuR0+Ax6i83qNugtCrlGpzUiMkGjLZArNEg8lzsGlMoaiVRQ/a48gZAvlvDFEkQ6iyRyiUItU+pkSh0lU4slyl5tnCaXZwOFpaBK3kaTHcWn5Ep6Gwx2rdbSm9PZiADaZLZ7vEVOl89m85nNbpPJYzZ7rdYiu72kLzojvfM/Zjb+bLskNCN0JjBcrVQhlxn5zjgTQ0jB6EOMUhQlEAgQEIPegSG6AS5jY/7Jdnl//bI0Fov1R4o5N8rOOc65hjbmcDjoJZ/PZ/QOWZD33fdI/1Pn4b/lf8mdUnRlikQijUYjkUgEAgGXy6UoiqIoRu9Q5nLuJyAAwAFg9kXnaffehZiN4cOHUpRYJCLFYooi5ZRYlssB2oPOApIUURQllcuVCqVartbIVGpKrhBLZUKpVCiVXqRoRnI6iUJ50fRgLwdC5WYFZTKJXC7NKer0BrXJrLfajGaLQW9Q5epRIesbw51LzI/Q2e4wIXM4zaDAYDebXFaLBxmSaiAhHUpQV1xUhSIGi4uqykprC/1lNqvb4y4ymxw9KfaVWpVar9YYJFIlIjE4+XxOPj9XBgYdDypPgCK5ETT3kM5SBSVTUzI1KVWJKEVuMhCxzyhNs9FkV2sKLFYXop5zxbaNJjtKDdoTN2gwmy0Oi9Vptjh8/hKPt8jhKLRYEDT7Xa5yr7fqInTO4xH/DnTui8uIX66trrlyxBXXj5/Qr6ZWLBQpZHI2wdJrdQMGDFAqlQRBcLlcmUxWVVU1duzYkSNH2u12kUiELkEWi9V3wvCytP8WFPh7DQCACAoAAEVRRUVFVqsVOWsmk8loNGo0GpfLpdVq0XlzuVwej0csFvfv31+r1RYWFlqtViaTSRAEYpD+MXH0/1n7L/pf+g5QiouL77jjjjvvvPOBBx6YOnXqtGnTRo0apVAo+nrTl6X1VdQBAHCcyeZg991/T33DxhkzHxw+fKhUSvXomimFhJRLRRKKL6b4YplIIhVJSL5YJBCTpEQqlUtlCiRYEMlkIplMLJeTCkXfyEAkdqbkCplKjZDtojR1+SKhWCxGcShyuVSplCuVcoTOGq0CyelMZj2SzaFZwb4p9nNB22iDHDo7nGaH0+x0WYDZ6DGbXD29yWUxu5EHXddvaEV5XWlJTVlprcddotdZDXqb21XssHv1BovN6tbpzVKJUqHUyuRqpUqn05ukMhUKS0f1BXIHiSh2tCwgqRzjjGYFBaQU6Z3FEqWIUuTqmyDGOZc4VKU2IHTuu4HN7vH5ym02n05n1enNFqvL5fa73H6H0+vxFrk9RXa732RymUwem63Q46n0+2tYOLl54+4edJ48IY+H9dFsgD9kEP3zV8+loBlnYtPvu//p2bOemjV71mOPDh885M7bbh0yYOCNUyY9/fTcsrISBgMwmcBms9x22y3z5j318MMPjhp1jcViyQ3eGb3zWv/yXl3UYwwmk8n8Y9/b8N/3eO/j6k/ZZW4XzbJy2Rw0BKmqLH/s0Rm333KzVqkS5fMnjBk75prRA/vV3TrllhFDhnJxDsFgznr0yYfun96/um7hgudvGHv9EzMfHTpgCAaYbILDJjgsnE1gLIyBMwGGgjiZAPt7xmD8sz0TYBdNDvexS385xsB/b8ze/tL2h29g/MMf7fvr/2R/aWPhBAMANsFCf8GY60Zva9h6+OChAwfe37Vrd0PDtlmz5jidbgAAhhEMdMX91v8uSvaPX/53GsZgYEyMDRgEo4d3BgSLweXgD0yfWr9l/cwZD464YohMJqGkEolULpEqKYlCQspFAkokoCixjBLLhHxSwCfFIqmYlJGUXCSRiyRo9ktGyVVSpQrpmpFUIyd2lqnUuYQbaJIwVxZWKBSKxUKKoqRSSi6XKxQyhUKmUEpUKkXvlKDGZNabzDpDgUarUyDNRi4mMCfPuAidnS6L02UBVmuRRKJTqaxud5nHU+73V5WV9S8srPb5youKqoqKqrzeMre7xOst83rLPJ5SldogV+tUar1Co5fKVAJSKpYqlFqDTKWVqbQoZTPC3HwRhagMIUWSMqmQIvtWLGfl8ZH7LJLIFRq9XK0jpSqpQouKnqC4bVRXEKWjQ9k27A4vKu1qMjssVldBgcNodNvtRRaLz2h0Wq1eq81ts3v8hWVFxRV2h9fhKPT5yu32orKy/nq9y+EoFeSrVq9sgFm4bduOSZMn5PP7RqOAP4DLn37mY8yeGT+hIB8t89gshYR69qm5z8x58orBg50W462TJy9+fv68WbMee+TBBx+YVljkRp8RCPNcbtu0e+8aefUIu8MslVKIgmYwAIZdYoIFVQ1H9Xt6K4hfZIhCYWIASY8wjIETAMcYOA4wtOaiHgAmi8XhsPMBYLJZPACYGJONYxwAcIzJxphsNouHY1wACAZgAUAwGWz0EgCCwLkYk422RMNPBhMHDAwAJmBgLDYXJ9gEwcYwAsdZOM4CgImMINgAMNlsrkAgAoDJ4eRhGIHWI6xkExwOi8tiYjw2h4NjbIyZh+NcDGMBwAKg3OeZPePhx+6/r8juqCupmnbLnbeMv3Fgee2kUdf3K65kA7zY7n15/uInps+4Y9Jtj9338KwHH39i+owBZf3yAJsNCDZg5xP5eVgeD+dxGBwuk8thcHCAswCLAAQBCBzg4jwxDvB8Ij+P4DEBgQGcEsswgKNlLjsfAzibyONgXAbACcDisHhsJgcDOAaYeQQXA0wWgyAAzsHYAi4fA0wunsfBuGwmBxmLwWYx2Gwmh8/iswEbB7iQIyQAgQOmiCviMFlsBpGHc9gMAgdMii/EAcjDWThg4oD4vWGoxwCzj4Gcod3AAYEBJto9DODoU33X5HoWwFkAJwBGAAwHzJyxGVjvPgAcgBGDhry+5OVlr77x8pLX1q/bvHLF2rvunKbXmQiCjRNcgsUBDAIwsN4eA0wMLTABA7/YMPSMxBg4ziTQNQkAk8lgsdg8BsHBufmA0XObcdhMggkeeXDqjq0bZj3+0NAh/ZVqGV8skqrVfKlcIFOKZSoOT8TOE4olSolcky+U5PFEQpFUIJaJKIVEqqIkCpJSkJRcKlPLFRqpUiWWSvhiEU8oyEnOKLkC5dRE4/7c0D9fRJGkhKIoiUQmkSANtUQmkykUMq1Wq1TK5XKpSqUoKNCbLYaCAj0qAmuxFjhdVqfLarUZETdttRlNZr3JrDdbDDa7yeW2ebwOj9cBCgo8Wq3D4Sj1+2ssFp/Z7C0srC4trSsr61dVNbC8vM7hKNRqLQaD3estq6yqM9mcepNVYzBpDCaVrgCF/KFU+pRchUK0eUIyX0TlCcSsPB4nn88Xi/hiESefR3DzEF7ni8ScfCFPSLJ5AjZPgOYGSalK3lu5CqU6Qhk2Cow2VJwbFakymuxmi9Nqc9sdXperWK93OByl6NHi85Xb7X5UHLawqNzrK/H7K/z+CputsLx8gM1W7PNV83nKVSvqYRZu3bp14qTxvHwcMPuiM+P3fh/4s43AmRw20SObw5m8PA6PzcIAqK0ora0o1UhIPoEVuxxXDR44rK52+KD+lRXFMrkYXWosNlMo4tX2qzSZ9RwOK/frvYPuS2tI/idnE8N/bwTACYCzmaw/GoGx2EQeEvwjkGUyWATOBQBns/JZBA+hMABsANg4xmMRfADYTAaXyeACwMYxLpPB7t0G7+UHmTjBzgFxX+Nw8lgsDoJmBNYMRs/joeeGZOL5eXzG74EGB4AFAAcwETTnMxkGmXRQZcWw2hqnzqDiS4ZXD550zYSbRk+6bfxNfpObA3C33n7zmMkTrx4/dviom8dMvm38TTeMHOc3ufmAKyQEHAaXBQgcEH17MVvEAmwWIHh4Phdw0HoCsDBAcDAuBggcEBggRDwxF+dhAGcxOFw8DwMEAVj5bAEGcAwQeQSPR3ARrvEILsJWHDBZgIXQnw3YLMBmAw6HweUwuGzAwQGBA5wFCA6DwwVsHOD5zDwcMFmAyQI4j8nGAZMDmDgAeQwcB0wc4FgP2uK9y6hnYoDZ2wN03jAAfr/Nbz0BCLznUfRbzwIshMvs3h7tCQ6YLABwAHhMgkewWQDIxVSx02MrsJgKrEaDRa3U5ecJGT0UBA4AkwEIwMBQ/3t0xhAi/xGdkWEMnMXisFgclHe/10Ael40zABsD+Rh48qF7dtevmfvY/UMHVpLifIxg8sUioVQq1xdIlHpKoRPLNEKJiieScQUSvkhOSjVCUimiFKRUhSRklFwlV2hUar1CqabkMlJCCUhxT65nUiISU2JSQlLSXLZokZgSCCm+gEQcdy68RSZTqFQqrVar0+nUarVKpdBoVHq9tqBAbzDotFp1gVFrtRkROlusBQidbXaT2WKwWAusNqPDafF4HT6/y1/oBlqtw2Bwu1zlbneFXu/Q6x0eT3lxcW1t7ZBBg64cNOhKBNBms9tqcztdfoPZptIVIE8ZOctiqUIsVeQS6qOnCvKdOfn8fJFYSJECkuLyBaw8HpJtIH5DLFXwhCRPSCJFHSVTy1X6XAA3UjojZgPV1bba3Gg+0O7w2uwek9nhdpeYzV6Xq9zlKnU6exx8r6+krLzG6yvx+UsLCyu93jKr1V9UVON2V5SU9BfkqxA619fX3zBxHC8fZ2AXlRD8X6EzQKDCxBgAcNgEi8B6fBYmg2D0IBaLAQgAWADwOQSPjXPYGAMAFsFgERgDAAlJERjeO21IsAkOgbEYgMkAOAPgTED0vXb/OQP/vKHfYgKMy87rHVyzcCYb/ToDEEzA4rL4BJPbQwEBgglYuWVGjxOdBwDOZLA47HwA8DyuAIE1AnoC5/LzxX2fAQDg+TwRADgDECwiD7nqXA4fAJwBcAzgXDwvn83v9emYPDYnD+fgALAAM4+BI5jmAgYHMLgAZwMmGzDzGWyNWM4DLDZgcgDGZ3Jyb+WM9Ru64XyOQMAW5BE8AhAsBju3HsElAVgirggHBIvBZhMcBsAxBs4EBM4kGADv/Xd6+jwOH2PgDIBzWFwem4MBgEYQOePiHAww0RMR6wOvyHisPA6Dw2ayCIBhgMkjuHiPzwn4bG4OZzlMnMXMjXuIi8ZAGIK2nh4wAEA9DgiMwSIAC2eyWQw2zmQTgIUxWFjvqWYAHAcEExAEYBGAhf0O5X/reQQXLecRXLSfeJ+HKHICOBibAQATYCKBkAkwBoOBekYvswEYGIOJM5g4k8FCBFovmcbEcZwgCBZO5AajTAZgERiPzeKxMBYAbAA4AOQBICPAE1Nv3LFm6dMP331VXZlcQLAAyOfiQkGeSqWSyTVqnU2lNYslap5AKqJUco1BpTfxSZmAkomkihzjLFWrFRqtQqWUKxUymUwik0okEjFFCoVCPp/P5/MpilIoFCqVSi6XkyQpEAj4fH6Pek9EisWURCJTKFRarbagoEDX0zQXmdGkQxBsd5iRogOhM3KcrTajy23z+V1Fxd6iYi8wGNwGQ4/azGYrdLvLiopqiopq+vUb2r//8Lq6YdXVg8rL6/z+CovVpVIbFBq9VKmh5D3PHATNYqlCqtTIVFqUOuP3SE2KJFSOd87VHUAfoeQqiUKt0ZuVmgJSqiKlKrlCi5LPoUT7qPoUyoXkcPqQcs5fWOZw+tSaAovFY7H4nM4yq9VvMnmcziKfr7ysvGbQ4BH+wjKny+9wFLpcxQ5Hsdtd5nZXlJUNFAu1a1ZthVnY0NDwb0JnAABi5RDIivn5kyaMv/fuu+654/bpU+96+P5p0+78y61TJt46ZeLtN08ZP/q6W266+cbJU26+8aabptw8etSYyROnTLx+0pRJN984+Zabptw6eeJN14+bPG70DRPGTpo44cYbxk+5YcLk68dPun78pAnjJuZs3Jjr/46NHzdm7LgxY8eOHjN29Jgx141Gds3Iqy9po0eNuXLEVdddO3rs6HFDBg0dPnTEiGFXjbpmzIhhV10xfOTIK0aNGDryqhHXXjXi2sEDho8YOnLY4CtHDB2JVl47csyQgSOqKutqqgcM6D+ksqJ24IChZaVV/esGV1bUDh40oqqyX/+6If1qBw4ZfEV5WfWwoVcNGjhsxPCrqyr71dYMHDhgaF2/wXX9BtXWDKyp7j982MjysuoRg68Y0n9oRXFlXVX/EYOvGDZw+JD+QwfUDOxfPWBg7aDBdUP6Vw+oKC4vKywt85cUewrrKmsHVNeV+Usqi8v9Tq/P4RlSN6jUV1zsKSz1FVeXVhZ7CofUDaoqqRhQXTd84NBrrxx1xfCRA/sPGT70ygF1gwcPHDaw/5ArR1x9xfCRqL/qimuGD71y0ICho64ZM2jA0BHDrhg6dPjggUNGjrzmumtHDx9+xdDBw8aNm3Dt1aOuu27MtVePuvLKkVdfdc2oUaOvvuqaIYMGDx08ZMjggRPHT7hm5NVjR103dvSYa68aOXjgoJHDr7p2dy5bAAAgAElEQVT26lFjrx0z6prrxl477vrxkyaOmzR29IRR11w35rqxo665bvSoMWNHjxtz3djxY8dNGDd+yqTJ14y8evLESZMnTpp4/aTJEyddP/6GiddPmjhx8iXtL3+545J291333nP3fVPvuX/a1On3Tnvg3mkPTJs6feo990+//+EHpj+C7MEHZuRszqyn58x6eu7seXNnz3tqzjM5e/65hU/NeebJx+c8NeeZBfNfnP/M8/Ofef6lF5fMn/vM4gULl770ynNPzbt18o2kQIgBkM/h4pdilgGTATBWH8MZTJyBIXTu8SowBLX5bBYGWADkASAAgALALuHVWNXj+xfdflXd2heeOLJp+aqFT8y79+YpV/UfVuYudxZoSC6ZxxbmiURCuYRSkpRCJJbxBRSbJ8A5vHySzCdJnoTKl5L5UlIgJ4UKKaWUK1RK1FQqlVKplEqlIpFAwOfl87gUKVIp5Rq1XC4jSTFfKMgT8HkCgQABtFAoFospmUyh0WgMBoNery8oKDAaDQUFer1eq9Wq9XqtwaAzmnQWa4HNbkJsRo7ZKDBqEXC73LbCIk9Jqb+0rBAgtZnZ7HU4ihGnUVpaW1bWr6ZmcHl5nddXYrN77A6vy12ICF+FRq/WG9V6o1ytQ2wGYjYkCrVUqZEo1H3ROV9EEdy8PIEwp7FDuIwiuUmZkpSqKJkapQ9FEYMkqZJKtTKZTi7X98ZhO1HvchWbTC6LxVNaWutyFWs0ZpvNZzS67fYSm63QavW7XMVud4nPX1pR2a+qur/T5bdYPH5/RXn5ALe7rKioX3X1MAlpWL92R19m4x+j85/lnblcXm6czgQYA4CJ199w7sxZSKfpRBxm0zCbhnQS0kmYSaXjMZjJwiyEGQizvZbp7TMQ0j2f6Hl5SaMhpGEmdSlLw0wGZjIZmqZpmk73ttTfb3QqHQp29+xVFsIsTMSSkVCUTsFQMAozMJOGqUQGZmEiSscj6VAwGu6OhYLRaDgRj6a6AqFQVwztWDAQSUTpaCiZjGUyKQgz8PzZlrbW7q7OSIaGiXiGTsOuzkh3MNHR3t3W2h2NpLo6Y12dkWBXvDsYC3bFg13RjuZOmILxUDIdy2RSMBiIdHWE25o7O1qD3Z3RaCgdj2RScZiMwXgkk4jSgZbOZCQRD8XSsVRnayDQ0gEzMBGOx7qj4c5QPBQLtHRkEnSkKxzrjgbaO0OhSCgUaWvrSCbTsVgCQphIpFIpOplMd3eHg8FQNgtTKbqzMxiJxGg6GwyGUukMhDCRTKfTmWSKTibT0VgiHk+GI7F0OpNKZ0KhSCKZhhCmUikIIYQZmIXd3d0wC2mahlkIIczSMJOBmXQ2laKTcToRpxOxdCyaykLYHQ5FYtFsnyuCzsAshPFEKhZP5lYmkhm0/pJGZy5taRr+g0/90dD2yDLZHstCmEhmsxBmsjBN92wZT2ToNIRpCFMZdE22n7tw25SbeAQbyw2UwO/HdAidcTbA2QBnIQKcgTGZTAAYAMcAPw/jsQAaG7EBoFigzCCd1L907q0T1sybcWD5C182vHl8zctfN7z5w7srT2x+/fiGpfvfWrhp0ZxFD91xw8CyanuBSiDiEVwuxqYEpFqmkknkYrFYRIoFpJhPifMoEU8i5MlE+XIhX0EK5KRULlPIlGqlRqvWadUalUIplZCUUCDIY0tEfJWMUslJGSUghXliAVck7EFnZEKhmCQlCoVCrVbr9Xqj0Wg2G02mAoNBp9NpDAadyVSAVBwWa4HFWpDjmnMEtN1h9vqcxSW+svKisvIioNFYLRaf01ni81UWFdU4nSVOZ1FFRf+qqoGVlQMKi8otVheiGowmu8Xqkio1Kl2BSlcgUagRL444CiEly4WZIKlcvohi8wQYm8PJ5+egWaJQ5uhpxDWLKAWKEpSr9AaTHcX+FRQ4dDqrTmdFy3q9zeEodLtLbDaf01lUUlLjdpcg5HU6yzyeSru9yGz2OhyFXm9ZSWlV/wFD6/oPKSwqdzqLysr6DRx4VWFhdXX1sH79rqDEeoTO27ZtmzR5wv/IO/9ZhVOvAJ8FABNnEnkc3uKFi2AWwkw2m0rCdCqbimeSMQS66XgMYXEyTufQlk72gDK6xPsCMcK43yH4/9j/2ZaFWToDs/DM6V8D7Z2RUDQWiaP7LxLqWQh2hjPpnkdC7j7O0j19OgFhBka6E8lYJndEyXCGjvUcTjiUam0JRiN0MgETcUine74hnYIZGsIsjMeyMAuTCQizMNKZgBkYDyUjnYmLzgbMwHQSptMwS8NIBHZ3ZzK9D7lwKI6+Np2C0UgylfztYROPpZOJHnxKxOlEMkNDmMlCGsJQOE5DmExl0xDG4mkagU46i9ZHokmEa13BUCTag5K5pxiCrRxUZSGMxlLRWCISiUAIaTrb1dUNIQwEuhKJVM95zsB0CmYzfRYgpCGM0TQNYRrC5vbOtq5QLJVJQxiOp9IQBsOJRAYmaRhLw1gym8jAOH1pS2YvbejdRAYmMj1r0HIkCSNJGE5kQ/FMKJ7pjtHdMToYTYdiMBSD4RgMxWAkDsPxnr69Mx5PwyQNu6PZcAx2R7MdnamOjki4M9La2NzdEsgmaJiCD937ABdD6MzAAcAB42J0xtmA4ACCAwg2wAkmjmEYA8cAwQQ8NuDjPfSFToRdN7j86Wk3Hlj+wvfb3mk7srX14ObT29/+pWH5V2sWHntjzt/+Ou/oa7M+efu5v6184fONr59Y98rWFx/96+zp0yaMHlpRbpHLFHyehMsWsnFKwNMqZZREKKYEAkrIp4QCOSlUUAIlJVRISUoqkygVMjUCaLVSJZfKJJRYzM8nxXw5JZJKhBJxvkjEIYUcseg3dObzhQKBSCQiJRKJXC7XaDQ6na6gQI8YZ4NBZzQaLBZTgVGL0NlqMyKz2U02u8nuMDucFrfHnnOcS0r9QKEwGo1up7OkuLi2tLTWZHIZDPby8rrKygFVVQNLy6qdLr+hwKrRGhVKnVSmFksVyEHOF1GcfCGXL+LyRZx8IUJkRDcj4/JFOKeHaEY6DUqukqt1crVOolCLKIVSU6DSGuUqvUJtkKv0ap3F5ix0Oos8nlK3u8Ru95vNbrPZbTQ6dTqry1WMABopSZzOIpvN5/GUFhX1Ky6uczpLTCaP3e73essqKvsNHXZVcUllcUmlz1deWFhZWzvM662orR2BeGek2di6des/g85/1ndGIgekysRxFoYRr7/+RiqVglkIs3Q6lUgmYsgS8Wg8GkvEkolYOhpOZNIwFknCLIxFkolYOp3MZtIwS0M6hfxsmIpno6FkKpFJJdKoTyez6SSN+r7rf9enUsn0b5ai08j6rvzt3VQKZmEsEr3QeH7B/OdeeenVpa+9sX3rjp9/PPXJsROH3j8aDSfOnG5c/sZbb725Ys+uAx8dPX7i+Mmvvvj25Kdffv3ld8HOcCQUP3zg6LzZzx7e/+Gp784c/+Czb07+8Pnxr3c37KtfuyMdhckYfHfnwScff3blO5sO7Pvw5KffHz54/PjHX/36S8sHRz49far5u29+PXr4BALfzkAU0rDlXMf8eQsfuO+xdasbPj3+zddfntq5/eAvP7f8/HPzhx98uW3HofcOHP/go68OHfni4OHPjhw5/s23P3128uuvvv4hHEl+8eV3ixa/+sqry3bs3Pv+wQ+++fann34+8/Enn/3406+/nG58//BHv55rTkMYjqVPfPHN3HkL5i1Y+OrSv767/+Chox9//cOpEye/fnf/wfWbtn70t5OvLv1rw/bdwXDi7VVrF7+8dGP9tvcOfbhzz/5jx09+fOLkJye+aGxuO/rR3/YfPBJPwa5wbOWajbOeeubsuSY6A3fvOXDf/Q89/8LiZ+e/8PEnn7W2dS1/c8XiJa8tXrz0rbfWrl1bv3Zt/bZte48cOb73/SP17+795LMvt+7Z/9zCl95Ysbph57519Tt37D4Uz8LWQKwjnG7vSjQFol3hbEtXvKUr2sfiOTvfHv3N2mK/WXu0sS3S2BY51xpGhl5e6Ihd6Ij97lPt0fPt0XMtkXMtkcbm8NnmcGNT9GxzFPVnz4fPtcTON8dOnw+daQw1tsZb2umWtnikO9XR3Bls7U6EUzAB77l9KovBRlLFviq93rsLAzgb4ByAswFOYBiGYww2E3CZgOIweQCIAPDryLvGDVu18IljW9/56cDGjkNbWnev/HXzayffmLNv7t3vPnnb+8/cveuJm3c+ftOWh67fNeu2vc/c/fFrs75Zs/DkigWfrl68Z/mLy+Y+/PDk0aOq/T4tJWeBfMRWC7mUIE8oyBOJBJSUlCjklFIpUahFYhkplksopUyqUsg1CoVKJlNQFEWKxGKxkCJFlEQooYQkxSfF+SJxvkAg+F1ZQhFJocykcrlSqVSrlYjTKCjQm0wFFospRzQ7nBany+py21xum9NlRSINn99VWOQpLPL4/C63xw60WpvR6LbZCisqBvbvP9zpLDIanRUV/cvL63y+chT9YSiwotpRIrEMMRioJKCAlCLqOedBIyca1XLlCUmCm59LyicgKbFUIVNp5WqdVKkRknKtwWK0OA0mu9ZgkSl1MqWhwOwyGOwWi8fhKLTb/Tabz2bzWSweo9HpcBRard7Cwsrq6kHFxdVWq9dodBYUuLzeqpKS/n5/lctV6naXOByFdofX5y81FFh9/lKfr9xi8fh8lVarv7JyiNVaxGVL33lrU4aGDQ0N/w7NBo4hORrOZPQoxt588y2azvZwC8kUTacyaToSCUVC4Ww2S6cyqRRNpyCEMBKKQwhTiUw2C9PJbDYLszRMJtPJOI08wWwGZtJZmqYzaTqTyWTpTDabhZlsNpvNpGm0/qI+naHTGZrOZuhsJtPjqP0jy3nQK1as2LXj3VdffX3OrLnPPvvcDRMmz5k9L53MhrpjTz4+Z+yY6yffcPNfbrnrycfmPvLQozdNufXB6Y98cuwEzMBjRz657cbbV/113c76Pffe+cCsmU8te+mvD0+bec2wMUcOfEwn4bEPP1+yaNmGddufe/almY/Mvf22+xbMf/nB6U+MH3vTCwtenfHwnMkTbz/104VAe2zHtgOhrkTTmban57wwYexN90+bOfvJ52Y/+fzE629/7NH5T81dPGnKtMrqKybccNf8BW/Mm//G3dOemD134YuL35j+0JNPzllwvjl49nxg6n0zrxg57qprJkyccscDD896aMacq66ZMO3+R+fOW3j3tEeWvrmmI5hMQ/jtj+cm3njngCFXXzfuxqfnL3lizoJp0x+7a9ojT89f8vjs556ev2Tw8FHL315PQ7j45WUTp/zl2tE3XD/p1htvueuBh58Yf8PNY8ZPWbp85a23T7t+0q3nLnTEkvC+Bx7VFdi3bNmVSsEtW3YNHHjF6NETr7lm/PPPv/rii68/++yS6dMfv/POh+677/Fp0x696aapf/nL9Edmzptyyz1Xj5183yOzbp/28HXX3/zwE8/eP2Nu7eCrH358fmcENgeSbUH6Qnv8bHO4IwRPnw81d6Wag8ke60rlrKkz/ZsFMjm7EEid70g2tifOtcXPtsbOtcUb2xPIznckz3ckLwRSFwK/fbw5kGnqoJFdaMsgO99KX2jL/HIueroxdrYpeboxfuZC8nxr5nxz6uyvgbOnWztaI/EIhDS87ea7e6eOkWG5iUHUMIzAMAJnYiwmg80EXAbgAyAAQABAmVH++E1j9/510S+Ht104tuunfeu+2bz05/UvfbrkkY/m3/u3hdM/eW7qh/PuPPH81ANPTN732MR9j008tmDq8UX3/+2lh46/9MjeOXdsn317wzP37X3j6SMrX9z+8qxF02++Y2S/IT6jT00qOQwJmyFmExSPKyMpuVShkKnlMo1IKBcJ5WKRjCIVPXVjKUVPGW+KFFMkJe2pSiimBEKxAKGzSEQiE4sphM4URUkkEplMolIpdDoNQmez2YgcZ+Qme31OZAiX+760O8wmsx54PKV+fwVylr3eMrPZ7XT5K6vqPN5im91TYLQpVXqZXI0ipKUyFRJsIHIZIXWuujYlVyEVh0giR+jM5glYeXwknstVQkG56ISkXCxRKtRGXYFdo7dK5DqxRE3JtEajm6K0arXF768qLq51u8tcrlK3u8xodKOQP4ejWK93GI3u0tI6p7OkomKw3V5SWFhdVta/vLyuunqQz1+KiPLConK/v8LjKfV6K9CsYElJfyFf/dabG2AWbtmyZeKk8WIy7/Kic4/XjHF6Q07xl19+NZuFEMJINB6NxpPpVDQa7w6Hksk0nc2kUnQynUokUvFkAkKYhTAUitDZTCKRStHpRCKVgdlsFsaTiVQqFY3Hksl4ik7SdCqZTsTj0Vgimkol6Gwawkw0HolEQnQ2nUzGE6k4hJlILJyFMA1hMpNNZWG6dzlBZ5KZbDxNI+4kQWcSdKZnIJ9I0RlI09m9+w40XWjbs/e9o0eOvfX2qtmz5q1Zu6m1pTMUTpz87Ot3Vqyd9eQzLzy/5K9vrly5Yt3sWfPmPb3gb8c/z2ZgR2to57Z9X3/2/Qfvf/zwfY++tXTlvu3vvf/u4WdnLXhv9+F4BH73za8ff/TFwfc+3rRh5+qVWzZt2Llpw86Xl7x5/72Prluz9bVX3r7nrod++O5sKJj+4uSP0VCm8Uz7X5eteeLReS8veat+896GLfuffmrJsjfWzX/21QcfnvfAQ0/PnffaS6+uXbp88+vLNmzZevDtVQ3jJ94x+eZpX357NpaCu/Z+uOjlt2c/vfiOe2Y8v2j5X1dseWzW8wsWLlu3affzi5bPmbfk4NGT4Thsaottatg/77lXX1++7sChE8vf3rRg4bL5Lyw9/tmPO3YfXfjSWzOfeG7H7qOJFPzs85+37Tj46uurHn18/gsLl729YsvzL74x49Fntu04+NrS1XOeWnTyi1Ot7fHXlq6+cuT1Wxr2B0PZb74798z8V+YveG3Nuh0vv7py5mPzl725YceuI1saDry9ov6tdxq2NLy/Z98na9fvXvLKqsfnLt68/dCLL694fO7izduPLHl93fQZ8994u+GXxnASws4IbO2ELQHY1J4NRmFrEDYFMo1tqfPt6ebObEsXvNBBn2tNNralGttSjW30P2nn2zOXtHPNqZydbfrNTjcmzzbRTW2wNQBbA/B8Czx9Ln3qdPTHnzo7A5mzZ4LtbYlgJ33LTdMA4ObnSRmAgzE5yGVhMBgsFgvHGBgAVB6PDQAbAAHGEADAB8BB5o8sdS19/P7Dq19r/uDdto/ePbtn/c/b3vmhfvn365ecWvHsN6/M+HLRgz+9NvPn12d88cLUY7NvPvrklIOP3vD+4xOPzL7xw6dvPTr31veenHLg8Rv3zr5566wpH7zxyMnVTx99c9ah5XM+WPF8w+InF95/y50jBw/x2nV5XCEAAoCLcb6ELaa4EiWlFfFl/DwxKZTJZRqZVE1JlKjcEvIySZmcVChEMplQKhVLZUIRidLdocSkAoFIIBCQJCkU9gSqoGKDBoPOajU7HDY07+cvdBcVewuLPDlE9he63R673WFGlDSSc4Dq6kEVFf0R0VxSUuPxlPoLy9CUmtniNBRYlSq9VKZCxfr4AlKq1PSVzSEU5uQLEbmBcDnHbCBozhOIUdAKwnSkzRCIZWKJUqkxFZhdJqsH9XZXkd9fZbH4XK7S0tI6n6/SZitEigufr7K8fEBZWf+KioGFhdU+X2Vl5aDCwura2hE5dC4pqamtHVJR2a+wqLy0rLq0rLqsrF9JSY3fX+X1Vvj9NYWFtYJ81b8XnZk4AEwC5+bQ+aWXXslkYTSWiMXTiJ2MJ+hEMhNP0IHOUKAzGE+n0nQ20B0MhrrD8Vh3OBSOxxKpZCyVDEXCwUg4EotGEvEUnYyl4/FkLJIMR+ORSDIcT8Zi6WgiFY+lo6FId5yOpehkGqZSdLI7FowloslsKp6mYzQdS6Wj6XTfPpWF4WQyFItHUqkEnYnRdCSRDMXi0WSKhjAaS7UGgvFEDyecysBAZ/h8c0cPMRrL0hDG4/DcubbOzlg2C2EWxqLpdArSaZhNw3gkk07AdBS2nOuASfRMgO2NnYg4TiVgKgHpFIyGs/EozKRhIgZhBjZfCKJZx19/aUHMRpbuodqDgUTLhWC4O5tKwGgUNl0IJ+Iw2JVpaok2tcQDXdnuCOwOw46ubDoLz54PL12+8YVFb/14qj2dhV0hmKRhdwS2dqTjKZjOwkAQBsMwlYFdIfjJiZ++/aG5pT0VTcBEGsZTMJqA0QRsbIoGwzASh7EkjCVhOAY7urJdYUhnYSwBUzRM0bA7DOkspLOwM5jp6s7SWRiJwfZACq3sDsNAF93RmUYv2zqS4SiMJWBbRzrQle39IOwMws4uGOiE8QQMR2A6C083xloCMJKEnWHYEoAX2jKxNGzthIEQbGxJn21KdoZhZxg2tcPWTtgZhu0h2BqELV2wubPHmgKwpevS1hS4tDW2ZS5p6EmQs+aOHmsPwvYu2NwOzzXBU2fSP/6S+PGXxC+/Jk6fiZ9rjP9yOhSNwUQc3nXnTAB4AHABYDMAgTFYSGyKAcBiAhGH4PVqMIp1yltGDH798Yc+2bSi/fih7s8OhU6813542+ltK37Z8mbzrpVte1a17Xized3zvy5/8udXH/nl9Zm/vPrQVwvuOj7npk9m3/jxnJv2PXBd/Z3DGu4avvuhMYdnTTn2zB1/e+Hur956+It3HvnbsumHl0w9/MoDJ96Z99maRcdWLt7zyvzVTz3+1G23TKobUKTUywBXDFgUM18lUshJhZxUSITS/DxhHodPimU6vYmk5DwhyRWIBZRMpFAJZMo8UsoTUWJSktM7i8UUny8UCoUURYlEIqFQKBIJSFIkl0u1WrXJVGC1mp0uq9fnLCr2lpT6i4q9/kK3v9BdWORxe+wOpwUpoI0mXYFRqzeoQWFhpd9fUVpaW1MzuKZmcElJDQq0s9k9RpPdUGBRawwyuRqloMvjCRFrjHI0IyzOE4hRUAlC576B2jwhmScQ88USsVRByVUomQYK2parChRqo9ZgQ7hstnntrhJvYVVBgcts9hYV1VRWDvL5Kh2OYqezxOEoLiqqqa0dVlLSr7i4tqSkn89XWVpaV1paN2jQNXZ7SXFxbXn5AL+/orp6UE3twOKSyuqaAcUlleXldeXldS5XqctV6vfX2O0l+XmKvy5ffxE6X0bNBrMnWSUbBVYAwFy0+BU0a5SkEUwkL7QEWju6I/FsNJFpagu0d3d3hWMdoVBHsLsjFAp0h9q7u5vbO7rj8Vgq2REKtnd1hpPxSCLe3t0VTSa64+GucCgYC0US8UgqFo7HuqLd0WQiGAu1BjrauwMJOh3PJEOxaDyTDieToRQdSdKhFB1OpLuT6UiSjtDZSJKOZWE4kQ5E47F0NpaFoXiqKxIPhKJpCFvag2kIO7tjaQijiUychkkapiCkIewMJ4NhOjdnSUOYpGEgEE8mYTYLOztjba3dHe3hzkC0+XwgHkkHA5HO1uD5X5uiwXiwLXL2dOsvPzddaOxsawm3Noc6O+LdXam2lnBXINHS1N3S1N3ZEW9rCZ/9te3E8W/O/tr20w+NjWc7ugKJzo54VyDR1hI+fy4Q7s62tcV6rDXe0hw9d777zK+BU6fbzzeFz53v/vTkz599fqqlLd54IfTjzy3tgdTpM4GmlujZxiBaaLwQ+uXXjsYLoaaW6KnT7d9+f/7nX9pa2uKBLvp8U/iHn5rPnOs6d767tT3x7ffnA130ufPdLW3xM+e6Pj956ocfzp8719nY2NXY2NXcHG5piZw9G+joSPzww/lTp1qam8M//dT0xRenTp9uCwSS3357FtmZMx3NTZGff2r57tvGpgvhH75v/u7bC5+fPH3q5/azZ4Lff9f07TfnT3x6+sefg8k0bA/AC810oAsGQzAYgl990/rN922fnDh98Mg3Rz78/tjxUx9+/MOho9++32vvHflm/6Gv9r7/xd73v9h/+IsDR77c8/5nf7ATe97/bOuuj/+Ubdzyfs42bD7YY5sOvbNy9/qNh+u3Htu05YP1G4/u2PXZpyebz53P/HQq+u33nd9829bZBZsuxCfecDcAPAZgi3gkB2OzGVg+G8/HGT3+MgMMclsfuX50w0sLvt+3tfPkB7GvjrV9uOfUjjW/7Fj167YVZ7a+3bprVfTgpvTRhq7dq86tW/TL8tmnXptx6rUZZ5Y9fnrpo98uuv/k/Ds+e/b2gzPG75x61ebbh22756r9Myd8MPfmT569/fiC299/atyBZ8Z9sPDmz5c/8NXbj36y9JFDSx56b/HMI68/c/iNFw8ve3n3Ky+9OfOJ+68dO9zhc1NKPgB5gCEkWAqhSCNTqCQyiZASCcQKuUZMyvKFEqFEQaq0pFIvVGiFchUlUZC9AC0SkQKBCKGzWCwWiURCIb8n6bNCptNpjEYD4jQQIvv8LkQ3e31Op8uKYlKQzK7AqDUUaIDHU+rzlZeW1lZWDkBaCKfL7/WV2B1ek9lRYLRqdUaFUot8Z5FYqtQaEHGc088hFObyRchBRgCd028gTqPHcZaqcon2VVqzWmfR6K1ag01rsBlMTqujyOUtV6stRqM7R2t4POVFRTVeb4XfX1VdPcTpLLFa/V5vhctVWlLSr7Z2GELn0tK6qqrBPl95RUX/isp+bk9RTe1Ar6+krKxfRUV/5ID7/TVGozePI1v+xtocOovE3MuOzgxGT8ZbJo4BwHz+hcXI5ezoijW1BgPBZFco3RVKdwbp1kAsBWFrd+RsU1sgmgjF0xcCXe3BcEckFowmWrvD3fF4IBZt7+5u6ups6ujojMdCiURnPNYViQdiUdQHQtHWUHciAzuikVg6251KNrV3ng90BELRaAZ2xhJd8WQwke6KJwPRRGcsEUykw+lMRyQey8IIDbviyXA6251Md8aSoVSmtXPxMbMAACAASURBVDvS3BW60BaM0jAYTbd0RQOhRHNnpDUQa2wLtXclumLZrnC2KRA919R9viXc1pkMdNPdUUhnYUdnav/+D9et27Zh/db3DnywaeP2d3fsW7Nyw8Y1m9e8s3bfrgMb19Xv3LG/YcuerfV7d25/b/vW/Vvr926t37utYd/qlVt27Xh/4/odmzfu2r3rUP3m3WtXN+zc/t76tdtWvL1x88Zda1bVI3v91Xc2b9y1euWW1avr16yqX7Vqy4q3N7711vq33lz31lvrV61qWLdhV0PD/u07D23deuCtdzYvW7Z29drta9Zs27Rl75o1295ZWb9164HN9fvWrt2+pWH/zp2Htu96f9u29zZueXfduh2r123duPHdzQ17du48tHrd1k2bdr+zavP+/cdWrN6yefOe7dsP1Nfv2b374LaGfWvWbNmwbvv69VvXr93W0LB7W8O+FSs2bFy/Y+fOA1s2vbtp0476zbtXr67funXfxo07N2zYsXHjzvXrt2/YsGvTpt2bNu1evXrru7uO7txxeMvmfW+/tfmNpWvXrd25bu2769Yf+Ozz8+cvpOJJeP5Cav/7X2zecnjRS2tWrtq1buP+bds/2Nzw/qo1O1ev37lh054Vq3es3bAP2bqN+9dt3L9+0771m/at37xnY/2+jfX7Ntbv7bXdG+t3b6zfu3nrgc0N7//RGrYfvqTtOXBsz4Fje/Z9tHv/R3v2Hdu9/9juvR+/u/fj/Qc+O3Dw8wPvfbF736fbdxzb3HBk85Yjm7cc+eGH4E8/hb79urWjDXa00rdMmcZm8AVsIQswc/EjJAYqXYbH7rpx65tLzn6wN/71x9mfPg19eqjp0LYLBzY37l3/67a3f9z42tmGNzveXRnevy723obwvtWBbW82bVj8+YvTv10y/dTSx868+cTpZU9899IDJxfcfeLZO/Y+OGbfQ2P3z5xw6MnJh2bddPDJyUfn3vrx/Ns+fvGmD16Y9PGim0++MfXksukfvTT18MJ7jy55+L1FM/Y8P2PPC7MOv7HobyvfPPzG6+vmzH7+njtvGNivzmszifkkBkRMIOGyZYJ8qVCokslJEZXPF+cLJXxSlieW54nlfFIhkSoRK41qFQqFYqFQSJIkSZIikUggyBcI8kUiAeI3NBoVIp3R7B+a+nO6rA6nBcWnWG3GHLNhMusBitiuqR1YUlplsbp0erPV5i4uqfR4iyxWp9Fk0+qMMrlSqdKoNTpK0jP1h8A35yBz+SI2T4DqBCJ/GfU5xjmX5AiFa6t1JolcJ1cVKDUmldasNTjMNr/bV1FU2s/vr0LaPp+v0uksKSqqqaoajDiNuroRHk+5211WWlqH1g8efHVV1VCbrbi8fEBt7bDS0tqqqoHFJZUOp6+mdqDHW1xSUlNR0d/pLPF4youK+plMPjZBLVu6BqHzDRPHCUWcy4vODBShhTMAA+AsAgDm0/OfpyEMhhOd3YmuMN3elWpsDrcGkuE47IrCtu50IAYb2yIt3anWYOp0c2drMNEeSbeHEqcutLV0RYPJbDQDu9OZc22BllCkrTveFk50hNNt4URrMNEcjLYGE23hRCQNvz3dGE7BBIQd4XRnnO4Ip38+39oairdFYq2heEso0tIdaw1H2yPJQDzZlcgkIIxD2JlIdadgHMIwDdvCiQSEHdFUc2esNZTsjGYaO8JRGgaTsCsGW0PpYBzGIQzGYFuY7o7DQBgGwrArClu70i0dic+//vXoh1+cbw5mszCbhckkTCVhTr4Gs5BOQToNoxE6HEol4jCZgN3BRHcwkU7BYFc8Q8N4LBsJp2PRTHcwQadhLJpJp3oEdol4j96uqzOWTEA6DdMpmE7AVBLSSZhO9fTpFEwks8lENhanw6FELE5nMzCThTALkymYiGfQu8kUTCVhJJqKRdORaDISTobC8Ug4GY2lkolsKg1j0XQWwgwNg91RtIZOw1QyG4+lIYR0CsZiCZiF2SyMR1OoR7OpqRSdSmQyGZilYU7Jl83AWDTVHYz2qvroSDiZTMBwKJVK/qZKDAbp775t/uDDH86cDp+/EN+75/jGTe99/dW5eBJmMzCZhuk0jCVhNApTGZjNwmgCpjMwmYbJNEzRkM5CGsJUBsZTMJbMxpLZWCoTS2ViqXTOEmn4pyyezsbTdDKVjaUyiWQ2lswmEjCWhNksTKRhOAzRvnV0pj8+9s3aNbs+PPr9j98HvjzZ2HQ2GglkbrnhDjbAOQDwAVBx8CK94sYr+696cdYvx3bHTp2I/nAs8vl7oePvth7ecn7fusZ9qxt3r/y5/vVvVr54tn5p+653gvtXBd59u6Xhjdb611rrX2vd/PJXLz38w2szTy2b9dPSx755ZcbJhfd9Mv+uD5/+y7H5dx59+raDs29CjPN7T075cN6dJxZP+/L1e0++duffXrr9o0V/+XDxHcdennZ86UMnlj929JUZh1+eefClxw689PjBV576YNmCT95e9PGql/csf37l/JmP3zbu2iqPRylQcYCEADIuJufzpHyeVExKpXKJVCkk5QKxQkQpkO+MeGeJRCYSkQKBIOc+C4V8Pp8nEOSLxUKUx67AqLU7zP5CN2I2PF6Hw2nJRXIjXEbQbDLrgd3uLyqqqq4ZUF5Ri4LxTGaHy13o9RWbLQ6d3qRQakViiqSkMrlSTEpQ7DWyPIEYyek4+cIcOiNQRko7Nk+QL6JEEjnylymZWqrQqnUmg8meozWMFrfFXujylheV9iutGODzVXq9FWVl/auqBldUDKyuHlJTM7S4uLaiYmBt7TDEYFRVDUYLlZWDEF9RWlpXXT2kpmZwbe0QlGEDaQG93rKioiqXq9TrrfD5qo1GL/7/aHvvqKjOvW0YTYxK7yCCiCJgQUUUULGX9HKS85xzkpxUk9graqwxMZZY6R0UlN6L9DpM7zD0MkNnGKbX3ff9/rFJTs6z3u9d7/N952P91r02e+8Zhpm1Ln5c93Vdv4WOyYkv/hs6L3ztP4XOVlYLrF6jfLsLrN5YsshqgdWtX+9gJDCYcYMFaI2kQo1o9ADBwbgcqmniRyflDU3p1GYwrcUm5qCRGcO0Gh2cVA9NqOV6dHzOmFfRUFbXrsMADIDKAsYVpkk1NKPBpjTwpBKeVEOzOkJlAa2s7rvRqU8SXzxKfP4g9lkjQ6Q0AhgAlRmfM8JyHSTXmWf18JwRVpowpQmZUpvSXhakZBcMTsiHJudeFFdk5pWyO/un1CY1TI7OahVGfHzOOKm2TKrMEyrzlNpiBqC4ujU69eXAmHLWgPdK52Y02JQKmdFgU3PwtBKRTuon5UaK9DCbCYIEMERg6Lz42my0/Esc/bswmcABBU8UNP8JywhAAhybVz1T8mcKnan7SQzgKMBRQOK/W3JQEoUx2ILAMEpgJIYRBEYZP4BWqwckgCCEOgNbEAwjAAnMZjMg590i/1oJEkVh2AJRZ0gSR2EEAILECQAIyGICAMNQGEXMABAAYAhsIXAYQ2EAMJLAIIsBAIIkEBgyA0DgOIqiKEEQBEGgKEqSJAAAQTBKGgNBCIEDixmdlasgCwZIMNA31d7WNSbViEWyxnqWfMYECECSgCSA2YKZTSgJACABhpMYRpAAkCQgCIBhAP29EJSEEYx6dykRNglQEqAkgEmA4iTx/+RSwXDyv68ETgCUAAgJUJxECALDSYwgCJwkMIyAYBSBCer1kABAFlwhN5QVtvSIp3uFE0NdE338wU8Of2RtZbXR2/ufbx5MvX1tsK3KNMhBpBxkmK4X10625crbcqfqn4/XZEzWZE68SpOWJQwVRA/kPenNfjBREjdbkTxTlqgoT1ZXp8+WJAw/v9ubeG0w9WZ/8g1xdJTg8XlBdJQgOor7+Bz3yfnW2z/UXvuy8dY3tLvHmQ9PMR+cZj480XDrs/YH3zKe/EB79H3H4x/Y8WeY8Wfaok+2RJ9mJl/mZd7gZtxkpFynpVzrSL3ZkfYzLfNue9aD5oz7RU+vRl/85sRH+/as9fZzWOTyupXjogXO1ks8XFw93Zd5uC939/D2XLbC3c2L6prd3Dzc3DycnFz+QGdnZ2dHR3sHBzuK36Cy+algfipMY0NwEOXh9lvlQwUk+a3yoTgNqqxWrQ5au25TyJbwLaERwRtDAwI3UOrmNQHrvH38PJf5uLots7N3tHdwcnF1d3Kej2j6MzRTQExt/VFsxh8ZTjYOznaObpQbcPmK1V4+q7x8Vq3wC1q1ZoOf//qg9Vs2bIpYvzF8w6aITVt2btm2O2TrrqCgrUFBW8PC9u/f/8G+fe/v2fNuZORb27bt2779UHj4AcrvFxa2f+PGHdu27du4cceGDREbNkRs3rwjJGRnZOTBnTsPrN8QsnXbjk2bt61bvzkoaPP69aHBweEbN0asXbtt1aqNC63skxKyAQlKS0s//ey/7B0W/5/R+X++LWi1cJEVtdO4eOkbVgusrv10CyWABQPj05pB6axcjZgxMDJuehybsy3yw08+P8Pvm1WbwegcPjFHDMuh8TmsS6ocU8BmAPrHtH/79kzE/g8Ss0t7ZHOzJjA+h8nmUNkMMiyHpNOwbA6dVJJTOlDXJsmr6mjs6H1R1vogNudhUl5KVjWNN6gyAbkOmlCaJpSGGS2sMCCzenRaY/7lYXxsWnbay5JfHsZe+un+s/yylyU1py791EAXjKnNUrlObiLGleZZMzmuNI+pLRAAOhxc/vnx50ejhqZ0ZgBkcsuMlhwY143OQrJp88CYWtAzPjyuppQhFCVNEe4AAAzDKGCCIfx3wwiMwCSOAQQmCRzodZZZuZpCZMiCW8wY5SXBMECSAIIJCCYo18b881KGDfR35KH26VAUkAQAGCAxkkAABlPHMGQEGIwiZoDBgEQBjlDnAYlisBFFDSRmwXETiVkIwgxIBAAY4BAAEAoZAIABiRCEGTJpAYABgAGwABICuBEAGJBmEjMB0gwADHAjBusBYaLuwREDihoAgAkSBgClCicgFDMTJAIjJgAwg1HD43ESE+MfPvyNy2VTvsIusVTMH+Rz+wb7xnEUYDAw6CH59JzBYIItEEFgAGAQbDDoVQBgOE5SWkgEwUwmi9lspm6AESOM6GFUC6NqGFXBqArG5mBUTZAwQSIEgf3frTAJzCQwAmAkgIEkTQQwkaSFIC0AoABgABAwbNFrdWq12mw04ShoqWV1sof6+CP9/EFeC/vmqYvXfjhWFBej6ebBIyJ0mK3h10y25c7QclT0XBX95Vzbc3V7tro9e64pc6omebwqQV6bomrKVDdmGttfahsyJ4qip0pitXUZcxUpfRl3xPFXe5KvSxKu855e4D6JEsdfFSZcZT+Narp9tPbmt/W3vqM/PC1MuCqIv8x4dK7l3jHao+OM6NOM6NPtj463PzrOjD/DT70oyLjMTotipZ6jJZ1qTzzJTDsneHFF+PIqL+taU9yFpoQfWxKvt6X/0v7sbkXsjeiLR87+451da1es93JeZrPEafEbzkutHW3tHOwcnRxcvby8XV3dKd6Zop4dHR2dnJxcXV1dXFyomSlUOTs7Ojs7OjnbeXi6rPD1osjlFb5e1ARCKmuUchJSl1atXmG1d9/hsPDIdes3UyH3VK7FMq8V3j5+Lq6eLq6ezi5udvaOjk4u7h7LXN08qNHidvbOS+0cl1rbL7axt7ZxWGrnaGvnZO/s5uTsbufkau/gau/k7uTsYefoZu/k7r5sxQq/AD//tStXr1vhF+S7au2qNRv9/IPXbti2acvOTSG7NoXs2rJ1b+i2fSGhe3bufHPLlt3btu3bufPN8PADEREH9+597+DBj/bv/2D79kPbtu3bvfudrVv3bt4cuXv3O1u37qZSTzdsCAsM3BQevicsbLf/mnXbwnZuDgnbHBK2bt2W9etDQ0N3btkSuXZtaEDAlgVWtonxz/4NnRf8GZ3/W3zo/xydF1gtXDQfKbR46RtWVguvXb+FEmB2zjIxY1BpSdmkJT3r1fsfH1u/6a0Nm98+fu6hdIpU6MHAGDQqJwfGoHEFmFQCyZB2VI7LZrAbd1LXBO9dH3r4yx+ultXyZzRgdA4MT6J9Y8jQODY0RUinyKEpgsaZKKjmZhe2p+U2NdGHmtnShIzKggr6jJoYlZsGxtQDY2rZjHFcYRmVm4YndSlZpX1jKh0KyhuYsen540rIAsCzgle1HSK5EciNYGDKMDRjotZhubmskRedXnw06tdTV377+XHGy/K2bpmub9wonUal0+jAmHFo3Ngv00ypECMKRsYUQ6PT/UOj0wrViHR0dGxCJpPNzs729PSNjc/AMFCroa6uwYGBibk5g1JpVij0QmG/WNw/Pa3l8SR8fm9vr1QqlXd1DY+OKiamNX19YwqF3mIh5XKtfEYjk05OjM6Mj07JRsaHBqTDfSPSgZGp0cm5GblOq4YsBgKHcQyCISMMGXDMQhIwipgAQAkcwjAjADAAEILoAbAAYAHASBB6DNPiuI4g9CRpoAoAE3UeABMARgzTkqQBQ9Q4qiEwLSD0gNATmJbEdQAYAWnAEDUARgBMsGUOhlUAmDBMi+JaAhhx0ojgegKYYEwHIRocWEgAoYRleKSPzmxnc+ij4zIACADAYN8on93L6ujksSWzlIgFBTCES6WjJpNBqVSMSAdU6lm9QT09Mz45OS4dGZ+cmJ2eUshkY319A4ODg3NzsyhmJkiYIC0EMBHAQAA9AbQk0BJAj+EmlLBguOW/rQhu/ldhlvnCzRhhwAgdRuhQXIthegzTY5gRw4yAsBCokYANALfMv424ATdqehm89uJXbUWVPa20cQ6fV1GuELDAxIC+k6bk1My0F86252mYhQZ2vrYjW9GcrmhOV7Y+V7Y+19BemDmFMK9Q1fJcVhrd8/KuojZV2/xcXpk49yrF1PpCUZnUmXJTEH+lN/Vmb+otUdwVftyPgvgrjEfn6m59V33927pb37XdP8WJucSNvcx6GsV8coEdF8WIPsuKPctNvixI+5GXcomVcJ4Zf4aZeJaXdkH47CL/2UVuxgXes/OiF5eE2Rc5mRfaE84zki8z067RUq61p95oTfu5MfmXitibaT+fj/rio0Nb1gd6uvg42Hra23raO7g5OPj5eHu4uzraOzjY2VMqOkdnJxc3V6ocXV0cXV0cXJwdXB3tnZ3snZ0cnBxd3d2WLffyXuGz3Mfby3uZl/cyH5/lfn6+/v6rAgPXrA0KCApcExS4em2Qv9X2iL2BARs3rA/ZtHHrCp/Vviv8AwPWey9f6eriuWqV/8qVq6gRti4uLvM/29HRwcnRwcHJxtbe2tp2qbWtrY2jnb2zjbWjvYOrvZ2LvYOrs9MyW1tXWxsXV1dvb2//5ctXr1gR4O+/gRJgrFu3dd26sICALRQEbwnZsyVkz67Id/bt/WDnjreCN+zYtnX/gf0fvfXmf+3c+eb69eGbNu3cvfud7dsPhIfv27nzUHj4vo0bI3bsOHjgwPvh4Xu2bdsVErI9LGw3FU0XvDF0c0jY+g0hgUHBVKjexk1bNwRvCQjY6O+/ITBw0wIr2+gnKYAEL1++/Pqbfzo4Ws9zEf/WOP+/R+f5mVR/NNJWi3788RcEA5NTlhGpfmICnZGDomLux59cCAn5ZP3GD0+fi+4ZtEgnwOgUGBrFeWLV9BzoHYL6huGRcXJCDqKuJAZueHvX/q8++cfl2KRXgzJ8cIwYGQfSSTA6BWRTQDYJpJOgqq7/14f56VktwxOkAQazWsARzSSkVSn1YGQC7R7UD45CshliaALpGTFKhvTP81tbODKFCfB6lYWveCNyYkwF0vKaW7ijsjkgHtaLhnRjKjAySw5OY11S47kbcXve/WZDxAdb9/5tc+TH35+/38af7JtAu0eQ4SkwNgeEvXMMwei0Gp3RwrUt9Ojk1Ia2NiaXV1RWnl9c0kFnNre0paQ+a2rhqjTY+KShjSZqbRfzhUNFJU1sbl8brbOlTcDi9FNrYzOX0v+20TqFnaM5eTW9/VM4CXiCQb5wqKdvgsvvZ3ElLK6Ewe5saWHX1dGYTPHg0KhOb4TReZs1TmI4iaA4BKHGef8zaUYJA0rqfi8tAfQYqcaBBgA9CXQooUIJFQl0MDaHEiocaDBSjRIqBFciuBIlVCimBsAAgIHANBiuAcBAkgYEUVOAjuMGBNOhqA7F9ThuQHE9AQwwUBPAgAK9BVVCpIYARpg0ILgRB6iwk8vv5JGAmNOoxV2dJAA6LcRoF3UKhtqb+QYdSQkQdXqLVDam0anFXSJJT5d0VNbbNzAxOTs0NNHXN9HXOzk4OD0wMNHZ1ScSd4+NTVgsJopdwVAzihoIwkwBKI6bENwMExBGQiiAcWBBgBkjzQgwI8CMkBAKYISEqdgPhMBRgKEARQCMAoRiNih6B5AEwGAAGQCiA4QeoHMmec9YV3MfrayrMmegKl9aVzTRXK7oqNZy6izCJrSrxcitNnAqjOwyHaNQTcuh+mUN7YWOkW9gFZq5JRC/DOKXmdgFGlrOXFPmaEXcXEP6TE3ieFn0THXCVGVcb9Yv7LgoUeIVQWyUKO5yV+JV7pPzjb98V3vz66bb3zf9eqzj0Wl+0o+d6TcEyVfYcVGcuMui1Gu8xCheShQ/9TI3+QI7/gwj5iQz9hQz/gw78Rw35ZwoLYoqcfrF7udXel7cFGX9JHj+E//ZTU7mTVbazbakaw2xP1Y9vdyafr8x/UHewxvXj/z9nbDgQHd7j0ULHF+zWu5s5+Fs6+5k5+7s4Ori4OTi6ODibO/qvMTe3tbN1c7DfamL8xJnJ1sPF4dlnvaeHosdnG1dPRxcPW0cXW0dXF08vLxW+K3wXe3r6+fj4+vrs8J/pV/gav8g/9WBfn5WoVt2BAVuWr9u8/p1m72X+y33Wrl6VeBKX38nJxdv7xWenl6URsTJycnenjLGzH/Z29vb2trb2Tk42Ls4Orja2To7Obo72Ls72Ls7Oy1zdPBwtF+2fJm/l9cqX99Af/+NVAAexTD4+QUHBW7bGrpvx/Y3w8MObo94a9/ejw4e+GTP7g/Cww5ujzi8K/Kd3bvejYx8a/v2Qzt3vrlnz7vbtx/Ytm1PWNheim7et+/dgwff27XrUFh4JKVu3hC8ZVvYzuCNoRRFs3bdpoDADVQMtP+addQk2ZUrgxZYWT95lARIkJOT879B53/NrLJasMBqwf98mvB8FOeCBa+9tuj115a8ttD68uXbFjNQqcHEBCoQzHaKNTIZ6OmBExObIiK+/MtfLwk7tQoV6B9ChJ36rh7zlByweUoOXzOrBMMy8NkXP60L/uiXO/kdzFmVFgzJQN8Q0dULiyRmcTfcM0AMSoF0HFTXjTyJfXX3YVF1fd/YNBgeIypqOx/FFs+qwdAo3tVn6h2ChkaJPinSPQT1DEOnL8bevP8i6Xlz1K3UT7/7+X58aXRa7Zcn7hRUiwemyOEpIJHBnYMWRuecZBiWzYHRWTClAw/jK85cS+D36BVm0D2CjEwDyTDeIyX7xwhej5olmpxS4yozyenqq2lpl/QP9Q+PMDhcFk8oHZ8aHhlv6+DyhYMaA6k1gvFp/diUbnxa30YXD0oVw6NKYZe0b2hmUKoYGJkdlCr6hmYaW3ni7tGRMVVDC7e7f1Ktx0USqUgi7ewZ5Qr7+OKB7v6xQelMz8C4oHOwq29EOjEzL/IjcBMMGWEThFsoMhYBZgQYEWBEgB4FegwYMGDAgREHepTUYkBHAiMBDAihQQgNDvQIoaHO40D/RxFAT5KG+VaRMOG4gSCMAJgBMOO4CcWMKGbECfO/eAxgwYARIjUI0GPACBFaBOgxYDZjehTAOMBGxqXN7W1MLo/B4XKFnVoDBMOgsYFNaxV30LqUczhkAWYI4ACMTc+qjfq+kaGRibEJ+dzw2IxcaRmRKQeGFAP9iuGhubEx1eioQiabUcxpEATDMMxiscCwhSAwDIWNBp3RoENRGCNQmEAg3ALhFpiwICQEkyaYNFkIM0RaYADDJAoRGEQQCAlQACACs+AohKEWFINhFDLDiNlCmMwAxwBuARalflzSSy/vqEjh1aRJO/InW/KUrYXajlIDs8zErjBzKmFeNcKvtnAqIG45xC23cEvMnGIjK9/AzDMwCyy8cguvHOJXQPwKM7dEz8ifa8mS12dMVCeOlccOFz2eKI+Zrorvzvql/ckZ2uNTktTrvOjzHfeP0+4da739Q+3Nr+tvfdt27zgr+jw37qIg+Yo47bog+Qon/iIv4Upn+g1x5jVh+mV+6kVeShQv6Twn4Swr7jQz9hQr7jQn4Sw/8Twv4Rw3/iwv4ZwwOaoz40dB+jVexjV+5nXh85uirFuCZzc56TeYqT+9ehxVF3utIel2VfwvWXcu//TDZ/+1K3TLCjdP6wVOi60cF1u52i12dbBxsLe2t7e1c3K0c3Gx93C39/Sw83C39/Rw9PZ0Wu5l5+Hu6Ll8Pm/a2cPRxdPD03uZ1wpPTy9vL5+V3j6rfXwDV/iu81u10X91SGCA1Rr/dWv81wUGbFjjv87He5W723IP9+Xey1e6urp7eXk7O7suWWJta2vr4OBga2trY2NjY2Nja2trN//lYGfnYG/n7Ojg6ujg5uLsSfkgXZ19XJy83V19/XzXLV++evXq9UFBW9auDaVEyiEhu4KCtm7atDMsbP/OHW/t3vXu3j0fHtj/8b69H+2KfG/b1v2HDn783nv/2Lv3va1b94aG7qEA+s03/7Jv37sREfsjIvbv2nUoImIvNaslLDzyj0komzZvCwwKphrndes3U+0z5amhgpx8fQMXWFk//C0ekCAvL++rrz+3d1j6n0Xn+fFBVBtutcjKavHZs9fVKnx4SDU9ichksEyKj8rAxBjo60NLSjpj4mtZ3DlJLyzs1IslZr5IL+oycQVagcgk6YVpdEVMfG3GM8bgMJiaAZIeVCSB/lSwuBvp7EE7e9DxacAXhusltQAAIABJREFUm1Iy2u4+LErPak/OaHwcW/Y8hzYxDfqHELHE2NVj7OmHJf1mST/UMwwXlIlKqjtrmoaTnjf/FltRWCUur+9PzmqpahqSDMOSAZjXrRP3mtmdanGvuUeKDo0B6Qy487DoyKkHzR0To7NA2G3k9xi7h4GgBxb1mDhiJUc0M6UkEQDUJtKMAAwAajsUggCl4jBagEZvgX5vYnVmeE5rGJCO6cwwBoDWBEE4wAAwwvNhZ3KVzgjjCAkUGoPaYEFIYEYJC0YaIHROp9OYTPMsLAAmFDXAMERgMIEgJAoTkBk1mVETTFgg3GxEtEZEa0I1JlRjQlVmXGUh1BZCDRFaGDNAqBHGTJS6AUKNEGpEcDP1zz6Mmajj+f/9UROKmFHEjKEWDLUgsAmyGGDEhBMwSeI4jmIYgmAwjCIWGDJDFjNkwgFmIcwIQDCAoQDFAIYBwowhZgyBSVJtMIt7Blo6WELJwJzWDONgWKauaRS2dfQ203ol/WojDEwoUBuBDiIsJFAazWYCmHCgMRMIAHM6UqsDShWp0hBGM4AQYEEA8nsSE04ABMX/lVqHzQc8wThhQmETCltwGCZRiIQshMVCWCACsQDcTBImnDThpJkAMAFgHKDk7wb/P54XQ4BRDc3IpiQMcXNxR0lya0GMsDpF2pY7016oppcaOFVmfg0krIOENaiwFhXVwIJqRFiFiV/hndW4uAoTVSKCcphfhgqqYF6VhVNmZBZraflzTdmTr1LGyxMmKhKlRU96su/0Z98deHGPHRfVcOf75rtHmY/PNP38bcWPn1Zf+2f9rW+af/2+48FJblyUOOWqMOlHftJlYcoVYcpVQfIVUfqN7uyfe17c6nx2lUJnfupFqoOmR59gxJxkxZ1mx55mxZxiPD3BeHqCHXuam3iOn3yBm3yBupmfepmbfJGZEEWLv0BPutoUfbHq4fmqp1eaUu7Wp97Pu/djdNTRzw9GRqzxXbZkgcNCK5clb7jaWrva27s7O1lbW1vb2tjY2Vrb29k5OTq6Ozu6utg6OlDBHU5OLk4Ojh5u7hQi+y/3XuvnG7zab/Oa1Vv8/Tav8t2yemV40Bor3xX+/qvXrvFf57967epVQR7u3g72Lq4unt7eK3x8fB0dnRcvXmpjY2Nvb29tbb106dIlS5ZYW1tTGG1jY2djY2dr42hr4+jk6O7m6uXi7OXi7OXp7ufu6uvp7ue/Kphifql9OUrFvG3bvrCw/WFh+yMiDkbufHvf3g8O7P94754Pd+54Jzzs4JaQPW+/9bdPPvnq4MGPwsL2U9RzaOieyMjDO3Yc3LIlMiJi/8GD7+3YsZ9SN1PoTKnoNm3eRo1NocajUINUVvoF+KxYPT+022fNAivre3eiAQkKCwu//OozCp0XvvYfQ+fXX1uwcJ7ZWGhl9TqFzho1JumaFAsn+fxpiUTDZEy1NI9IJCapFAwM4MJOI1egFXYau/sQNk9Noyv6BkhxF9TVjYi7oN5+oref6JTAQrGZzdUKRCZhl0XcDXf1ol29WGcPKuxEBGJY3I0MyQCNOZdXJMwt4j17Sc8pZHP4c0NSvKcf7uoydvWYu3rMnd0mSa+lZxCRTYKRCTA5C3qGUMkAPC4HsikwICOF3UbJAMwRqlkCVe8Q2i8lxD0mtlDd1WfhiDQ1jUN1LVIGV8ERaTp7zRyRRtyLMPlaOldJ40zT2OP9UqMF+90eSAAYBQgGCByQBCBwgOPzm3l/FERgJhTGADDAMEQQFhzHAFAbzBaMNCE4FahmQnCYAGYMM2PYfEQlIKmVOkAAYcFhM4ZYcBjGMRwQ/14YDjD8931DHMB/KvT/PkuTIAGGk1QOHxXI99/qj4BNnJhHNOqXtWAktYNGpcFRB39+E3QmYEEpQyUQdE/XtfXUtfUUV/MqGzrH5YQJAwYUQACYATASJKWDNJMABkBnATgJEAygyLycjlLUoQSwICRGApQAJgRA6PwlM/z7Pf/+KVBvI/UCqIJIAJEABQDDfxfYYABgBEBhYNaTeoW8TzDMaRTXF4hrXwy05o8xSiaZhRP0fAW9RM2o0HOqTPwai6AWEtbAolpEXAsLqmFBJVWIoBwRlEO8UohTAnHKTMxifVueqjFbXpMxXp4wUvh0MO/RUP7jsaKnPc9uM55eYD65wHoa1fbbiabb39fc+LLyymeVVz6rv/VN271j9IenWNHn+AmXxClXefEXOfFR/KTLotSrnenXu57d6sv5VZJ1U5x5RZB2iQJobvIFTsLZP3pnbvxZVswp+pPj9CfHmdEn2bGnBUnn+Eln5ivxLDf+NDP2VMfT47ToM21PzzQ8Plv36FxjzJX25F/a0+42pdwti7l398SRf+zZEbnGN9DV0WPRa06vLXRbunS5i9MyVycPJyd3ZwcPF0dPD+flHq5e7i5BK1f4e3mucHX2crT3dnJY6ebk7+6yxt1plYttoLvDxuWuW1cui/D32R3odzB4jVVQYHBgwAa/lQF+KwNWrwpc7uXr5Ojm4uzh4+233MvX3t7xjTeW2Nra29s7WlvbWlvbUtBMdc22tvY2NnY21g62No7OTh4e7t4e7iuWea70WR7g5bnay3O1/6rgsLC9VJx/WNje0NA9wcHbQ0J27dhxeNu2feHhB3bueGvP7vf27f1g9653I8IPbQ3dt3PHW5RUY8eOw3v3vvfOO387cOD9kJCd4eH7IiL2b90aGRl58NCh9yMi9m7aFL579+HQrds3h2wLC9+5cVPotrAda9dtDFob7LcqwGu5r7ePn7eP3zKvFe4ey6kRkM4ungusrG///IgkQHFx8ZdffWZnv+T/jM7/Q0Xdnyjnha8ven3pwgVLz5+9plGhw0OqgT6lSDDVKZwVieYkXbrBAZjNkXd0TAmF+v5+jMWao9PlAoGOxZoTCHRtbZMSiaWnB5ZILEymoqVlXCw2dvchoi4TX6RncVV0ppLOVLG5Or7QJOqEeAKjpAcdGAJDUjAyCqRjQDYOZONA3KkVitRCgUooUovEGoFQJRCqBGINV6Bk8RWiLh2/UyPq1nf1mVh8BUeo5IpUPLGaJ1QxebNcgZInVjM5chZfwRUoO3uNbJ6iZxAanQAsvqKVNkbnzIq7Yb7YJOg08sRqjkDR3a+b0wKEBEYLMJgBjACcACQOMARgCCAJoDchRshiQREYx1ASQBiOksCMoBBG4gCYEZyS2eIA6E0IDgBGAp0RpjDFghIIAcwIbkGJ3xkM0oygFhSjng0hSDOCwziwoITWaFHpjHozjBAAB8AEY9QDIQz/U5EQBP4oBAEYBhBk/hiGgcUyX3/cQ+IAgQBkBigKSBxgGDCbgcGAU+pjvYmwIAAlAIQBEwQMFoAQQA8BMwYgAugsQGMCJhRYcKDUE3M6XKEllHqgswADDDQmINeQ/L7Z6rbe2vbBJqasqrm3gTbAEo33j6vlOmhcqZ5Ua5Rmy5RSP6U0akxgatak1eAqFayag1Qqi0plUSj08jn9rNIwOatRamGtEZ/VIhMzhrEZk1yNaUxgbEo7OqkZndSMTakn5OoJuXp0ak46MSOdmhudUY3J1WNy9eiMRjatlk5pxqa0s9M61YxOOaWcHZ2alY2qZMPKoe6ZHk5fe5WUXjXOrJhklE/Si+TMIiW7VM0tN4nqTKI6o7BWz39l4FUaeJUmXpVFUG3hVRrZJbqOAg0tR9ueo6Plattf6NtydC0vVA3P5K9SJ8oTxopihnMf9Wff73l2uyv91tCL+50pN9sfnKT9drLjwamWO0cbfj5Se/Or+ttft9z/nvboeMfjE9TKijnDS4xixZ5lxZ7lJUYJ0n4Upl8RZVzvfHZdkHFFmHlVnHlNmH6Fl3KJkxTFSYriJl/kJUYJki8JUy7zky5y4s6xYs6wY89y48+Kks+Jks90Jp2RpJzrSbvQk3ahO/W8OOU8L+60MDlKkHypI+Zs08NTDQ/PtDy92BJznZb6pC7uQcG9mzFnj3335r4Ib0/fxa/5LFnk+cZCtzcWuLy+wOl1K6fXrZwWW3naLPJ2WOz6mpXXYis/+8VrPew2LXfetsJ9x+rlewJ93t285i/b1n2+J/TEe/uufv7RvR8+f3TyS6uNwaF+KwM8PXzcXL2oQCZXF08XZw93Ny8312XW1raLFi2m+GVra1vKRe7o6EgFMs1nTtu7ODq4ujh7LvNc4bXMz8fbf9XK9b4+Qb4+QWsDt2zatP2PlIwdOw6Hhe2n5HGbNu3ctm3fju1v7tzx1jzLvPPt8LCDlIQuLGz/H8oNaidw+/YDERH7qZyjHTv2BwdvCwzctHHT1qC1wQGB6zdt3rp23cYtoeEBgevXBKzzWbFqmdeK5d4rKRu6s4uHo5ObvYOLja3TAivrn27cpzLqvvjyU1u7xf8WsvEfQufXXntt8eKlbyyytrJa9N23p4cGplnMXqFAJuCN8Thjbc39TU29bPZkS/NwS/MIm60QCrUtLaMtLaNisV4g0NBok3T6dEfHVHOzjMmaFov1nV06kUjXQZ/g8VRsnoLJUTDYs0yOks1Tc/l6nlDHFxpb2ifb6VMM9kwrbYzJneGJlK1tUqFAKeDPCfhzQoFSJFQJRSoBf47HV/D4ig7WpECo5AgUfMEcX6yiMyYYnGkOV97OGOfxFUzuDJM1xeLJ6YwJjkDB5syIJNqW1pGmthHqUeJOTXe/qaV9nM6ZZfJmO9hTNOYYnSNjC8b4nZMM9gCDPcAXjHV2TQv544yOgY72ARZjkMWVCDq72TxxWwebxRV1MAUCcR+NIeQKekVdQ00t3JY2PuXDbqOJeIJBGr2zvpHNZHfzhYMMlqS9Q9TSxu9gilraue10QTtd0NLObuvgMjliJkdMY/A7GJ0sTi+H109nStpoovYOMZ0poTMlLW2C1nYhjd5JZ/YwWL1Mdh+D1ctg9TIZfSxmP5PRx2T0cdiDfN4IlzNEnWQx+9msAaqoSyLhqJAn5XMGmYw+eoeEyehhs/o6aF0NTRw2t6+1Xdjcymdye4VdUp5okM6WtHaIWujdNY3C+pbOlo7e2iZRdT2/obWrqb27tknUzhyobxUVVbSXvWLUNgtqmvhVDdznRc3PS9qKavjldaKKenFuMa30Fau5Q9RMY9e1tDS0tTR3tDe0tDY005pamc3NrMYGWlM9rbmho7mhvbGhrbGhrbGpvbmZkV9UmZKRm5ia8/xleVbeq5RnZUnpZZkvatIyy9KflWY8L8vMLs3MLsnMLsnIKs7IKk57VpiWXfz8ZVl2bkV2bkV2bmV2bmVuTtWzpNyclJy81BeFac+rXrzoKC/kvSrkVGbL6BUz7Colt0JOL5xoeTnd8lJNLzJwys2dtSZxjVn4ysCrNHDKjdwKWFCJiqot3BI9I1/Z/GyuIV3ZmKFuzFQ1pKnrU2crEqdL48YKnozkPBjIutubebs77aY45Ro/7hIv9iL76TluzAVO9PmGn7+t+PHThp+/bb73XduDo7RHx2mPjrc/PNb+8Bjj6SlO/HlW7FlG9GlmzBleYhSFwqyE8+zEC9zUS4KMK39GZ17KJWH6FX7SRVHqj53pVzvTrwqTL/ETo3gJF/iJ50XJ58RJJ8UJJ8QJJzoTT3YmnhTFHxfEHu1Nj+pKPs+OPtF670jT3SPtD04wY84z436sv3+57sGNxqe/NsfdK7577fHRL4+9ufvjrRuC7F5fY/daoP3iYA/bsJVue9Z6vx0a8NGO4CNvR5776+G7xz5LuX76xd0f8+9fKXp4vfzpLUZWDPtFnLAgabAqe6qlRNFRqaBXWK0NCvZwX06Bsq2No72ds7ubl5Ojm7OTu7OTu/VS+8Vv2FBt8tKlNnZ2DlRKnpOTi6MjRTe7ujh7url6ubv5LPda5e21xtcnKMB/05rVG4MCQkNDdgcHb6dUycHB23fsOHz48Mf793+wdeve4ODtEREHd+16e/v2QxERB/fseZfSbOze/c6OHYd37DgcEXEwODh89ergDRvCdu9+KyRk+/r1oZs2hYeF7d62bdeWLTso18kK39XePn6UcSYgcL3Xcl+v5b4urp6ey3yWe69c5rXC2cXDwdHVwdHV3sHF1s55gZX19at3cGw+39nWbvG/GQX/P6Pz73OyF77++huvv7bEymrRt98cH+yfoLUJa6sZ5SVtjfXCV1Wc4sK2uhphbW1na+tQeZkwL6+jrIxXUSEoL+dXV4srK4X19T0lJZziYnZlJb+qSlRczCwsZFZWCwqLWCVl7PIKQVW1uPqVpLKqs7xCXFomKC7h5xewKirFdfU95RWCkjJ2aTknr6CtspJbWc4uK2GUlzIry9nUtyUljMpKbkERrbqaX1rOKihoL6/klJYyi0roVVW87JeNxcX0ohJ6cTG9ooqbn99WWNyRn99WVEIvLWWWV3Jycppz8loqK7nPshryitjl1Z3F5bzcwo6yCnZ1Da+wpC3jeUVpWXtpeWtFOa2shFZc2FaQ15yX05zzor60pLW6qj0vtyY9raiwoP5ZZnlpSWt+bmNRQcvzzKq8nMaigtaSoo6CvNaSoo68nObcl035uS15Oc1FBe0Fec0vsmpzXzYU5DU/z6zOy2nIz218mV37Mrs2P68+N6c2M73iWcarl9kN+bkthfltxQX0wjxa9rOm5ITKrMzG7GdNL543v8xqe5nV9uJ5a/azlqzMxpfZDTkv6l5m177IqsnLaSgqaCnIa6KOC/ObiwpaCvObc1/W576sLypoKS/tyH1ZX1zUnJ/bmJlRlpZempNbV1DY9DL3VVJKfmpG8bPsiszs0rikFw+i05MyCgrLWwrLaJkvap/nNBaWMfJLOnIK214WtD7PaUzOqEjOqMjKrX9RUJ/6vDw5szjlWUl8ekFSZml2UdOLwqbYpMKc/MbY+BfJyS+fP8tJSUpOSY5PT4lPT4nNTEtMTUyIj45JT0pLiUtKjUlMiU5IjI6Nj46JexL75NHTh789SU/LSk3NTk5+mZya9yy74mVe3bPsV4nJJYkpxclppSnpJUmpRQnJeYkp+akZxZlZ5Ympucnp+emZRZnPSzKeFadnlqRnlmRlFJdlVdZklVc/L6rJymWUFA201c/wmmd4NXJ2xSyjSN6WO92cpW7LtbBLIU6ZkVmsYxdrOcU6drGWVaRj5OsZ+WZWAcQp0rY+U9anyqvipiti5JXRisoYefnT6dLHozl3pC9uDz77qS/9enfKFVHSJWHcBW7sOcaD48yHJxgPjrMfn+I8Od3089e11z9vu/8D7dHxtofHWn77oened033vmt7eIwRfZodd4725Fjr46O06BOshLOshLP02FMdMScZcWfZyVGc5Muc5MvspEvsxItUcZIusRKieCk/dmXc6Mq4IU67xk+6zEu8xE+M4sWd5sce50Yf5Tz9gfPkCPvxt8yHX9N/+5L9+FvOk+/ZT75nPznKizkpjDvHiz7b8eAU7cGFxl/Pvrp1uvH+ZUbiXVbKg8r7V9Mvfv/zP9+7+o83b/7z/adnv3h550JV/K2GtHutzx6Ii5IlZSkjtdnTbUXTbUXj9TnDVc+GK9MHy1NHytNGK9PGK9PHK9NHy1NHShKtVq8KdHH2WO7lu9LX39HB1dnJfbmXr7OTu4uzh6uLp52tk/XSeVrjjTeW2NjY/Tlq2sHexcnRzdVlmYe7t6eHr4+3v7fXmpUr1gYFhKwLCt24YfvO7YcjI9/atettyqcXGrrn/fc/PXz4Y2oE+O7d7xw48GFExMGwsP179753YP9HkZFvUdgdGrpn9+53du48RMmZ9+59h2Iztm/ft2vXoa1bI0NDd24OCVvpF7DSb423j5/fqoBlXit8V/pTGm0bW0dnFw9Xt2XOLh42to5LltrZ2jnZO7jY2bsssLK++uNtHJufjWJrt/jfrCj/OWbDyspq0aLFbyyy/vHyDaMBlU8b5mYts9MWjRKXT0GTEyatCsxMIdOT2MQEOjEJa7RgfAKSdM9OTMLyWWJ0zCyVGWfk2OiYSSozTExCff3K/gHV4JCmb1DV0z8n6Z3t7p3rG9AOS03SUcvQiHFgSN/TpxwY0krHjAPDGknvTF+/YqBf0dM9LRaNiYSjXZ0TvT0zPd3TneJxSdcklzcyNKiUdE/zuMM9vfK+XrlQNDY4MMfljQwPqfr6FWLRmLhzgs8bkXRPd4rHuyRTIuFob9/sQL+CL5AJ+FJaR19tvbCxrbe8kpWT31hTz2Ww+2obOC9yql/V0mvqGK+q6VWVtNoadmtzV1tLd1ODKC+nobqSVV7aUVnO4LBGKsuZzY2S+lpRVQUnK7OeRZfxOdPVFcKifAabMVlb3dnaNMRhTjTU9r6qFFVXCEsKGZVl/PISdkNtV3trX2tT36sqXkUZq6qCU17KzMtprq7gV5TySgpZZcWculfdTfX9NZWS4nxOQ01fQ01fQ81A/av+2qr+qrLu8uLOkgJuRRmrspxRUUYvL+2ormTV1/JrqjnlpR11NbymBlFzo7i+ll9ZzigroVVXshrrhZUVHS3NouYmYWlJa2FxY2Mzn80dYHMHOlgScfeouHu0uLzp3I+/fPLZd2cu3UrLKsvOa4hNKolLLs3KbcopbMvKbUrNrI1OKLp0LeaHk7fikov4XaMCiYzGkbBFA3SeRNg1Iu6SSiQyNlPCZXb/8PWJrcFbN64JiAzduC9848GIDfvD1r0dGbo3LHhboP++sK2HwsP2bguNDNm0feOGsA3rNgcFBPis8Hb3LMkvHhkc02osEomM3tHZ16+YmIT6B1T9g5rBYd3giLZvUCXpnentm5WN6qdn4JFhpUyqHpVpxmQq6bBieFA+1Dct7Z2SS8ZnRcPSDr6kvqm/sXaK1aQWNCk5VVNtOcqOPB09z0DPhdmFQFAJ+JUYp9RAz9UzcnX0HE3787nmdEV98mxt4lxN/GTpo7GCuyM5v8he/jKW8/NYzs/S7JuDmVcHMq70pV3uTo7qTDgnijvDiznJfnKM+eiH5ttfcJ4eZz76ofHnz5tvf0F78B3r8VF29ClO/Hla9KmW336ou/tt490jjb9933Tvu7q73zb+dqTxtyOtj4/SY08x4k53xJykx55iJ55jJV6kx52nxZylxZxlxJ1nxl+gx55rf3qaHnuOk3RJnHbtD3TmJlzkxp9nR59iPT3OenqcHXNcEHdKGH9SGH9SEHeiM+mMOPE0L+YE88F39PtHOI9P8KNP85+e5T+9II69wnl8seGXY7U/H2t9eJGR8BMj8Ze2uJvVD6KqH17kZN0fb8jSsEo0rBI1o0DelDVenTpakTRRnTr5Km20IklWEi8riR3MeyQtip4sjZ8qi5sqiZ8qiZ0pi7dasybQ19fPw2OZs7Ork6Obk6Obg72LvZ2zvZ2zg72Lg72Lna2TjbXD0iV21kvtbawdKDu5s5M7dcnJ0c1rma/fygD/1eu9lvkF+G8K8N/k57shcM2WoIDQTcE7wsMO7tn93q5db4eE7AoJ2bVz55sREQfXrw/fvv3Qrl1vh4cfCAnZRTXRu3a9vX//B5999sP77/89MvIwFbURErJz69bIsLDd+/e/Exl5MGL77vCIXSFbwoPWbly1OshvVaD3ytUrVq1Z7rvqj4Gzdk6ub1jb/eEp//MAlyVL7Rda2dy4dheQoKio6IsvP3Vzd/zPMhsL/kRuLFq02Mrq9diYJJIACAyMelyjQpQKaHbaMjVumJkwKmYgkgAqJSafsahV+KwcmpwwzMrNKiUyN2dRqWClEpLLjXNzJqORQBAAob/v8JAAQoAFBjoD0OiAQokiGMBJYDQDkwUolJDBBLQGDAcAw4DFAkhynhuliiAASQIMA5RLGIUBSQJAABSdPwOZ589QKwwDQACCABjyb/coldDYhFZnBHojkPSMDQzNwBiYURjodCGb3SUSDdTV0Wk0oVAwND1lADgYHVG3NokYtJ6mer6IL9OpQX+Poq6ax2fL+GxZTlbD6LAJg0BdtYjeNqRXATZdNjsJRoctzXW9bLqMyxyrfyWktw3VVPIEnPHJUcvsFCHkjtVWcRtqBKyOQQFndGoCHuxXV5Sxigra21v7eruVoyMQvX2Y1jrMYU4IuLMc5lR7s7StaYTHkvdKtCND2vo6NoPe3d4mbmrksVl9cwpkoF/OZPTMKRDFLPyqms7jDtbWMJsaeSxmb3MTVy43Tk3paDRhfSOLwZIMDsshBJgRYEEBjAORZDgtu7CgvC4uNTstuzinqPHeo+c3fkl8HJubmFaWkFoan1KWkFqalF72052E7PyaKaWZ2oWjIgMpuyABYdTm3akvvg7x9d243O0vu7bs2+gbGeh6aLPPm1v8dgYti1jlERnku2fDmvAA393BAZHBAYfCNm1e7WNtZeXv5dnF4QKMAATolQwPD0xOTegE3CG9DkAw0BmA0QQgGOj0QD6Njo8ZxmV6+aQJ4ECnQBAjABhQT5tU41qldE4lGVXwJBMd7In2thlGk5rbpOfXG3iVWnqetuOlvj3L0JYF03MIZhFgFeOMQk1zuqoxWVGXMF0dM1H6aLTwrqzgjizvl+7Ui5Kk813xZyRxp7rjT/fEn5bEHhc//UEce0Lw9Cj7wXftd75q+eWfzT9/3vLLP1tvf1Fz/b/qbv694urHRVHvvbr5N3bcic7UC9z40/TYM00Pj9fd/a7mzhFqrb3zTf29I7ToU+1PT7Y9Odb25Bgt+gQ99hQj/iQj7nRH7DlGfBQr8RI35Qo/7Zow44Y446Y446Yw7bo442Zn5k/ijJuUCI+XeJmXeImfcImXcIETd44Vc4oVc4oVc4IVc4Idd4L59Cjz6VHG46Psxye4T0/xY87xos/yn57tijvfFXuG+/A44/4x5sNTLfeONd8/xoi92Pb0XOODk7X3j9c9ONby+BQr8WJ/3t3ZuiRlQ4q5PdtCe6GqS5FXxMkr4mbKY8eLHo0XPJSXPFVVxmuq4zWVCcqy6Nnix1Z+fqt9fHw+39muAAAgAElEQVQpdHZ0cKUQ2d7O2c7WydbG0cbagQJlO9v5TnmZp4+Hx7I/uGmvZStW+Kxe6bvGf/X65V6rqK45KCB0y+Zd4dv279397vaIw1tD94WE7KJsfgcOfLhr19vbtu2jTIB79ry7e/c7Bw9+dODAhzt3vrl9+6EDB97/8MNP33nnr6Ghu4KCtmzZEkklUFMzA7eERmwOCfNfs87D08fdw9vbx89tmTeVmUdlMzm7L3Nwcadc5lT2/xvWdott7JfYOrxhbff6YtuFVjbXr975A51d3Rz+s+i8cOFCCqB/R+eFsTGJJAEQmJyaVIqFAxxWl4g3IBGN9HTKertG52aNIyMzo6OKuTnT9LR2eHiyv3+0t294YnJWKpvs7hnkCzo7u3onJqdNZoSaYocQwAihBjM6PasWdva303lNrex2ukDUNcTmddNZwuraplYaS9DZrVDrhkfGZuRKEgAEJUkAIBinnuTPo/Z+D7IgKHEFtUdPEgBFyD9m/VGD7/58P0kAkxFWq81GCwGhYEquUar0JAAmMzo2PjM1PTer0ExPqycnlTMzOrMZAAJAZiAdnp0c1wwPzkxP6mALmJrQdYlGJ8f0M5MmiXhMrwEAB9Ih9bhMj1jAzKRFOYvJpyCxYHRMqpNPQSODc8pZZGJUNzmmN+hIsxFMT+oH+6elwwr5tFGpsEBmoNcTPd3jXZ2yUZlKOQebjGBsVDs+ZpiZhuZmCfk0OiYzjclM8mlMpwUmIxgampqa0oyNzclks9PTWpIEGg08Pq6kNgl7emRKpXlkZGZiQjU7a5BKpzEcWCykVDo9JJ0am5ybU5vmtyhJgAGgNcEj49N6BO+TTkoGx8dmDJ19MwLJxOCodmTcJO6RC7qm+oY1w+P6fqlidEanteBmAlgAiQCAAwKQGEAgTKsFegOAoJ+OH/tkZ/jHOzaf+mj/6Y93nfxw+9H3w759c8snEWve2bjyw21BH0QEvxm67t3wjXs3+r+3Y/Nf9kaEBa7ct3WjrLsLIDBhgrgd3MFu6VD/RGJ05q0bT1JSi2/fTXn0+FnW88q83LrKMlp2ZlnUqZ9+vfYo6VH6w58eJ/yWUJCSy6mnQ3KDQTozzeArGWwNi6Xjdui5LXpOrZ5RrqXlKxozNE0ZhpZMQ1OGoSHDUJume5WmqUrSNiQrqqMnSn6TFdwZybk1nH2jL+2SJOl8d+KZzpgTgkdH+Pe/5t37iv3rPxm3/tZ24+O6Kx823viv1p8/bbn9WcNPf3t19S+Vlz8ov/R+zomD+efezD/3du65t4ovf1Dzy6eN976s+/WfpTc+L7r6adHVT8t/+qL69rfVt7+pvv1Nzd1vmh8epar18dH2p8ep3pkee4oRf4GZcJGddJlCZ0H6dVH6DVH6DUHqNVH6DXHGTVH6DWHKVX7Sj7zEy7zEy51pPwnTrvNTrnKSLrETL7ISzlNUCTP2FCPmJDP6NCfmLC82Shh3URBzURB9ri/pQk/iKf6j71m/HWE/Okp/8B390TFhchQz+jTt0fHWh983/3ak4dcvXt36e93tz1rvf92TcXW66DdjfZK5McXcmAI1pRrrEpXlT1QVT7UVT7QV0Zryx+qSx5qyR9qyp1ZeXt7Lli13d/ekgv0p/bKDvYub6zInRzdbG0frpfY21o52ts72di72ds5ursucndydHN3cXJf5eK9avSooYE1wwJrg9Wu3+vmu27AufMO68KCA0M0bd27dsjdyx1vhYQc3Bu/ctDFy9653Dx38eM/u93bvfufQob8cOPDhgQMfbt9+KCRkF2UC3LHjYGTk4e3bDxw+/NGhQx9u2RIZFLR58+aIsLDdISHbfVeuWROwfkPwlvUbQvxWBbq5L3d28XD3WO7o6uHo6ubg4mrr6GTr6GTv7GLn5Gxt7/D6kqVULVpq/Ya1zaKl1q8vWbrwjaULrKyvXfkVkPOajf8/0JmKeH799dffeGOJldXCuLiEeTjDAGIhLEYc0mMWHYoYCWpqKgKTVJAbhgKTETYaIIPBBEGIyWTSaDQKhVypVJjMOoLASICRgIAQC4ojGIFr9bqJyenhkbHeviHZ6KRSpZuaVkhlE51d3QODwzOzchKAOa1SY9RaYDOKI9RjKd0XgkAAEBiGQJAZAAJBIIvZSKX24DhKXcIwBADCbDYCQBAERhAYhiEwbEEQiNL2QhCEoDglqkVQHMMI8HsuD46BP6ZtUeluBj30v5WqoTAGSICjxHye0R9pdigAJMAQEkNI1ZwWQ0hAAtiCUJo2DMFJnCBxAoURBIIJat4qICjllwUyQLARwxCCmJ+NjSAYQQAAAEEAFCGpP0VUfI8FwjAcwAhBpQhRil4YoYLtgFZnov6qUaI6am43QQKD0YygOIoREIxSahOVzoiSACGB3oJgABggzIySRmheXGiCAfX5UTHfMA4wAEwwUBssCAAWHNZZDCRAAWkBmBlgMEBhYNDfOXn0yFv7vj284/LfD/12/K+/fv/+5X/svvrZoZ++ff/h6S+e3b745NLxlDtXXzz99fxXn3y0e8tfD2x/d9fW/3pr79RgN0BhvXy2rqySQ+NIhD0Pbz/56vPj335z9q13/v73v3134viPVy7fycoozn1eeuZI1Ncff/PVh//84a9f/3Ti0r2zV2uf50OyqWmOQEFr07PaYAEdF9FgXqORUaFtK9C25MzWpKhqkjU1yeqqhJniJ5N5DybzHs4UPpa+uD304tZw9o2BZ1e7k6N4T0903Pmq+cY/ai9/VH3hvcrTh6tOH64592Z91DvNF99rvPRBddT7RafezP5+b/b3e/NOHMo7dTjrh70p3+yI/zws/suwhK+3JxzZmfzD7vQT+7POvvky6sNnp9/POP1h9oW/Ft/8Z+Xt76ruHKm6c6T67pFXv35be+/bhgffNz8+1v705O/ofIaZcJGR+CMz6Qo75X8R99ZRVX3v2vc2QEBSJBQsEAnpkkbs+tpd2CjdICq2SDd2J6KkdHenQaigAkqzc/Va8/ljIj/POeOcZ7zve855x5hjjbkXG4Ohn32va973dQXU3TlXf/c8XC0PLrU+vNz26ErLg0tN9wIb715ovnOh5W5g68OrzQ+uNN67VH/3fO1t/+oEn6p476oEz/Jo17Iol8oo96poj9oY7/oYn7po3/ooz7Y4l4/xjk2Rp+rCjjdEn6mJOF0V5tAQ59Z8y7Mhzq0x1qU+2qk67ETxtf15F3flBu4sunKoNvxMW4Jn+z2/7qeBo8mhSHYclptA5N8m8hKwnHj++yhOSvjY2+CxtyGs2bPloVgBjf1h//LfdJ4pJiUpISstJSclOVt8psxsWUV4YCg3e46y0iKVRepL1HTUl+ga6Fmoq+kb6Fnp6VhoLDHS1lqmrWVmqG9jYrwC9smtXLHV2mqDkeFyS8u1//yzb926natWbTU0tFFTM4BOoWZmK2xt169btx2a0hkb25iYWOvrm2lpGWpo6C9R11ZbsnSxmha8zpuvOltujoTkLOnZcpKzZGdKSYuIS8yYKT5jpriw2MzpIqJThISnCAlPmyECAT1dRHSq8IwpQiIslpi/72WGBm/fvrU/cuB/ic4AkDiE3oRhG40xFEoDAgAG8HkYiuL/NhmbngQNnDpjAE6QAgTlwBEJBpAUgwtQPgPoyUBoBgAMJwUIhmAoRuAQxATASUDwcR7F4AwgeQI2HG6e7HbFCQH510sBwkExHk4IUIw3eYcgEbinaGzy/QwgCBLBcRTHcQAARVEYhpEkiWHY5F+DICi4GR/n/PzZx+MJMFSAoTySQGgKpSkMMDhgcALnUyQCAMHQGI7xACAAQBEB+19DdyQCAAYAMeErRAsAwGiaR5IchuEDgADAB0AAAB9a9jCACy0vKIZDAz4DBBQtoBmEASgDUJpBaAahGYxmMBoQNKAohoSfXjSgSJogaYIBNEagDKDhfbinGJKkUAYQGM7HCAH8wWMECmMbEYKkABgaGy+trEnNzElKSc8rLs/OK/01xOv+MZSSUZScWpBfXJ+RWfH89fu0jOKM7JKnL96mZeV+6elu/NiYlpVSUp6XmfyyrjiXHB0COArGRm+4Ojtt2ei8dbXvvvVBTrs9dy/fpD/XbonMKk3FTYaq+1eYHt24PPqiT3naq/BzHquNtUw15tnoq+9eb9fZVANojOZxy3ILKovLP7e2Z6fmJL5MSU3NS0zMSEnJfZeUlfgyrbq4rqOpsySjsDy9IOPhq8Jnbz/nlzUmv/+ck4e2dw2WlyB1xXhNLlL5nluWPF6QOJLzdDDz0dD7u/3vYnrfhP98GfLl8ZVPt8+1xft/uXfx54ubLfE+zXHeDVGuZTdOZAXsTXbbnOi49o3j2mfHbR8ftnywz/T+XqOH+02eHl723N7smb3FK4dVD4/ZJOw3i9ljErvXNHqfaeQe49BdRmG7ja/8s/TCRo1LW7Wv7zS6sdc04ohNwum1CQ4bb53e9MB1+0u/A0nnjySdP/z2gn3yJfuUwMMZV47mBJ0qDD9TGulcHu1aGeteEedeHuNZFutTHudbmeBfneBfc+ssXBDNbY+utD683PLgUvP9i233L7U9utZ071LD3Yv1dwKrbwdU3vKtSPApj/cqi/MsiXQtiXQtjXArj/KAVh61kX61Ee414SdbYh2aYs+0xDt9uOPREONcHny8PPh4Q4xLTcTp6tBTNSHHq4OPVN88VBV0sPLGgaJL+4ovHywI3JcTsKv48sHmaOfvj88PvL4myIzGcuKYgjug8C6VdwvLiuWlRbBkZGSgV7SUlNTMmRJiYuLi4pJSUjJiopIiM8RFZkhIiM+SnaWoIK8sN3vuLBmFuXPmz50zf47iPEUFZUWFecpKi1QWaaov0dXXNVdX0zc2tDU2tNXTsTQysDXUt1lmsnKZ6RpLiw22NputLDcaG9kZGthaWq5du3aHldW65cs3TXqBmpmtMDGxXrbMdtOm3RYWq3R1TWFii4GBubq6noqK1hJ1bdXFmgsWqinPU1FSXqigqCwpJTtDRFxylqyolJSwuPh0MbFpoqJTRUSmzJjBEhZmCQmxhIWniohMExWdvD9FSITFEvXzuURT4N27d0eOHpSdLfnfrDtPm8qaOuUPnYVZLFZsdAxggIDH/979o7muqbmuqeND+5fPXZ+aPzRU17c2f2xqbPv2rYfD4WEYRhAESZIYhlAUQVIoQSIkhZAUAqeESYovwMb56BgDCIJC+QiPpAk+IsAInKQYkmJQHENxDBZ9JE0QFD7KHeGTPJRBKEAQAOPjXITk4wyKUwIE50LuIygHQnBk9DeG8ygaxXAedNIhKYSiUYpGUYyL4Tyc4JMU9CcjcII/zh7+9OnDl86uvp/9ne1dH1o/drZ3tbd3fvvWMz7OGRgYqqtr+PGjl8PhfPr0qaWlpbm5+dPHli9dn/r7er5/72hrbejsbB0c/DE83IsgIzTNo2kOQYxRFJsgR1F0GDoTAcCDVwD4ODFCM2ySGmMAhyCHcWKIZsZoZgwnBjB8kCCHCXoEwQegRQYFxjBySIAO4uQoSY9PLophUwyboMYxYhSneAwgoPsPAwga4CjBowDGAALBuZMOeHyUTQOcoBEAMIriYyiXolEASJrBcUIwUaFTJAPA4NBIcUnF4+evnj57nZqRk/gmpffX6K9fY+mZRc+fpyYmZb9+lfn8Zca7d7lJydl37z1OfJf85VtX88emlPSkzJyUe7djU5Nejff3AYwAAizUP+DEls3HN6zeaqZrv85iu+VSo/kSqtJT5omyZk9lSbNYEiyWzFSWjZ7G9tXWTod3XfZzPXlg+z+rrCuLskiECxhysP/X6MAIhpAIBwMUwHBmwvOTAgAHQEADNgF4FOCRTO8Q2vGN7upGW1rZNVWChjpuVSFTn4WVvR7NftSfcuvnm9ieV1FfnoV1PQ7penyz/d7V1vhzjVHeVcEuZddP1wa7NMf4VAa75F46nuK1J9Fl2xu3bWnee7IDDhQG2lcFnS67eqzg3IH33tveOK59cMgicov2jdVql1eph2wxiN1jGb3XMnir0eUN2pc36VzdanTpH31PO1VHywUeq9TPbTa4uN3kym7zmwftQg6vDD20MvLo2oTTm+84bbvrsvWh245n3rtfnz3w7uLhrOsnC0IdiyNcymJcK2Pdq+K9SyI9iiK9SqJ9SmN8y2L9yuP8K2P9K2P96+8ENty92Hj3YuPdiw13AhvuBDbdu9R8/3JtwrnahHM18QHVCf5V8T6Vcd5lcZ6lsR5FUa4lka5lke4V0Z610b6QztURHrWRZ1puOTcmuDTdcm+7590Q51YafKLoxtGacKeqMIfK4JOVQceqg47W3jxSH3SkJsi+6saRqptHy68fLrq0r/Di3pIrBypu2FfcsG+/5dHz6Oxg4nVeRiSeG0/m3yLzb7H+JKxIiYvDYRNxOHsiKiIhKiIxU0xaSnKiZ052lqKMtLyigvLcOfOVlRbOU140f57qYlVNHW1jE2MrAz0LTXVDU2M7U2M7Az1rEyM7Y8Pl5stWW1lutLLcaGqy2kB/uYnxCmurDba2G83NV8OuDBubdRYWq6C/voGBuZGRpZGRtanpcn19s8WLtVVVl2po6Kup6SgpqSopL1qwUG3BQjUFxXmSUrKiYpLQIU9EXGKaqOiUGTP+pvBUERGWkNDfN1nCwixh4anCoiyWqI9XIEWCd+/eHT12aJasxH/zNMrUKZDO06ZNExISYrFYMVHRsLgdHR7p7vrS9bm9u+vL96/fuju6uj63d3/90dnxra93gMcTYBhBURQAgKZJAGiawWkG/1M7owAQAGA4wYV0xkmoUQABisCqmaSYyZcIhuIkwQCaBCQOMAxgfJLHRTkUIHAGzsiRGMmnaIxmMATlEqSAAYQAYQNAQu4AQPAF7Mk9ACQDcJwQCBC2AOGgGJfHHx8bH6qurGqsb2r/1FFXU19VUdva3NbY0NrS0jY0OPbjR29+fmFHR9fQ0MjHjx87OztramqyM7MqK8qamxpKivNfv3r2NulVdVVpV1cbhrFxfBxWwTg+SlJj0BYOApphuADwGIZLUWyKYtMMm6LHKXqcZtgAsGlmjKRGSGqEZsYYwEXxYRpwCGqMpMdpwEHxEYrhUAxnwmiNZsOXBDWOk2M4xWEAgpFcCvAJmg/3DEBogGIkmwEYAxAKIAg+RgMUOmzQNI+i+ACg0PoOJwTQxJnN5hIEhRMMilEjo1wEpTCcGR3jQRdmFJ0wYuZxASIAPC4gCDAyyh0YHIYuzGzeyDh3+Pfgr58/f04OGl7xOb/C0MRCQ0NTXlpHScZgoby+ioLBYiXTpWqm2lq6i1X01VRFWCxJIdZaG/O3z+7//t5RkJ0WHxXytfMjoDGKxL9393S2d7W2fKoor62qrCsqKqmuri4uLKosLfv64fOn2sa6vMKvVbWDTR8EnzpGa+v7CwvZFaVEfSW/spBbmo6WvuDk3v6dHNXzMvjL06DP96+1xl2sC/dvi79UF+5fGeReccOl5KpD1tmD6Z6707z3PDix/uGJTa9cdhVdc+58FDScfov9/u5oWjwn8854xq3R1Ljfb8I771+sCDqd7LH9wbFVV9fqBCzX8jJX9bJcfNZO6/xqff9Vup7LNd2tNY4bzbM3mOtoreG73th/s5nvJlOfjUaB2ywCt5tf3mF5Y+/ykIOrwu1Xx5/adN9l2yP3nS9896ZePJp1/WTuzdMFoY6lka7lMR55oS75Ye4F4ROMLov1q4jxq4z1r711vv5OYOPdi033LsFr8/3LLQ+u1MUF1MX518efrYn3rYn3rYr3roj1LItzL41yK4t2r4jxqI3zaYg72xh3tj76bG2UV/Mt79b73g0J7tWxzg23vRoSPCsjXSojXSrCnOoi3Rqj3ZojnVsinD9EOreFnW4MPlEbfLwm5HhNyPGqm0crg45U3LAvv3647NqhkisHKq/bN4Sd/hDr1nXX9+fTwMHE6ywYUCguLi72ZzJ80j1DUmKWlOTsySUpISchPktRQXmO4rx5yioqi9Q1NXQN9E3NltlaW60yMbJZqmlsYrTc2NBWZ6m5kYGtkYGthdkaa6tN5mbrDA3sDPSXm5utWW77D9Q3IJ2trdfCoBNdXTNdXVMTE2tV1aVaWoaamgYLFqjPnauirLxYSXnRbLm5s2QVFRTnKc6ZJzNLfqa4NKSzsJjEdBFRlpAQS0homqio0MyZkM7TREVZwsJwM2XGDJaQEGv6dJaQEKydvT0vkARITk7+H6HzH4+6qVOnwvyq6MgohqIB9WeimaEZDMN5PFIgABQNGIDySYRHEBiNISRF0HBqmCYpisSZCRsJkiIRHOPjBB8+j4+MDlRUlvT0fAMAcLl8qFlPHO7hJGAAh8PDMIJiaAJQHJKHMUTn987y2sreod7O7i4uysFJDCcRLp9D0hgA9PDI7x8/egAgMQJtbK4ToPy+Xz86v3RQDD44PMDljxMUDlVvnEQQTICTCAwCHx0eGxka53PR0WH2yCCbx0HGhrlctgDQAOHjv38NCwQoSdIIgpEkPTo63v9zkDvKF7DRwb7hL5+/dn36MtQ/SKJ/0kcYEgCCIRHAoABggBIAQAD4EUVjgEIBgzMkAijoqowCgAGaD2g+YASAETAMAgAJhRf45AEACa//ZkLwXwshGR4D+BjJZgAfwccYwCdoLrySgEMBPg14FOCTgEMyPGglSpPjgOYDBiVwPo7xaAqjSBwwgCAoGA6AofTIMA+er6II1f2t90NbV9/PUT4XjA7j/T95v/t5ne39P7+P8nnkHw8LaFZNkgCMITgJAIYBEgOejj5qSovVlVV0Fi2aLSokIzJNQVpMeqaInMws5bkLZs9SWDhXWUFGRmXeXP2lGgf27rh43u/Ceb9bCdFfv3WQJM7jcb58+9r15Vt3T+/P3oHfAyMDA78Gh/p7f3b//Nb16+uXntbWb/X1Ix8/dhUU9ZWUDJWVDBXmCCqKmYZytDyHk/fyd0pEf9LV7y8vf3kc+OnOhaYY/+pgz7JrbjXBfnnnzqR5Hc7wOZzufeCV4z93Dy2P22t1+8j6FN/jH+4G8fJegsZc0JoH6t/Tlcnj2Y/Hsh6MvL83lH6r721055MbDXFny0M9X7vuD9++wtVI9aiGgoPefBczjTPGi4/oKB/VX3RAW3mv1txDhioO1jrOKwyd7AxO2+p4rjP0WqPnu97w3BbTizssru6xCju8Ks5hQ/ypDfecN7/w3p0UsD/5wqH0y0eyb5zMD3HMvumYE+ySH+ZeGOEJ6VwVd7Yq7mzd7QsNdy82P7jS8vBq68OrrQ+vtj269unR9cb4gKZ4/6Z4f+jaUR3vWRnrXh7rUhblUh7tWhnrWRvn3RDv1xjn1xjtVx/p1Zjg13jPvyrOqzTStSbet/H22ZpY79oY7+IbZ2rC3BujvJrC3RpDXFpCnVuCzzTcPFkbfLIi+Gj5zSOVIceqw07URpyqj3RsiHIqDzpWceNo2TX7kiuHSq4cqrhxtC7MgSUnpyAtPUtMTFxEREwM2oH+6dYQnykjIT5LQnyWhPhsSQk5GWlF2VlzFy1csnCB2qKFS9SXaOvpmhobWZqaWJsY2ZgY2WhpmBgb2hrq2+hqW5gar7A0X7tqxVYL87Vmy1ZD5zkL87XQRN/ExE5f38rWdv2KFZssLFYYG9vo6JgsXWpkaGihrW2soqqxcKHGEnXtxYu1FefMnyWrOFturqTUbAlJWbGZUqJikhKSs6Rl5MRmSrGmCU/QWVh4upgYpDPkMrxOVM3TprGmTmVNmwbp7OVxHtL52PHDf9F5CvQt+gPoKROA/n9L5ylTpkybNo3FYkVFRNIUARiKwFESRRgCBzT1J44CABqQGGDISTcHwFAAFSCAZggcxTGEJBCKRAlcQFMYVH4BIOvra52czgQHB7e1faysqC0rrS4uqSyvqK1vaC0prWxq/lBcUlFaVlVUVp5TVND2pYMEoKqh7kZYyMPnTx8+f/6lpzu/uKTl44emtg8DI8MMAOWVFfcfPvjc0f6p/fONkOD6xob3OdnZuTl8RFBYXFRaXlJSVtze+ZnNHSdpAqq0OInhJAEYQPyVTfX3y0kxHcMwBkwcGMIcEwYHDD6xJxGCxigAj/UokkB4Ez8RiGMKp3EE0BSNIwyBA4aEX2UIFNAEoAmaENA4AhgcUDiO8RmGIkkSAJogMAxD4AaedtI0ydAkTRFwMTQMDUEZwCdpLgP4CDbKAD7F8CjApQEf3icYNgMEf97DI0kOjo8zDB8AjCSh7wUJ81NIkqYp0P2tt7io4vmzpPLShuamz6kpmffvPbl758mL529fvUh/8zozP7e6sb4jLORWdOTd6qomSGeBgIcTAoLCBQQ9KsBIAAgaMBRwPe25aK6KkaaBrqr6DBZLmMWSmiE0jcWawpoqLio9lSU0jcUSFZoqKyU+c8b0eXPltDQXL1FbuOmfdV1dHfDRquf7z5bWT60fO3/0DY+z+UMjw4iAAxgCoILvrU2fS4t+19fxWpuxtuZfednjJXlYVTE3//1Y5pvfSY/7X8e33zvbft/70x3vljjP2jC3smtOhZfPFFx0zA8888px151Dq+/Zr354bE38fqvgzbqX1mpVRfj9Tr0PPpaArzWgJmMw/cHPt3G/Um93PA1pu3+lNvZsRYR3ebgHXGVhnoU3PFLPnrx9ZMvZVcb22krbF83avkh2l5rCfu0FuzSVt6nP2aautEtn0WGzpces9I5b6Tjaajsu13BbsdR7rb7fRsOAzSZXdluHHloZemhlzMl195y3PvHc+dxnz+uzB5Iv2adfPZl5wzH7pnNeqFthhGdpjG95nH91fEBNwrmquLO1t8433rvU/PBSy4MrLQ8utTy40nb/UlPCuebbAU23zjYm+NXF+1TFecHzwJIIp9JI58oo95pY7/o434ZY3/pIn+oIj6pIj7p4n4poz9IIt4Zb/pkOGoIAACAASURBVE13AmpjvKsiPRrj/D7dudB+N7AtxrcxzLUp1LUt3LU53KUuxKE29FRDxJmWGJfWWNemKKe6MIeakJNtcW7N0c714acrg46VXDlUcOlA0ZVDLHm5uVKSsn90DCnxmTKSErIy0vJiolLiM2UlJeSkpRQU5RfNV1ZXnqsmJzsfngGqLNKcP09tyWI9IwMrPR0zlYU6hvrWhvo2hvo2Rvp2ZiZrbCw32VhusjSfkJi1tc0MDKxXrNgMpYyNG3cZG9sYG1vp6pqqLVmqoqKltmSpuoaO2pKlKmpa81XU5igvkpujLCuvBFuYZeQUYYahuLQs7FyGKeAi4lLwMPDPod+/TgL/3rCmTmNNnTZVeIawmASLJerhFkASIDU1/ciRw7KzpSBP/9vozJoK62YWiyUsLDxlCisk5CbsIgCAhOUwiRM4SkziDLY0UBRDUQyOkzhOUhRF0xNtElDfgOIvSaE0RRA42trcEnj+YsDZwJcvkl69fpeVVZRw5/HLxNQXb1LPX74ee+/hq5T0sLhbeWUVTxKT7jx9wqeYL739sfcextx98Dwp7fGLxLDoWw+evszKL23/+p2Hkc0f289dvvz09euHz15eDwl/+PRF7O17OQWFv4dHcguL3qamxN5KSEpJ7vraCU/MKIYkaQwjUBIn/jRL0AjChygkSISkUAaQBIUSNMIAggAISvAYQPwJf6InF/zUAQxBkShFojjGw1Au1HMInI8inAldhcYIXIBjfABIhsbhlSJRwBCIgAcAiSJ8hsbhqR3JoDgloBmMolGSQAAgEQEHABLhjgMKpzABQ6Akygc0wTAIxfBIkoeTbILgkjQXABQAhKYFFMMDAMNJNsMgACAoOs4AAYxHISk+SfFpBqEBTjMYPGVFcYSiAYeLdH353tDw8ePHbgQBv/pHf/8a6/059Onj1y9dP7/3/P7e85vAwaePX1uaP3V19gAGEDiDYcSkDRxNAwwj4Ee1x2kXtbnzzbT1VWTlZafPEGOxRFkscdZUERZLlDVVYrqQ+PQpEqIsORkRafFpMuLCUuJCosIseTnpxoYa+Av29g08fPjSx+didPSDyMhbh+2P79m9MyEslPOte6yl5WtWJlpXPVqQzS/OZWencrLfjqW/7n1x9+v9mM74kKbQczU3nevDnGrDXMpvOOScP5Lmsy/ZZ3+q38Ekr70x+20j9phH7bOM3G3mazPvrN3CwhsOoDkTtBaA1ly6OmUk6/7Xl2EfHlxuuRtYE+9bGeNVFOr8/srRpLN73/jvSbmwP/PqsZJIt5xgl4xrjo889l3cZuFgob5La84aZfG186TWLpBdNV/GTkl6rarCLgO1Q+Y6h8w0jpotPmax6KSlqoO1muNyDbfV2t4bDAI2m5zfuuzyLoubB+0ij6+55fjPY6/dieftU66czLzhnBPsVhDuVRLtVxnrXx0fUB0fUBV3tjLO988hoV9NvH9NvG/97XNN9wLrb5+ruxVQE+9fHedTHedTm+DXcCeg8e656hiv6hivyigP6MpUGe5ZHeFVHeFRHeVZF+tdEe5aFupcH+fTmOBXG+VZHeH+8c65T3cDPiT4NUZ5NEa4NEW6NkW6NoQ7t0R6NIW7NYW7tEa5f4jxbIv2aAxzrg460RzpXBd6ui70dH3YmerQU8XX7XMu72fNUZw/S0YB1siSErKSErJSkvIy0oqSEnKiItJiIrLSknPkZOcryC1UnqumsnDpksV6GksM4NSJzlJTM1M7C7PVxoa2psYrDPVtDPWWm5mssTLfYGm23sZy06oVW2GCia6u2bJldsuXbzA3X2lkZGlhscLY2MrY2EpP30RTS09dQ0dDU3eJuraKqoai8gL5ufNkFeZOEhmmyopLy8LpEmExCSFR8ekiM4VExYVEJ5o0/urKEGZNF2JNF4J0njZD5D/QeaaH23kCBykpaf+iM2uSzsJ/AP2nFP5/TOfpLNb0f0Pn0BtQneDxx3t7f5AkDgAYHBzmcVHAAAylBHycz0dQFEcQTCBAURSlKOpvNEPKQDrDsLuhgeGeb9/7+4ZGhjlsNvb79/ijp0kNLZ08AnT09Dd1dPWPc34Mj47jZM/vwc/d36HxGBulR/lUd//ojwH2l59DX34OtXX+6O4fxgFAGPDxa/enbz09fQPNHzt6+gY+dHzpHxolAegbGOz++aP9S1d3bw+Xz4FdDTQgGEDSgKAoAhHwKOrfu56hBI8BGAMwkhEQAKEAQgAEI7lQqSAJAU2hsD1jsltjQmGnsck9XJPv/LNIAZ9NEghNYZDvFIkDQNMUAQBNwd+RRnCKR9EozWD/8RekcD6gcIzHpnGEplAAUMhchkFoGsojKEXxKYpP0wJ4BQClaQEDUBqgNJjwQIULxu7xBGyMQCfOYynA4+MDA9zR0YkmQj6PHBnmwR4+AZ8gcMBhC0gCCPg4/HgGDKBpgCAYRZAIfyIclj88cnDHTnWleWbauvqLFqvKys8RFZsjKqYgKio9dao4iyU+hQUL6iUqc1bamlqb68vJiExjseYryTc11lIkjqL4j+/9hYWViYkZJSUNeXkVN4PDQ4NuFqakUH19guamvvepWGnBWPrr0ZTnv17e/fksrudB5Meoqw03z1Vd8s73PVV44UThpeMFF4+/9z+Y6LLjscOm+yc23j+1KWSn2Y2txsE7TS6s03DQl7m2WTvz4iG66hW34ClVlQya3oPalPHcBz2J4Z8eXf3w8OKnp1dbHl6oivPKuXE86ezuJ26bHjitu++8LvHcvpQrR3PDXNJvON123XVxl+1JK631KjJW8qKWciLmcqLL5ERtlKXXqytt1VXZobdoh67Sbv05+43n2ZurnLJWP2On4bhC08lO02Wlltd6/fPbza8fXB51Yv0dl+1PfPa/DjiSetkh49rp3CDXwlD3kgiv8mjfihi/ihi/ilifqni/6gTfqnifyhivyhivqljv2gS/mltnKxP8K+N8K2J94HtqE87W3z5XG+tXG+sHJemGuLP1sf51MX610b6NcX5N8X6VYa5F1x0qQl1qIj1qwl3qo9zbbvl9vHP2wy2fphj3hijXphj3xmi3+kiX5gjPpnCPplDXlnD3D1FeH6K8msNd6oPP1AQ5VF4/Vn7taHnQ8bKbx/KvHcq+sp8lLzdXWmo29Jn7o2lIi8+UkZGWFxWRFJ8pq6iwQGmuiqLCgoUL1PX1lmlrmehqL9PXNTfUtzQysDIxsoFas5GB7VLNZbraFlYW6+xsttha/bPKbvuWfw7Y2GyA7XG2tuutrVcvW2ZrZGRpYGAO50p0dI20luprLdXX1NJTXayhpLxwtqKSrMJcuOBoyUypWSLiUhDNM2ZKQjRPmyE2XWTmdJGZwmITS0hU7F8snjJ1ipDwVOEZ02aITBWewZo2nTVdaNoMEUhnd9dzkM729of+F+gcHHIdNq6VVxQ/eHAvNze7sbG5uLi0sqL244eOttbPDfUtVVU1lZXVdXUNHR1dIyMj/wWdMVRAESRgACrAoNbM5RJdXT+7vv3ioQADgEdMHMUPCxAezeAAjApQDk6xMbJ/hMtGaRwAhAZdPwY5GGCjNAdjBPSEbyTCTDhekgBAY2MSQAM5ggKAACTFkDiJoDifASTszwOApmkaAEBRBILwCRLhC9gAkCjORwkerGG5KFtAckiAkwyKoBz4JAG7HeCeIBHokgzFYvglmLwHAIHhPIrGJhf8LpomYc81w1AAAD6fT1EUSeIMIHFKQNIYDXCCQikGh3IQQSIc9ggA5J8CnAYkARiCIhEI8YlCm5p4CTkOG1QIUoBiXNimglMCkkEZgNEAJWg+QfMhnXESoQFFUOSnzx25ecXZOYVpafkZGYV5uaXFRVWlJTUZ6XnvM3Lzcosz0nMK8ktraxo/tLV//fK99+fvzPe56WlZxcWlmZnZb968qSgrZwgSMIDg8E/bH7M2MLIxNLYzNDFV19KeP19LWXmJoqKypKTsjBkyM4RmzRQSmc5SV1HeuGb5yuXms2XEprFYixcpf+n6DACN4+Tw0PjgIGdoiI9hYHwcRxAM4XIAlwNGB8eqy36mveFkJw0l3f/+MOJz7KXWiHMNwb5lF50Lzp7O8jiaeGpXquehVO+DyR4HnzvuvGO/MXL3irAdtqE7bS9tMAxYo+tts/joUqnDmmLv/PcOZcSB5rTepJjRzIdI0Qte/tP+d3Htj6613A1suXe+8fbZmliv4hDHzEtH3vjseuS4Ie6YXfhBy0ceW95cOJgT6vz+ptNTf/t4p12X9qw+aaOzar6MxewZ+uIsbTGWvuR0U/mZNvNl1yxW3KQp/4+W/FadOTsN5u03XXhomcphM1V704WnbZa4rdY+v3VZ0IEV0cfX33bc+tB99zPv/Yl+B5MCDqacP5px6XjO9dMFwc7FYW4l4e4V0d6VMT6VMV4V0Z7lUR5lke5lke7lUR7Vf9BcFu1VFu1VEetTFetbHecHr5DO9bH+NVE+leGe5aHuddHeTfH+1RHuE3am4W414W4N0V7Ncd5tt/w+JPi1xHo3x3q0xnu1xHk2Rru1Rnk3hXvUh7jWh7g2hrg0hrjU33SqDXKouHq85KJ9YeCBwsuHCq4cygrcl3FhD2uWjDw004AWSJN0lpaSk5SQnS2rpLJIU0Ndb4majqaGvqGBub6uOaSziZGNqbGtgZ6FzlIzba1lRga2utoWBnrW1pbrV6/YAde6NTvt7P4xNrYxN1+5fPkGU1MbY2OrZcts9fXN9PRNJvOloKYxb76KnPzcSTTPVlSarag0S34OLJ8nQ2Zh7Tw5BCgkKgYLZwjiidp52vS/6QwVj+kiopN0xjEmOTn18OGDkM7/iq36/0znKSyhSToLCQlBOjOAoGjsw8fmjIy0goK8xsbmlpa2jx86Oju+tbV+bmxoraysLikpq6ys/vSpfWRkhGGY/4zOKMLHUQwwIDMjq7KiFjAgL6/s/v3nJAMwErxMSnv4ImkMwXEAvg8N942ND3J4Ahp86x/IKiotq22uavzwtXe4prk9Laek68fgr1HeOEL1/B4a5PD7RsYG2FyEZHAGoBTMxaC5GEIwNAVoGKhBUChMnGMAIcA4X7s7MzMzSktLOzs7S0tLU1JScnOza2qq+AJ2U0tjZnZ6bn5WfWNNSWVxblF2TWN1+9fPHO7opM4zeXw3qafDwzq4gRQGgCQpBPauQYL/ab6mKYpAUQGGIQAAgUAAp04YQJM0xky4MZM0gDoMDvUWOFYzOWiDogIASJJBCRLBKQFFYxC1NMAnG7oZQNAMjhI8AEgKYJDOFEAmy2f4LSg+0Xv+9VtPcUlFbl5xSkp2cnJOakp2cVFVU+OngvzylOT3me/z8nKL62qbW1s+FeSXNDW29fcNPnn8IiY64cWLV7Gx8aGhoTk5OQhfwBAkICgfZ7dVFparzS13rl630cp2pYmJnZGRtZ6esYaGnqqqtsoitXlz5aTF5srJqM5XVF04R1pCeBqLJS8n3drSwDCUQCD49WuAzUEQhCEIwOORFMUAhsQGf30rLax7erf1QVT3k8jOW5dbw32rL58uuXA8/6x9hse+VNe9Sad3PTq86cmJbY9ObL9/dEvcgXUh25ZfWrfswmrjgDUGfit1PazV7ZfK7pg37eZ200+PL3PzH/S8Dul5FfEjMabnVUT7oxsNcecqwrzKQz3Lwz2yLp1IO38oyXfPS49tT10233dYG33YNnSf2a1Tq1/47cq8eSb9+unn/vYPvA5Fn959bufKI+Za69UUjCSF1IVYi6ezlgiz9KWEzZWkV6krrNGcs0FLaZOO0mYd5e16ynuNFh5apnJmuZbHWr3AbRbBB1bGnNhw+8yWu07bHjhtfeyy9anb1uceO1/77E0+dzjj0vHsaw55QY6lER5lkZ7lUR5wQTSXR3lANJfHeJdFe5VGeZZFe0GOl0V6lkV6VkR4lod7lIW4FQc5F1w7k3fFoSzYuT7Gpy7aqyrcrS7aqz7Guy7SozHGuyHaoyXepy3etzXOpy3B++Nt3w+3fFpivT/G+bdGeTeEutUEOdVcP1119VTF5RNll49XXD1ZdPFw7oUDOYH7Mi/sTQ3Ymey/nQVHBMXFJaWlZ8Hob2hQJy01W3aWgqLCvAXzF2tq6OrrmejrmehoG+vrmmuqG6qr6essNZ2snU2N7cxMV1qar7G2XL/cZtP6tbv+2bhvpd0WEyM7C4s1hoZW5uZ2Vlar9PXN9PSWGRtbaWsba+sYwvzvhYuWqKiqL1i4eM7c+bPl5sCBbMlZcnDBhG8xSZm/6Qy5DHXnv7k8SWQhUTG4mZwYhDMpM2ZKslgz3VwCMJR+9y7l0KEDs2QlWVNYU6f+d9J5Ckto2jQhSGcWa4LOfx75odgKAPjzPAud6WmA4ySK4jhOwlL0v1A2aJLq7/8dFRVTkF9C4ODly+S4uPtcAcVHmdCoBCd335Kaeh7JDHH5ze2d/hcuDbN5vQMjsbfvJ2fkevievxoUlVNQ+eRF8quk97cfPHv1Nv154rui8urIuFvp2Xk8HEcoalwgwAFNAcDHUAoACtCwx4NicApAhGE8/kh7R1tCQkJOTt7Hj58LC4vfvk3OyMgor6wYY4+WV1a8SnyZmPymsKwoKz/7bVpSTmFuVX01n88FgOZwxgkC4/E4KAqbhWnITYLAYDkMS2OIaQznEwQGFW041sjlsgmCEAgEGIbxeDwAgECAAgAYhsEIHI6H0IDCCBzBBBiBCwgEwVAG0HxEQNIURpEIgVMA8DA+RuMCgo9gAoQUkDSBMxiKI2zBOB/hsQXjXD4Ho1GCwgUEnwYUDQgKYCSDEjRCMpMqB0bQCIrzobIhQLDRMS6Hi7LZGEkCAgcowgAGoAgDg8ZRhOJxMcAA9ji/r3cAMABFSBQheTxBX9+vX78GeDwBoBmGIAENnI6d1FusscF25T92K9dYWC03NrU2MLLU01umo22yVMtYW8tQR0tLbZGWmsqSRfOWqM5foKwgLSWmrCT/8UMz/JcmQDCcYEgKoATACTA2NsbgCDHQ9zk3rfFJQvfL+J6HNz+Ee5UGHMxy25LqtOHN6XVPjqx6eHDF3b0rIrZYh22zC9m+OmjLiksbrf1Xmrhb6bpYaDqbaxzSmnPCYP4+dek9qjNzrzp8ex38KyX688OrPS/COx7ebIy9UB7sVXjVJe/S6ewLJ9+fP57idzjRY/djx833HdbdOb42/ohdxF6rGzuMr2zTv+O0PvumY2GUV/IVh8e+h6NP7zy3c6X3Pzb7TTWWK83Sl5yuLsxaNI2lNoOlLS1kOFfSQkV+tdaCDboqG3UXbtFbuNtk8RFLzRM2S11W6J3dZHJtt02E/eq4Y+sTjq9LOL7u3qm19x3WPnLc+Mx1S6L3rpSAAxmXjmZdPVEY4lQU6lwc5lYW6Qn5WxXrWxnjM0nn0ihPuCCXS8Ldi8PcikJdC4KdC4OcCm445l8/k3/9TFHQmeooz+ooz4pwt5por5poL+h6CmHdHOfdHOfdmuD74bb/h9v+LbHebfH+rdE+DWHuNTedq66fqbjqUH7lVNnl4+VXThRcOJx1dn9mwN70gD3J/jvf+m5nycjIQhN9KSkZWVk5WVm5WTLycCBwtqyivJySosI8VRUNPV1jfT0TLU29ZSbL9XTM1NX0oe68zGS5teU6W+sNxoa2NlbrV9ptWbVi6z8b9+3YZr929Q4jAxt9fQtjYxtLy5WWlisNDS10dU11dU01NQ2gjREMlJo3X2Wu0gLokQ/RDItlMUmZyQ00zYCyBhSdJ2vnv+k8bYaIsNhMEXGJSSLDSe4ZM8VFxCVExKUgnVGEevs2+X+CzlOnCP87Ot8MvgYnGn79/vnrVx+PxwEAUBQzODA6ODCKoRSBMzDviCAohvkzLPif0JkkMMCAr1+7q6pqhgbHRkc4Tc0fv37twykgwEBd48fMvKLKuqbe4TEUgC+9/e9zC0a5gu/9g/klFXwcFJXX5hZWNbZ2dXX/rmn4lPI+L7+kqqy6vrv315uU9K7v31GahiUzxlAkYBASxRkCIQUMIEkGJZmJx3kGYAxAx8YHf/z4QRAUTQP4h8dxEkFxBgCSYviIgI/hOMzHJgmUJHgoQgOKYSjYTQEADTcIwodohjcJAmMYCk6TT4IbAJphKGTiRBGQ5MTH2ORPDEVxgQCdDFciSBo2DRMMdN/HSQDYfAFKkwISxwEQkDifwEjAUAB6+U9cCYZGKYwCgATU3/fHuBwSUDQgYIoVQSM0QBmAkQyKEjwGwGNSvLPra25eUWZWfkPDR4GAHhnmffva1/tzqL9vpL9vaOD3aPvnr7U1TR8/dPB5WGVFbVlp1fDQOJeDtLd3DgwM0TQYHBzu/fGToWjAgFNHji1UmLvWarmVoZGZrp6xhpb+EnU9tcU6aqo6aqpLl6iqzleaP0d+8QJl1flK8+bIS0uIzBCesnDB3IbGGh5/nAE0h8cdHWOPjnGHxjhjXAGHy6cxAdr/o+7t89zQwJrI85WXHXM8dqQ7rE08Yv3skOW9feYR/xgEr9e/tkbvvK3OuZWmZ1cu812xzNPGwMlc18FU47iR2jEj1T0a8vu15DcqCTmYKH96GvT11c2OJ1e/PL3e9fBGS2xgRZBnwRXnvEuO2RccUnzsE932JHkdfO68497JjQlH1sQeWhl9wC5st9WNHaYB6zUjjtimXj5eGOGZdtXpqc/hGIedl/es9dtqd9LWeOtSleUL5E0UpJZKCi+ewZovxJojxFKbNXOZ6txVuqrrDdS3GKnvXKZ50FLriKWmg4221xqDi9ssgvetiLZfE2u/Nu7wqvgjdreOrbh7cvUjxw0v3Lcl+e5JPncwLdA+6+qJ7Gsn84Ici8PcKqK9q+P8oHzxd+FcEulRHOFeHOYGxRBI58IQl5IQ19JQt7Iw9/Jwj5KbLpUR7sU3HXOvnCgKOlMS7FQS5Fge4lx607EyzLU+yrM+yr0xxrM1wbcl3qcp1qsp2rsxyqsx3KM+1K022KU6yKn6hmPl9TMF549k+u9L892d6r8n5eyeJL/tb3x2sGbNmiUhISEmJi4pKQ2Nm2VkZGVl5eRmz5GbPWeO4ryFCxarL9GGsbDaSw2MDa1NjGxgBa2lYWRsaG1mamdqbKuva2lhtnql3eZ1a3Zs2rDnn417V63YYma6Ulvb1MxsuYXFCgMDcx0dE03NidC/hYuWKCkvmjN3/lylBRNV8yz5WbIKk5PZYpJSM6Wk4UZUQnJSvoDr3xlowC9N3pwxU/xvLotKSIpJSolJSolKSLNYM12dz6IIlZT07uDB/ZDO02CPxv8YnSFk2z40VVSUNTc3Dg4Oczi8jvavH9rae7p7v3753t7e+flzx/fvPzkcHkmS/4WyARGGIAhJ0rDsgk0TNA14CI1TgAKAj1IwqQ/20CIEidMAJQDJTFjcYSRACcAVMDyERnDARykKgFEOf5JlFAAQUgQg4RkgDQiM5JMUQlJ8FGNTDA8ABACCoigOW1BdVf/t6w/oR8HjY2PjHD5G8jF8nIdwBMhkKhJG0RRD9/b3/ezrFaAIDZjB4SEGgL5f/V1fv3zt/sbhcTk8btfXL739fWPs8S/fvg4MDSIYOjw6wgDAE/CbWpqHRoYFCDYwONzb9wvFiNExLoeLMAC0fWgvKa3kC3ABQnzr/tnR+Y2HEghBDo9z+QTBQXAcgBEO//vgQPv3Hg5JFFVXtX/vGRwfH+dxuQg6zuMOjY2PsMcxiqYAgHcIBgyNjQpwYpzHraqr7xv4DYUdWDvDxwhYTeMkwgCSAeDHz76M9zkPHj579iyprKzu3bvM+/efv36dmpSU8eTpq0ePX9y5++j2nYfpGdndPb2paZn37j9Oepv65OnLm8GhT5+9aGpuzc7JKy4uxRCcRLE7sfEuJxwu+QUE+vgH+vgHevuc9/I+5+l11svL39PTz8PjnI+Pj5vbWR9vf28PPy93lzOnTp08EnjBf2CwD8P5DKBJmuJjKAyOwWlAkIDCcHzod/Wb54nnXHMuOuf7Hcl03f5op/HtLbrxW/XCNupcsFbxNlvoabbYyXCRs9nSM8u0HZbpnDTRPGKgfkBPZZ/u/L06yvaGC7YtlrCWYl3dadb5MvjLy6C6WO+P9wJb4s5Xh/gUXnLKDjiZ6X8yzfvoa9f9Txy2PXbYce/4priDq6P22oXvsQ3dZX1zu8W1rWbnN+pc27XsgevWtCun3gaeeuJtn+C0N+zYdv9tK9zW29hbGGzWWbxSbZ658uylkiJzp7EkWCzZ6SwVGTGD+QpWGovW6qltMdLYZaJxxEr7pI2O60r9gI3Lru20Cdu/MvLA6ogDyyP2WUQdsIw9bHP7+MqHZ9Y/d9vyynvXG7+9qRcOpwXav798Ii/IEcrQFdHe5VFeZVE+pZHeJRFexeGehaHuBSFu+cGu+cGuBSFuBSFuhSFuhSFuRaHuhRN7l9yrDoVBTlmXTqSds8+9fKrgukPulRP5107lXT1ZfPNMWbBTeYhzZZhrbZRnHSyrwz3qIjzrIzzrwj1qQt0qbzpXXncsu34m0/9givfud54733rteuO186XHlqfuW1gKCgoyMjJSUjIyMrKzZ8vDJS+vqCCvJC83d9FCNQN9E2Mjcy1NPQ11HT1dY9VF2no6ZsaG1rray7S1TAz1LQ30LLQ0jJaZrLC2XLdm1baN63evWbXNymKtidFyY0PrpUuNzM3tDAzMFy3SXLhQY/78JfMXLNbU0lOcM19OXklOfq7inHnyCkpS0rOhBbO4tMxMKWlRCUm4RMQloG/G/5XCfx8PThcRhXtYMv8FehlIZ0RA/i/TGQBycKh/YOBXX99PNpsLa+df/UMjw+yhwbH+/t99fb/GxtjQSOjftdP9RWcEAHp8fJQkyaGhoYGBIcAAFKO/dfeOjSEYBngIOc5FUZLhInj/4Mjv4TFIW5RkeCjxo28QkpePgpFxtyJPLwAAIABJREFUbIyDQVLzMXJ4nEsB8KP/1wh7nM3nUQCM87gDo4MchMsTsGlATM4xwyYzATpC0nCaGXz80HHh/OWE+LsVlbUZ73OycwrSM7LfpmY8fZkYf+f+kxevcwpLsguKM/MKK+sav/R8f5X4+t79h68SX+flF75LSe7t+1VSVhqfcPv+wweFRSX5hQV37t5/9uL5+8zsO/fuPn/5IiUt9VXi654f3zu6Om/fuffi5eunz168ePk6Nu72q9dvXye+Ky6p+D0wEhN7y8nZIyu7IDMrPyo6ISQ0KiMrP7+47E1KenZB8cvk1Lfvs1Jz8h6/SXr4+tXn7z1B0VGFVZWpWVlZefnZ+QXv0tJfJL5JfZ/Z2No2MDL6Jjnl9dt3eUXFz18nZucXZObmBV65+irpDR/hYYSAYnAa4PBhAo59C1AuH+HQgEFxjMfHuDz01++R37/Hh4d5LS0dHR3fv33r/9z+tevL9+6evv5fw1weKkCIvv7BcTb/+4/+T5+7mppb2z58Gh4Z+/Dxc2fnFwAAQ9HjwyMIm4uzeegYh+DwKR6fFAgoBCFRBBfwUR4XFyAYl08gKMLlMATO0PjY6OA4e4hmcBTnUwyJEegfeQrAeDBAA4BhH7Lfvzjr/srt2LNjmx/ssblpp3rNduG1lWrnbVWdDJROLFU8oT3PXnPeIZ1FB3VU9+mo7NZeuENz3mZ1xU1qszeqzdqhJb9uvrC1DOuF/4Hmh4EfHgaWhJxuvR1QH+lXccMjO+BkssfBROd9L07venxq+4PjW27bb4w/uD5y98rg7TbXN1tc3mAauNYoYI2+92pNv3Xa0cfWvAs8kXrF6YXvsTvO+8KPbb+8Z73/9tWnV1rsMNRcp6WyXFXJQF5q/owpkiyWGIslNYWlJD5DZ+5sCOhN+mqHbQyO2eg6Ltf3Xmt8/h/zK9utbuywub7D4vp2k6BdxqH7zKIOW98+vvL+mQ2PXTY/ddua5L/v7dn9qReOZF09VRjiUhrhURrhURLuXhLh9Tea82665AY55wY559xwyrnhlBfknBfknHvDKevq6YxLJ9MCj78LOJR58Xj6+SPp548UXDtTdMMp++KJzMAjWReP5l09WXT9dNF1h5KgM5VhrlXhbhWhLlUhrjVh7nURnnXhHlXBLmXXzxRdPpl/8XiG34F33nsS3Xe89tj+wn3bQ+eNd8+sZ0lISEFBQ0pKZtas2UpK8+YpL1JUUFaau2CO4rxFC5fo6hjp6hgtUVuqqaFrYmyhs9RUXU1/qaax+bIVdrYbLMxW6uua6yw1NTW2tbZcY6BnYWWx2sJs5aoV/xgZWBkZWOnrm+nomGho6qou1py/YLGS8qI5cxcozpkPA6UkpWQlpWSlpGdJSsmIzZQQniEKnYwgVSddjYRExWDxC9cksqcKz/h7/buaWlRCEhbOkrNkRSUkp4uIiknKTGVJuLueg7XzoUMHJk8F/+S0CsGmi/9ruut/TefJU0GoO0PRGZ5KAUDTNICVL0MDDKXgmBmc3aAohsvl/jtlA6IZLngaNjQ01NPTMzw8ShJgfIz/8UNnR2f3wOAYhjNsDtLd0/ut+2df/++fvf3jbC5OUCQFPrd/6ezqYQBAEKa3d7i7+1d39y82GxsZ5fZ87/v67Ud7R1fXl289vT97f//qG/jd/fNHz4/ugaHfsEODoidGySlaQFAciuExDPTcAB2d3Rnvcx8/eVlaVl1b11xWWffqTcrrpNTSitq0rLzE5PT8korSqrqy6vqK2oYvPT/rmpqz8gqfv05Mz8p9m5rGRfC2z+0FJeXv0tKLyioLS8uy8gprG5sS36XmFBRm5ubF37kbd/tOy8dPg6NjZVW1ie9SX7559y7tfXJa1tuU92/epReWVHZ8+V5V25Rw53Fubml6et6bd+8T32akpOdmZOUnZ2S/epv6OjUjMe19al7+i5TUpo7OnuHh9yVFbV+/5JeWVtbWJaWkJqWkvn777k1ySsfXb72/B568ePkmOQVyOaegMKegMCXjfV5RIU5iGCGYWCR/soiGNTVOEr8HB34PjOAEVCYAwwD402YYwADQ1z80PMKhGYDhNPS9YwAYHmHz+BgDAI+PQFmGYQBFMSROARoAnISnFTSKM7APmiIJHGWgXs8A2OABGJqmCIqcMLTicEdogDOA7On73tTW2vLxQ3VjY11zW3F5Q13NB3bv0GBz29MA/7Nrba6sNb+8Qv/mWoPzNmpuRkontRUPa87Zv2TOXtV5u9Xm71m6cLuG8uYlczdrKG3WnLNRXWGTpvxWHYV1i8Vt5rDWL5z++tzB2tt+1dAQOcKl+KpTYaBztv+pdK+jSa4Hnzvsun90y+1DG+MOrIvasyZ42/KrGy0C15gErDY6u8r47Boj7zW6bnbqvut0405tTr3ilBhwKuHM7qiTu67u2xiwfY3rOtsjNiY7THTWaC4ymyevKSepKDZDWmia+BTWTBZLQWiKqrSY8Ty5lRoLNumqbtNfdHK5vuc6M9eVhmc3mV/btTJgk8nl7caXt+pf22EUftAq/tjKW6fW3XPc9Nht21O37a+897wLOJR+8dj7y6cyrzjkXHfMC3LO/bPyg10LQ90LQ93zg13zbrpMrtwg5+zrju+vOKRdPJFy4VjyuSNv/A6+PXs4LfB41qVTGReOpp8/8j7wWOaFY5DR2ZeO5Vw+nnvlRN7Vk/nXTpWHuJUEORdddyy74VwZ7FYe5JIXeCLd92CK174U3wNvvfc9c91y68TaKHvb6CMrWBISUpDLcnIKcnIKs2UVFeSVlJUWLpivOn+eqqqKho62oYG+qb6eiaGBubnZcihrwJ4NuDfQszAztdu0YdeGdTusLFZbW67R1zU3NbbV0jBaoqajrW2spWUIc7KVlBfJySvJzFKQlJo9mfU3SWdRMXEhYZH/jM5/68iTfRr/cU3W0dNFRCHERSUkpWRnz5SSnjFTXEJm9v9fdCYp9Nfvn1+/dv340TMwMMTh8HhcdGSY3dH+dXhofGho5NevgeHh0R8/eru7uwUCwX9GZ5JCaZpEUXR0dHRsjI2iOI7RXA7K5iDQ2AHFKPg/n8sTjI1zOFw+FILZHAGbgzAACAT0+DjK5RI8HkkzAEEpDhfhcPnDI2M8PsLl83gowhHwR9jjw6NDbO44ggkwQkCQCEEKCFIApzAYIIDKBkFMIEaAkNDIkwJAgNFQLcFowEUngrRhwDYFwBhXwOajFAA4DX70D8BIViiqwPt8jMQoGOoKUJJBCPLX0Cj8EkYBlGQQnBnnogQ9IcIgOPjzTMBQFCAIQP7RZ7gCaoyH8nGaS9B8CiAMGODyYKx17+gICsAYn08BMM7j4zSDktQohwu/cXicPc7jYxTNQzGEIDGKHufxCYamGJpiSIrBodozaZPE4Y3BSffm1pbnL169ev02NS0rv6D0/fuCxMS0d+8y29q6Pn3+kpqW9er1u7T07Jzcwpzcwoz3OYlvklPTMj9+6oRGrBQN+AIUAIBhBE0ygAG4AGEIEpA0iWJw9J8icShwMQwF34ALEApDUYSPoTyawSkag6ZOY7zR+08e7D98yNHVJfDatXOXrrl4Xfw/7L1nVJPp9vefmVGBkNA7ovReQ+gEQu+9914EBOlNFBVRsNCbKEgvCSk0sddxnGIHxV5RsdDTy/28uDSHmTnz+z/n9z/nrOfFfNdeWXfu3GRB7pUPe32vfe2dkpw31Dn89vYD0tGaOBNUqPrWbCuDRF2FDDO1NDP1EA1Z7y0SPopy3lu2OEpLeKkpuCpLOitLOatJOatJOalLuGpJeurJ+BrKOqnwe6rx9xVHXm/Kv3Ro29Uj227UZJ/ZlTxVnDKWFz+yI2ogLbQz0b8t2rMxwr0m2OlQgGOlt+0uN6sSJ7NCB5MCe5Nce+NcZ4N0W/Use53aeA/C7vShktTG5OCaOL/94e6lgU473G0T7c3DrIy8DDXt1BWMt8robJbdKiEmsvEHOAwmCINJ/QBTEeaPsLfyN9O1kBdxUBZPsjPKcjdPc0DtcDEp9rEo8jQq9tTb7YuqCreujXOqT3BpSnY/nu51MjMAFHIMF4bjiqIIpbGjuxMn9qaM70ke25M8sS/11P600wcyAI6nKtPXZ9Cn9qeNVaSO7ksh700m7IzDF0fji6OJO+PIpXEjhVEjhRGkkmhy8bcoiVwfoyUx46Wxp3YlnNmTfH5PytndSVM748dKYgj54cM5IT3bA46luNfHOh2Jtj8SbQ8DjfbB8CpZGQUxUWkpSXllJQ1VFS1VFR0NdX1dHWNjlKWFOdbS3MHCzB6NwqBRtibGNmgURk/HVEsDZWRgaWPt4uriY2/nZoNxsrVx1tFGoYws9PVMlJU0QFUG6C0nK7dVUkpeVExKWETiG5pFhUXERETFebnzRgH+TXABXmwU4N/Az7eBn+/7TRt58QPfph/4Nm3g59sowL/e0ODZHWD3ICA7PwIJcudNcEGEiPh3MASgMx5P+E9U1P0VnZks6tu5l48ePXz58vn8/KeVlbXlJcr7d59+vPbzzPSjBw9m792bnp5+8Msvv924cePJkyd/RWcafZXDZXC5bNCzmMv9WvjB64j/tUc+BK2tUYFPwmAwWCwOk8EFVSKgSprJ4DXd5/Ku5+3H5kBcFgfkcBzQjwl0R2IxKWDvBou1ymAsM1kUCoUG/h+AJTieqc2CoDUGhwVBDC60SueyIGiNBTG+dVQCjepX6WwAbirr61M652sDe17vVPAmKzQWjf216oXC5DK/4R4cUJkQlfn1VRoTYnIgBhuiMr6+Le+teDXdDAiiQNxFOo0KcVkQxIYgCoPJXnewSvs6BRyM/f76d7E5bAii0mk0BpXOpNGZlK/5MpvCYFPWqMuAzvdnpomk0RECiUgaP33m4tkLP545f23y9KWZ2RcfPi39dnv63MVrF6/8ND519sKVH6fOXcQRRyfPnH/45PkKlQZ+1aU1Gug6DfYOshhsOpXBpjO+bcsE/xI5XIhDpVO+7n75tl0T4jLZHDqFugQ2aq7S18ZPT+zcW97acXz8zJkeHGH0zI8ne0avXf6N/mnty71HpxpbS/z9XbbIeCjKBmopBuur+2gquSltdVdW8VbT8lbXcFPd7KgsZa8s7aAu46gh66Ap7aQt624g56wtYa8s4KmB6CqKvN5SfK4q7cy+xNPlCRNFCaP58SM7oocywnuTQ47H+TWFu9cGu1b52Vf42JV7YEpdLAsdTHPsjLNt0Vm2Rjku6GRr9RSMRnWU60j5dtyu9JbU0KOxvgejvPaEuBV422e4Wic4mIdaGnoZatppq5qpKekrKsghBES+gwnBYFI/wOT5YIfyMsqSIryNNc3khX1QqvH2xpHWetEY3SxP82w3wxw3vQIvo7JA8/1hNlVR9jVxLo1Jbt/q7fy7swIHskNw+RHk0hhgVpDLksi7k8f2pE5WpE9WpE/sSxvbkzq+Px3ERGUGCPB0tDyFvDuZtCuJWJaIL44ezA8fKogYKYkhlcSSSqKJxVGEokh8QTguPwyXG4rLDe3N8MPlho6WxI2VxpMLY4j5UaSC6LHiuJHciL7tge1JXvUxjkcjHQ5F2h+KtIeJCEsKC4mDidrycopyslu3blHXUNfXUNfX00UbGpgZ6lsYG1lbmjtYmjuAZhr6uhZoFMYUbWuobwGsZ4yVM9rYytDAzMrS3gbjpKtjjDKyQBtbbN2iqrBFRWGLCjA0pKQ3S0jKiYlLi4pJATojhUSQQiIgd0YgheGCSIBdXvzAtwkQmU8QzoM1D80bBfjXp9i8AH40PwK5UQDOJ4hAiIjyCSJ+4OMHvjOvZiM6OlJCUuS/Q2dQ5At63nM4EJvNZTK4oNc+qKZaWVmjUumLi8sfPnxYWlr6KzqD9soUyuri4hcqlc5mcz9/Wpq+Pzv39iONyqbT2DQqi8lkz89/ev9+HtQ2vHv37s2budVVCuD40iJtcYFKpXA4bIjFhFZXaKDmYWFhgc1mszkQncFaXaMur67QGHQOxGWxWBTKKpNJX175srqy8HVHH5fKZK6wOXQuBL18NXfx0rWnz169fPv+yYvXN369c+f+7AqNde3nmzfvzf70270ff7nz9NX72w+e3p19/nb+y5sPn1+9+7hEYfz4y62381+evX7HgqBX7z6Onz6/Sme/nf9y/dfbSxTGlZ9+nX32isLk0tjQz7funTp36e6Dxw+fvpx99ubl3KeXc59u3pv96dfp2/efzjx6/eTFhycvPtx/+PLd/Mr8Z8rM7Kvzl36+eW8WAHp+YWWJQqexoSUKnc7lUlisRQqFBUFUNhPQeWl5dZVGpdGZK1QKhwut0WkcLkRns1hs7gqVwmJz2RC0ukZlslkMFpPJZoBmI2wug8396j6zOPSVtUUWh8mB2AwWc2WV8mVhhc2BKHRoeY01M/vi9dxnNgTRmNDCMnWNxl5aowEXmMGBviyvgV9j/ssCkwut0Vl0BmdllQZBEJVKh7jQwudFJp3BYrEgCGJx2HQmA5SUfF74BHEhJpXCoFPZLBqNukJnrEEQE+yOWV5dYEMcNsRZY9J5C7NgZySDAdGXWNAKE6KyH128Uh4f76CmgpaSMJYUt1dVddPSxSqqYRVU3dS1XTWUHdU3O2oquOgquemrOBsouRqpeBmr+qCVvPTlfHQk61N9L9UWn65MnyiLH8wMHs2PJebE4DIj+9JCTyYFtcZ414W4HQ50qfCx2+OF3eWOKXK2yrM324E1zbRBZ2CMdzibxllpxpqp7Ql2Gtq1fbQir3NHbENiYE2c/4FIz9JApxxP220uVnF2pkFmeu5G2hbqiqYaylrS4soiCDmB7+X5v5P4DjbYeGikrbY8LcZRX8lAWhCrJe9roRNsrRftYJjiqJ/mpJPhopftiSr2My8PxlRFOdbEudUnujcle7Zv8z253X8wJ3SkMGqsLG6yPJFclkTamUjalUTenTxanjJankLalUTYmUAsTybvTR2rSANoHtufTt63jbQ3lVieDACNL4kbyAvrzQ7uzw3FFUWNFEaNFEbh8sOG80IHc4IHsoMGsgL7sgJ6tvsN5YYQC6NJRTH4nPChrJDhHaG43PC+7cGd2/ya4txqohyrI+wOhtsfDLeHiYrIiIvJiIvJiYvJyckqgSknWhooXW0TMxOstaWTmYk9GmVrirYzMcYa6lupqRhqaaAN9a1MjLGmaFtTtK25qR3GytkEbW1oYGZtZWduhtHU0NPS1NfVMZIQl1VV0waehoSkHFj6E0SIwAWFeTgWgCPggkhBhBBCCIkQQgLm8oLHaH6EIA/QIL/mE4TzCcIBndejGdAZeBq83Bm41cLiUryajZERYkxM1H+TzqDVJARxmEw2g8ECcATZLpvNBZM7WCwOg8H4Q83GH5wNJov66dP8kyeP3ryZW1hYmn34dJQ8eXrqwt07Dx7NPnv86PmTR09//fm3u7fv0Km0z58/37p1a2Li1NWrPz5/9vr9u08vnr+9d/fhndsz9+/N/vrLnUsXr925c+/evelLly7dvn17YXF57t3HR4+f37s/M/Ng9vHTJ7Ozs3fv3r5//+7tO78+mp1e+DLPZtFYTAqTscbhMtaolJ9v3hrA4c9cuEiemBzEj5zsG5w6f+ndp8XO3sHWE12tJ7p6hkmXfro5RJps6eglTJwdJE6cunDt5fsvvThyL47c3j34aYV++cat6rqWx6/eX/rpZvcQcfrJq8b2rrEzlx6/ev9xmUaYOFu692B9Wyd56sKpC9dHxs81tvfUtZ5sONZb39ZT29LV2jnU0UdsOznc1Nbd3jlY39x5tL598uzlVToXOC0MDsSGoGUKFWTBK1QKG4KodAqNQWdzWWAbCwRBTDaDy+UyWHQOh8Ng0dlsNpVOgSCIC3EoFMo3OrN4dGZx6EwOlcmhMljUlbVFDsRmsOhz79/dvHXn0uUf79578GWJtrBM/+32gx9v3J6ZfXZv5vHDxy/mPnyZnn3y8807T1++efz81YUrP96dmX019+7sxUt3Zmbvzz45f/naTzd+ezf38cdrP799++78+YtXrly7fPnq1atXL125fPXHa7/duf3Tr7+QJ8ZPnZq4/uPVubev2Swam0MHDbjprLWVtcVV+gqgMwuCXr57d/n6z7cePHr49vOzjyufVzkLC9T51x+X331eefPxxa3ppv0H4/0D0EoqWpLS+tIKKOktZrJKWCUN6y2bLbfKWCkrYLWUHPXUHAxUXVEanqZafmba3kYqjooiOW5mg8UphOKUsZKUwcxwQl4sPid6cHtE77aQjqTA5mivmhDXgwFO+3zsd3vZ73S3LXTB5NpbZWHNt9uYptmYbLMzibbQCkMp5XhY9hSlTlWXDBZva0oObkgKqo7xKQ92LfC2z3S3SXKwCLMy9DXRttdRsdNTN1GSM9wsqSoisBkOE4bBTh6tOD1w4tjBXR4WeuLfwZSEf7DW3mKPUnM30/Q1VgqzUE3Aaqe7onK8TUsCMXvDHCojHQ9HO9fGubQme53MCBzKDSMURZOLo0kl0cMF0cMF0cNFMbji2JHSeMLOhOHSuKGS2OHSuJFdiaS9qWP708f2p5P2puJ3JQ6WxA4Uxg4WxQ0VRvdkh55I92/f5tu5PbB7R0h3VmB3VmBXZkBXZkB3hm9Xuk9Xus/JNO/ezMDe7ODBnNDBnNDBHWH9mSG9GUE96YHHE3yOJXg3xXnURDlXhdlXhtpVhtnDxMXkpCQVJMTlxcXktmzW0Nc1Qxla6Wih0SgMxsrVHuv1rfrC1tjIxlDfSlfbTEfLVFfbzMjA2swEa2XhaG3pZG3pZGVpjza2MjfDaGnqgz52aqraIsKSWxXVgN0sJCwBOswJwIXggl+5zC8guIlPYBOfAB8/XEAQDkcI8gnC+RGCvABE3gQX4GXTPDQLIBECSATPp+ZxmedZAyILCouISX0t1JOSU1hP59jYaEkp0X+03v9P0pnNoX+Yf/v8+dMXL569eTP35csilcKkrDHm3s5/+ri4ukpZW6MuLCx9+bJIo9H+h1VBFpvG4TJWVpZevXoxN/eeQqF9+bz8YObxzd/uzT589uTxixfP37x++ebhzOzsg4eLXxYYDMabN2+uXv3x559/ffni7aePix/ef7l39+HtW9M/37h14fwVEnH8zJlzly9fnZqaun79xt17D3759faFi1cnJs9Mnjp79tyFc+cuTE1NTU5OTkyMXTh/9uZvNx7M3J2ZvjN9//bMg7v3Z6Z/u3P36k83Lv94fXzq9NipqcmzF679/Nvss1d48gRxfIo8eYZ06vyln25Onr86RJocO3MJNzpFnrow/eTV+NnLE+eudA0S7j9++eNv9/pHxn65+/Dar3fxY6dv3J4ZIk2eunDt8o1bsy/mzl/7pX9kjDx1YfL81fGzV0fGzw2RpoiTF8bP/kiYuDhAmCJPXZk8/9PI+AUccWqYcGpoZJI4fub8lRu/3pm+c3/2tzv3p2efTM8++vnmrZmHD6YfzNy+e+fp08e3bv12//7dBw+mZ2cfzM4+ePBgenr63szM/ZmZ+/fv3713786DB9N3795+9Ojh06ePb9++OT19b/rBzMzDBzMPp2ceTs88vDfz8N7M7N3ph3cezN6ffTzz+OmjK9cuD+NxHSc7a+sa6uqbe/pxY5Pn+waJ7R19re0na+pbjnf2jpAmuvuHjtQ1Hj/Z09HdV1l9pLOn/9TZc8c6OnGksdFTZxpajnX3D507f7mzo+fSpSvHjh1vaWlrbGxubG5qbG1pO3G8d3iwa6CvpqG+srKip7tjZvoOk0GBICaHSwcbGukcGhti0dj0N+/fvf7w4dzla7srDhSU791T21Be09g5TLry8+1r134j4sd6uwaHenHPZp+TcOTs9CxnKzuMLspGyxAlo7TlB7iBpJSehIiuhJi+rJTRFhljRTlzta22OqqawvymsqIYedEcF5uh4u1d6TFDWQkDGdGD2yMGtof1bgs5mRLYnuDfEO19OMSt0t9pj4/jLm/7EndsnhNmh51Vuo15GsYsFWMaZ2UYZaETaKicaGvQsj1m6kjZyO6sxqSg+sTAQ1Fe5UFOBT7YHe6YbU4WMbaoEAt9L5SWm5GGrYaChbKcoayoupjAVuQPh4qz8O11rdW7PWyNkTCYlABMSRqpKIUwVpOxUhJz05MJs1RPdDTI9DAr8LcuDcLuCrKtDLM/FOXUkOh+It2/f0fwYE7o4I6g/syAnu1BXduDurKCe3PCBvIjhwqj+wuj+goie/MjBotjcGUJxD0phPJkXFlCX3F0V354T25kX350X254R0bAsVSfY6k+J9L9T6T7d6T78uJkmjcvOtJ9T6T5dKR6n0zz7UkP7E4L6EzxPZboWR/hXBvpXBPlXB3usD8Euy/Ydm8oFiYrrSwnoyIvq6q4RQvMAzQ2skEZYizNnawtXa0tXc1NHdEoLJh1gjK0QRliDPQsdbXNDPQsTYxtzE3tTNDWRobmerpoHW2Uro6RrMwWxa2qWxSUlRTVREUkJaXkxSVkQdYMFxSGCwoLIkQQSFE+fji/gKAAHCEARwgIwvnhAnwC/HwC/P8znXloXncNcn3wSpsFhUXAgEGEiKiYlLSwuARSVExSdjMMJrg9vejPdP7vrAo+efLoxYtn7959WFpaoVFZqyu0e3cfTN+fffbsxYsXrx4+fDQ7+/jdu3crKyt/RWc2h86FmGC+39e5UOvGsPLm8nHZEJPOYDNZoHSARqGzmRwWg/tpfuHF0zc/Xvn52uUbUxPnxkdPDQ3ghwdxo6QxAn5kfHxyfOL02PhpImkChyfhcSQyeWxsbIJMJpMIRDKJMDZKGh8jj4+RR8kj5JFhwsgQkUwijY+NT50aIZNI4xPEsfHRqSnC+DiONNaPI5BPnxs7e6FvhDRAHCWdOk+cPEecvECcvNCLGxsgTA6Rps5c/nmYfHqYfJo4eWGYfLoPPz4PYewuAAAgAElEQVR6+nIvbmyYfHqQeGqAMDkyfoY4ea4XRx4ZP0OeutQ9RB4knpo4dw0/dn6IdGaYfHaQeHqAMEU6dZk0eaV7aAw/dnaQeIowdnrizKXx0xdxpPHhkVHi2CSBOEYijw3jRohE4tjYGJlMnBgfJZMIpybHwV9EGMGN4IdJxBFwkkwikIgj42NkIgE/MT56anIcjxsaGyOTRslEMolIJhBIIwQSjkDCEUdxxFEcgYQbIQ6PjpOHcIN4wsjUmdPk0XEiabx/iDA2eZ48fnZs8vwIaaJ3AE8amxo/dY48MTWIJ+KIo3jSWP/wCHFscuL0mWECEU8eJ46f6u4fGiaQJybPDA0TJien+vsHCQTS8DAehycME4g4IoF8amLs9KlBAn5wsH8EP3jxwpnffr1+89aN2Uf3Py9+YLApq/QVFsSkc5mfV5ZWGYy385/Jp8+dGBg6QSS24IZxZ8/eevTsxbvP92efn75wbQA/SmNDazTu3LtP929N/3Tuyql+QlP5gdzwWD9za1cDlI2apqmisuFmBf3Nm1GKihZqqh7GRqnurlXJ8Reb65/iBjpSEpsjQrqTozuSAk8k+p1I9GuP92mN9amL9DwU7Frp71Tu7bDT077AyWaHnUUaxizZyiTJEp1giY4yN4y1QQej1MPRGkcSgs7U7B6tyGtIDDwa43MgzK3M377IG5vricl0t052Mo3FGgdb6vugtdz0VRx1la3V5Q03ixooiCcGuNVXlDZUlnk7WiI3wMQR38uI8iEFYIpScHNlCWcdOV9jlUAztSgb7VRX41wfiyJ/q/Jgm8pQ7JFox9Zkr+4M/97MwJ5035OpXt0ZgSczAk9mBHZnBvdkh/Zkh57MDunICjqZHdKdG9ZXGDVQHNNfEtNbFNWVH96ZG9qTG9mbF9WVHd6eHngs1e94WsDxNL9jqT7tKT7HU32Pb/PmRec2n85tPm3JHq1J7q1J7m3JHu1JXscSPVtiPZqi3Y4E2x0MtKnwsy73tSz3w5QH2JQHY2FbFbQV5NVVlPT1dS1AdowyxFiYOWKsXM1M7I2NbHmtQVGGNmgU1sjA2lDfwkDP0sjAEo3CoIwstLWMlJW05OWUFbeqqShriopIqShrbFFQ3iyviBAUkZaSB4NihYTFEYIiAnAhfj4EHz+Cjx8OF0SCVUEhEWFBJAIAmmdc8EwMwGXAYpAvCyARPJeDVxkNuCwoLMIb/yoiIQnKnIXFJeBCwnyCCCExSRhM4D9L5+83fPfdD7+jc9UBsIebQlml0SjrpwcymWwGnbO0tLK8vLq2RgWP34aT/qPkmc2hr6uoYzEYNNDoDlTg0elMNpvLYUN0OhNMSv02vZBLp9LoVBqbyXrz6u39u9Nnps72dg+QCGPEkdHTp84R8OQx8iQBTxwexBFHSMODQ4ODw/19w0PDBPwIeRhHHBocweFG8HgCDjeCGxom4EeIBDweN4QbHiQS8GQSgUwikEbJfUODBBJxEI8bnzjVOzg0TCDiiCQ8iYwnjQ2OkEZGJ4YI5CECmTx5pndoZAA/Shg7jSefGiZO4Mmn+nHkAfwocfwMnnxqZHSqZ5BAnjyHI00Sxk4PEyeGiRODI2TC2KnBEfLI6CRp4iyefIowdrpvmIQnnxoijI+QzxDGTg+NTOJJp0nj5/Gk0zjSJI40OTwyOogjDY2Q8KSxEfI4gUgeIZDIo+MkEolAIIyNksgkwgh+GPwJ4IBIwJOII2OjpBH8MDgmEvCjZCIeNwTODw32j46SyGQykUwikEZGiHg8ATdCHCaQcEQynjQ6MjDUTxolksdIRDJphEjoHxgaHZsYHTuFI4z1D+AJ5EkSeQJHHCWPTnb3D40QRskTk0PDhN7BofGJ03gSuae3f2iEMIgf6R/GEUYnRgikYRyRQCT39w/i8QQ8njA0hBvGjQziR7r7+/qGBgcJ+L6hwdFREpEwPDZKGB8jDuP6cfiByamxcxdOP3768NW710wuh7ewyeBCdAhag6AVCFqDoDUIWmRC82vMRSZEg6AVDrTCgShsiMmBOEyIS+NCFC5Eg1Zezb+5N3vzwtXTI+Thzp7utmM9x9qHT3adIxBmrl6lPn0CUdegd+/at2ft8/PvTEtuivRrjvJsifZqjvZqiPauifSoDnatCHAq87IrdsPkOFhkYEySLYzjzYwSTI1jzYyiLQxTHMwiTDRDDVWro/0u1O6ZOlDUmBBYHea+P9CpzAdb5IXJ97bN8cKku1slO5tF2Br7m+v4mep4GGvY6SgayYvoy4laaCgUpMYcKS/0cbLmg8HEBL7fKiMiitwgL8rnqK/kYaDkrq/orCXrprs53Epru7tZgZ9Nqb/N7iDbg+EO9fEex9P8ujIDetL9T6b59mWH9WSH9mSFdO8I6d4R1pEV1J7h37rNpyMrqHNH8Mmc0K7csO68cBBduWFd2eFd2eEntge3pPi2JvscS/VrTfZqiHNtTvRoTvRoSfBoSXRb/9iW5NWa7NGW5NWS4NEU59YQ41Ib6VwT4VQVgt3jY17kiipwNSrxMt/tj9kVaAOTk9VQVtbX1jLT07MwMsKYmNiZmtqj0VhDQ2sDAwtDQ2sjIys9PQtNTZSurqmxMcbIwFJfz0RLA6WpYaCtZaSnizbQNzU0MNFQ1wU7VpQU1TbLK8rJbpGUkBVCim3ZrCQrLScuKoFECiPgSDgcISiAEBAQBBNYEAghOBzBxw/fuIkf+Bs/8G3iJciA0SBThgsh14cAEsHjNS+PFkAiBIWFkKIiwuJiIhLi4EohMVEhMVHwkri03PcwwYy0QkDniIgwCUmRHzbwaPvv6LPx3XcwGAwMft20adN3331XVVUFQRw2m81gMMBcVA6Hw2azuVwuwCtoEMFgMHhzo39PcDqDSeFwGVyIwWLTQEs2JpP54MEDUBl97969169fr6ysLS0tLSwsLS4uLi0tffnyZW5u7vnz55cuXZqYmMDhcMPDw0QikUweGx7Gd3f3DgwMfYs/aGhwcHhwcHhoCDc8jB8eHsbhcDgcDv/Xwo387hEEnjCCHyH+54P87ZEX/+Sykf+gcOvinwiPJ+DwhH/+OIL//SMeN4Ifwg0P4YaHhvFDQ0NDQ7jB32tgYKB/cKBvoB9Eb39fX19fX19Pf3/vwEDf4GD/8PDg8PAgDjfU19dDIBGv/njtybOnXxYXFhaXX7+Zm5598uj1PAWCHr35fGPm2ZMPS3efv7vx8OmDuY9337z/wobuvXp39+nrK7/e+/nm7Nz7VSYT+jS/trbCWVqiP3v5/sHzVy8/fnq78OXZu7llGoULcSAmDWIzISr1TFdvblDIvqjIQ2H+rTGBdaFedZHezXF+R8LdKoMcd/va7PTC5DiiUyy041CaCWjdZAt0upVFuo1Fmr1pricmEqUcZaB4bFv49fqKifIdx+IDjgQ5VwU6lvtgC1wtsl0sdnhYpbtbJTibRjuaBdsaBdsa+VnqOugpWqvLoxWltWWEMNoq4W52/g7WypJIJAymJCGkqSCrgNhoo7450sY40FTHQU3ORlHSWV023FIvDmuU7Wm9M8ixOsazIdnvWEZQR2bIyYzAE9v82rf5ntge3JMd3p0T0ZEZ2pYe0Jrm35rm35EZ0pUd3pMX3p0b1p0b0p0b0pEV0LrN60RmYPv2oLb0gOZU38ZEr4YEz7o497o49/p4j7o49/pYt7oY55oo59pop8Z4j7YU72Opfs0pXk0JnvWxbrXRLjVRztXhjlVhDmVeZiWeJoWu6HxX40J3k2JPs1JvC5jCZm0lRX1NDRN9PStDQ2teGBlZGRhYgNDRMdHUROnqotFoa309E00NAyVFTSVFTTVVXQ11fTVVbWUlja1bVJUU1bduUZGVUZCSlOON9JaTkZcRlxYREkXAkXB+QTi/oAAfXIAPzscnwM8P5+eH8/EJbNzEv2Ej34aNfBs38cOFkICwCBFhuBASmBt8gl+pzY8QFBQWQogII0SEBYWFBIWFePgWQCLAz4JXRSTEESLCSFERcWkpMSnJb8dy38ME07cVUCmskRFiZGS4hKTI9z/8p+i8cePGb3QGjSBonz9//vTp08LCwuLiIsDo58+f19bWGAwGjUZbWVlbXFz+/Gnpw/vPIKFeXl5eXV1mMumgKgxUa6ytrb148eLcuXMPHjz48uXL9evXL168eP369StXrly6dOnKlSvXrl07e/bs0NBQW1sbDofr7+/v7u7u6urq6enp6+vr6ek5efJkz+/V+03g697f39/f3z8wMMDjwvC/KNzfwuFwONy/+rkNrROPyAMDA/39X0nc19fHu1k9PT1dXV1dXV3d3d3gJvatU39///DwMIlEIpPJQ0ND7e3tNbWN+w7U7tx7dE9VY1sPfmD83OjlG8QLVytbj++qbbx4d2bozOWG7qHyI02l+4+WVzcebe6qbelqbO873HR8V1VNSdXhAy0tNd0n67s7H32YW+EwaGw6h82E2Jxnt+7W7SrP9PXfH+RXHxF4NMT3cKhXTYRXVahLRZDDbl+bQnezHEd0ho3BNiv9dGt0FtYyxx6b42Sb42qZ72mZZquf74zuy4m7dKiUVJDaHOld5WN3wAe72wNT4GKW42qZ7Wm93ROT5Gqe6G4V4WgaaW8SZGPoZqRmr7vVRlPBeKsUaos0Vk/dWktFRUxQagNsM5JfUVRIju87s83iASbanvqqNopSFvKi1lsk3LUUPXQUo60N05zNSwLsD8Z41Sf5NqX4NiV518d7tKT4tqb6HUsLPJ4R3L49uC09sCnFpz7RsyXFtzMrtDc/ojs37GRmUEeG34l037Y075Ztfs2pvo3J3vWJnnVx7rWxbjUxrjUxro2JXv+AdYxrfaxbc6JXa6pfe3pga6pfQ4JnTYzroQjHylDs3kBMub/VLl+LUi/TAjd0ngsqzwWV72pc4IaGKSsZKCsZaGgYGxhYGRpaa2ubamqidXXNjY0xKJQ1CmVtaGgJdpSAuX+GBmZamobf6KytrqajpKguJ7tVXk5xs7wSSJnFxaTFxaRFRSSFhcQlxaXERMSRgkI8LgMib9rEz88PB74zv4AgHz8cONFguU9QWAigmedsfLdxA/A3ALuRoiLgGt71IGUGmTJSVERITBQhIiwsLiYpKyMhIw1eEpeW+w4GT0vNp1JYBAIpKiriP01nGAxWVVXF5XLB/pHXr18/ffp0dnZ2enr6/v3709PTv/zyy8OHD9++fTs/P//hw8c3b+aeP3v9aPbZnTv37ty5d+/evcePZ+fn39Poq0wWhUZfBT2AlpeX5+bmwPrhysrK69evAfE/fvz4+PHja9eukcnkgYGB3t7eEydOdHR0dHZ2njhxor29/fjx4x0dHV1dXeA8UGdnZ2dn58mTJ0+ePAm+6kB/pvbf+u+o9/fq6ekBd6RrncD9On78+PHjx098E++etre3t7e3nzhxorOzE9zKrq6uzpPd3QMjw+SzuPHzl369e//luzsv3p7/7W77MHFo6vxnFjTzdv6Xh89uPXrxy/3HP96aufPwxZ2Hz27NPLl+e/rcTz+fvX7j0q1bPz98ePvJoxfzH1bZDC7EYTJoEJsDUenn8MQUL+/dfn7VQX6HQ/yqg7yqglwrg5x3+2JLPa1zHNG5TiY5Lma5Lta5LjZ5LnYFbs6Fnk4lvvZZzugdTugj0Z6ksozTFTn92yNrgp0qvawrPDFlblaFrub5Hph8X2yuj12GJybdxy7e1SLe2TLa0SzAXM/LRMvNSAOrvdV4q5S+vISurLi2rJiGpKiiEFxeYKM8//fGMsJeRuquOio2SrKWCpJm8iLWWyTMZZAeOlsCjVWT7YwKfW33hTodjHCujnI+HO1cE+N6NNrlSJRzbaxbQ4JnQ4Ln0VjXqgiHo7GubekBXdnhHVlBLaneTcmeLanebWm+TSk+TSm+DUne9YledQmedQmedXEedXEeDQlejYneDQledXEetbHu9fGeTUk+LSl+bdv8G5O9wXtWBNuW+1uVepkWuhsXe5oVupvkOhtlOxpkORnscDbc4YSCaWuZqamitLRMjI1tUSgbTU20ujpKT88CjbYxMbE1NcWi0TZgN7aBgZmxsZWBvqm2lpG6mp6aqq6Guq66mo7iVjU52a2yMltkpBWAxSwiLAFCWEhcTERcGCkiKIAAaAZ0BiEoiEQghZFCIrzSOgE4Yv1uFMDldcVzgiA75rGblzUDOgM08wCNEBEWEhMVk5IUk5IUEhMVFhcDdN6WkkdZYxKJZLAb5T9N54MHD3LWGRZcLpdKpYLEmUKhLC0tUalU3gVMJntlmfr509LCwtKnT1/m5+e/fPlEpa7xBmMzGDQGg7G0tASMESaTCbJyJpO5tLT05MmT8+fPd3d3NzU1tbS0dHZ2Ahx3dHQcP368tbW1paWlra3t+PHjbW1tbW1tx44dO3bsGPgm/+F7/gd8n/hb/8/o+Dq1fVPr78W7pydOnOjo6Oju7u7v7x8cwt289+D9wtoSgws2TK5AEAWCFrnQBwqLAkGvFykrHIi+vjIaguhgFDkErXE5K2zWCptFhbgUFoPOZkEQh06jsFZWITbn7ezjmoLiEl+/MneXygCfykCvvb4ue/wcCl0ssh2Msx2M89wsSrztSn0ci70c890dCjycCj2din3sUjHaBW6mHVkRpyqyx0rTOpICq/2wB31s9ntZl3tZ7/TClPrZlQQ5FQY45fo7ZPo5pHpgUt1tk9wwUXamIdZGAeYGLgZqtpqKqC2SBvISJsqbjRU3q4oJbRbYuEVgA0pWzN1A3VlLyUZFDqMsa7ZZ3FRWVEd4g5msEEZBxE1TNtxELclGL9PJqNjHojLMfm8gZq+/1R4/y30B1pXBtgdCsBXBNvuCMIeinBqSvFpT/RoTvWpj3WrjXZuSvFu2+TUm+zQkeQM6gwBcBkSuj/esjXWvi/NoTPRuTvZtSvGtjXc/HO18MNx+XxCm3N9qp495kQe6wA2V42S4w0E/0043w153u4NepqN+poMhzNDQWkfHTE/PwsTEDo3G6uiYaWujUShrIyMrExNbc3OsqelXOuvqovX0TNRUddVUddVUtVVVtIChsVleSU52q5SknLiYtIiwBBIhKiiIhMMRYMK3iJCoEEIY0PmrsyEgKCAgCIbMCiKEAJpB+ryJTwBYFiAp3gQX4EcIghQY+BXrHec/x3pM8/JoEQlxYXExYXExUUkJSdnN38Hgqcm5a6sMEmkUzEb57vv/FJ3BTO4DBw6AOYFMJhPUMq+3lXnn2Wz2V3xzIBZz/QUsFotBZ6zRGatMFhX4zouLixQKZXl5eWlpCTx9+fLl9evX+/v7m5ubm5ubjx8/fuzYsebmZkDk5ubmpqamxsbGhoaG+vr6+vr6pqam5m9qWac/nwFq+lv/FTX/3+mf3pfGdQJvBS4AN72hoaGxueloY2Nt67FTFy/fmn08fv7K9bszq1zoyYeF5/OLj+c+Xb87M/Pi1dVfb04/frzGZC5R1yhc1jKbTuGyGF83W3JoHBaTy+FC0NraGofF5jJZawtLEBuCGOzpy1fLQyJysHZlHu7lPu47PRxLPe0zscbbbPSznU0LPa3L/Bx3+jsXeTlmu9ntcLHLdbXNckTnOhvXxfuOV+yY2pfdlxneEO5S7YM5HIA96Gtb4YfdG+CwJ9h5V4hzabBzQZBjrr9Dhidmuxc209su2dkqxs40xMrQ3UDVSVsJo6pgriRvoiRntFlaQ0JoK3yjAv8PBlLCDtoqNiqbzbfKmG+VQcmKGUkJqwt+r4XYoA6H6SC/N5Pis5UXdFcTT8BolwViizzQJZ7fwsNop5dxua9FRSDmUJTTkRiXw9HO1ZGOh6Od65I8m1P9mlP96hI8a+M9auM9auLca+LcwXFtvMfRWLe6BM/6RK/aeI/6RK+Wbf4t2/wbk30OR7scjHCsCMHuCcTs8rMs9TYr8jDNc0dvd9BLt9PZZqOTaquzDasLAoZC2QBPA43GotFYAwMrIyMrMzM7fX1zY2OMqakNCmWpo2OsqWmorq6vpqa3RUFNSVFTRVlTWUlji4IKyJplZbZIScqJiUoJC4kLIcUQCCGAYEFBpDBSBCkoJCiAAGgGS4LgJQRCaH3izC8gyC8gCGCKEBEGhRkCSAQwkXlONKjZgAshgZUMzoOEGiTLIhLiYlKSIhLivABolpCRlpbfAoMJpCTlrK0yyOSxuLiY/wKdKysrAXm/fPny/PnzN2/erK6uMhiM5eXl9+/fMxiMlZWVL1++LCwsrKysra1RKWsMGpX18ePn5eVVNpv9rWE/iwsxIIjFZNLZbPbz589v3rx569atly9fzs/PX7lyZXBwsL29/ciRI4cPH25sbGxra2tqajp69Gh9fX1tbe3Ro0dramrq6urq6urA09q/0NG/9f+Matbpr87/4fbxzldXVx85cqSurg6QGsC6qaW5rbO9tq258cTxY929B2sbDjW2tXYNluyrvvDTrYs3bo6evTRIGi0pL+8dHqQwqQyIQYWYy2zqEmNtmUlZY1LXGBQqnUan0yEOl7qyCjG5EBeir1HYdAbEhaDlteNFO3McXfKcXQvdXXKd7fLdsKnWRum2qHw362Jvm1I/hxJfx1wPuywX2yxnbI6LTY6jSWOS39TBvCs1JeSS5OYo90O+NkcD7OpCnY4E21cFO1SFux6M8twb4b4rzKU0xKU4yCnHG5vrY5fj65jhbpPkZBlpY+yN0nDRVnbWUbZV32q6VRYlL6kvK6ElIayC2KQvLYrVUrJQlDXdKm26VdpQVlRfWlRdmE8NsVFxI2zrDzCVjTD1TTAjke+CjJRKguzz3NFF7qhCN6N8F4N8Z91id8M9fpYHQ+0ORTlVRThUhmIrw+1q4j1a0wPbMoKaUv0ak31A+szLnUEcjXUDOXVdgmdDkndLWkBrWkBdoteRWLcDUU77Q+12B2HKfC2KvE3z3NHZrqjtDnppdjqptjqJNlrJGK0EjGaCpTps/UqgoaGlsTHGzMzOysoJDDEBc0zU1PRUVHSUVTSVlDW+9cv/uj8bdJuTkJSVkJQVEZUEFXJIIRFgUyCRwkIIYQQcCZJlwOWviTPYH4gUFkQI/b5UGfkH4wKAeP1KIAAxyJF5hgao0xCVlBCTkhSXluJVboAAdJaU3QyDCSQnZq+u0EdHx+PjY//tcwX/KZ1ZLBaFQnnx4sXNmzfv3Lnz/PnzV69ezczM3Lhxg0qlLi0tffz48e3bt0+ePLt3b/r2rfv37j64ffvuzMzDN2/eLC8v0unUP+TOnz59evr06bNnz54+fXrjxo2enh7wVQQJVG1t7eHDhw8fPnz06NFDhw5VV1dXV1cfOnTo8OHDAN/gZFVVVVVV1cGDBw8ePHjgmyq/af/vVfkvav/f2r9//7/+uVVUVPz5Zw8cOPCHk7z7Vf0XOvxNR77p8OHD1YerKg/tr2+rr6iurKo50j0wTJo6e+HHXy/fuPP20+qHRcr0k1c/37rb0dt98dolNsRiQUw6xKJDLCpEX2NSqSwai8NmMzlsGgu0tgVNTJh0Fo1CZzBYEINzh3zqQHRigadvrpt7pr1ttjM2ydJoh7NlsRe2xNuu2MeuwBOb447NdrPN9XAo9LKrjfO7cKjo19b94+XpXalBDWFORwOxjeHOrTEeDZGudVGuDQk+DckBhxP8KmO9KmK89kV7lwQ5FQU4FPg7Znlg0lytE+3Ng011fIw0vAw1nbSVrJTlLRRlLVUU0ArSWmIIAxkxG20VSxUFU2V5U2V5fTlxPRlxDXGElhhCWfAHRT6Y0ibYZhhMhQ/mrre1KMQ539M0380w20k3014r20GryN1wb6DlwXAs2Fp9MMLxcIxrS1rQidyo4zmRzRnBbRlBbemBrWkBzal+TSm+TSm+jSm+Dck+R2Ld6pO865O8j8a518R71Kf61iV6HYhyOhDlsi/csTwYW+JnVeRtnuuO3uFinO5kmG6vn2Knm2SrG4/RTsBox1ppxliow3R1zQ0MrPT1LXV0zPT0zNBoG0tLR2trZxTK0tTUxtjYSkvLSElJS0lJS1lFU1lFU05eUUZ2i5T0ZinpzdIyClLSm0XFpJBCYsIiYCsgQhAhBPoZbeITgAsiEQghQQEEz2vm1WmACg1wGWgv922mCd8muADwKNZnxCBN/oOtLCgstH5VkPcSUlSEZ4nw6CwqKSEiIQ2DCSQl7FhdoY+NTfyn6fzDDz/w6Ay6Ea2urtJoNFBRt7a2trCwQKVSgXcMpnssLCwtLqxSKUwGg0Wl0ul0Oi935nDpXIgJivOAT02n03/77bfjx49XV1fX1NQcOXIEMBfQFiCyoqICfJl5T4F4x/v27du7d++ePXvK/6Td/z+062/t2rVr165/9XMr+6Z/+g7gvuz5pr179/4P/w/ALd6/f//BgwfBv+fqw1XVNVWVR/ZX1VYdbaytrq0dGZ14/3nlyzKTyoSoLOjdp2UWBNHZHDqbxYY4C/SlL8zlJc7aMpu6xKDSWKD8E2LSOfRVJsSB2DTu6jKVyeCy2FwqjQExudw3HzuK9+wOicnz8k2zt9/uiE2yNM53B3YzttDDJs/dOs/dpsATW+LjvMvfZWxv9mxvzY26svZEn8Zw52Oxnq0Rrsei3DuT/NrivVoTfY6lBbZnhjWlhRxNDTqSEng4KbA8zL000KkowCHbwybT3Xqbk0WUlVGIma6PkYaTpqKtqjxWbYuN2hZTBRltcaS2lLC1ppKZyma0kpyxopyWjKiWlIiKCFxdHKmI3KSI2Kgo8J00DCb3PcxBUyE32DnfxzLbRX+brfo2jGqWg3axh9HeQMvKUJv9IbZVEQ6HY1wbkn3asyO6i+I7C+LbMiPaMkLa0gNbtvk3pfg2JvvUJ3nXJXrVJXodjnGtS/SqTfA8GO1cFeNyJMHjYLTzrmBMeYhdaZBNsa9lrpdpjptxpqtRmqNBioNekq12gktPoOAAACAASURBVK1WnLVWLEYrHqMdi9GKtdKEYTAuxsYYY2OMqSnWyMgKhbI2N8daWNih0dbGxlaGRqa6eigwM1tZRXNdd+bNEpJyomJSQsLioHWGmLgksCmQQiJIYSFBJAKOEEQIIeFwBAIh9LWumU9g40a+TXwC/AKCGzbybeL72lMfzAMEHZlB4vwHcxk8BYYGb0MKADevio7naUjISEvKyoBSDXFpKcDlbzm1HKDzyjJtdHQ8ISFOUkr037sqCN4KLAl+//333333XUVFBW89kMlk8uqdORwOl8sFNjSVSmUwGGw2F/R9ZjLAih+gMIfFYjBZVA6XzubQuVw2lUqFIIjNZl++fLm2thZ8FdenwCAF+wN2/wDNnTt37ty5s7S0tKSkpLi4uKioqKioqPBPKvimP7/0hwv+1r+kv/o8/0pF61S8TiUlJaWlpTt37gRAXw/x9Uzfu3dvRUVFReW+iqp9ew+UVx7aX3W0et+BgwcP1xDIk4+fvf28SGVDEBOClqlM0PmPwmKtsFlf2IwliAM6E9LYEJUBMRgQhwUxaRCdAjFpEMSF2BxomUL/skJh0JjQ/Opd0unD23aUhUXlenrFWZhlOWMzHSx3+jrlOpkXuFqU+dvnulimWhtUhHqNVuQ/7mu4cCCnI8mvNti+LsShNcK5I86zO8m3K8WvPzMElxczVBA3UJTYVRjXmhVRmxJUHedzKM6vIty9yNsm290q28Mmzdk8ysog1FzPH63lYaDqpL3VTl3BSkXWfKsMWkEStUXSREnGVGWzibK8wRZpDRlxNXFhVTEhbRkJRWF+JSF+VVG4zAaYCAyGkhdPdMfsjfHIcjdMxWpkOupkO+nmuRrs9jOrDLXZ6Y2uinA4lhHUVxQ3uCu1f2fyycKEEzkxx7PCj28Pa0sLbkkNbEj2q0/ybUj2a0wLrEvxa9gWUJPkcyDa9WCMW02yb02y78EYt91hjqUhdkX+mFwfix3uJukuRin2BglY3URb3XhbnXhb3TisXqKdfrydfrytLkxbG62hYWRkZGVl5WRubo9G26BQlqBCw9DQXN8AraVtoK6hC3rny8hukZHdIi2jAPZngz5zgM4IpLAA/OsOQDhCkB8uwA8XgCMEwdqgoCBSQEBw0yb+jRv5Nm7i5+OHA6OZ1/YTOBsCyK+Vzn8IpKjI+lrm9eYGWPHj2Rri0lJ/oDOo2QB2x3o6k8lj8fGx/zU6s1is5eXl+fn5ubm5t2/fvnr16tWrV2/evPny5cv79+8fPHjw6NGj16/fzs29//xp6c3r93Nz79+9+/D+/ftPn+ZXV5fZHDqHS6cz1hgMGgRBc3NzJBKpurp67969lZWVhw4dAokSj8g8FoNEjMdigOOSkhIejgsKCvLz8/Pz8/Py8nJzc/Py8sABTzk5OTk5Obl/oZy/9b/SX32ef6W8dcpfJx7oAbUBrAGvS79p586dANx79uzeW7F7d8WufQf37q+uLN+7p2TX7qojtSd7Buc+fKEyoDUGtMaCaFxomQ4tMaAlFvSZC33iQJ9Z0GcGtESHVugQjQkxWNDiMsSgQ2w2xGBDKxT252XKEp0FcSGIDn289bi74vCu6ITioJBUe9ska9M8V9sSD7sSd+tiN6tCV/M8J5PdvtiOHXGXa/ec2ZfVmxZ8JMC22su8McT+ZKLnYEbgSHbYSG7EWGni1N60yYrt5H0ZuF3bOvKiG9KCjyb4H03wr4xwL/GxzXO3zPGwTnc2jbXWj7DQCzTV8TZUc9VVctDcaqsqb6ksY7pV2mSLFKCzsbKcvoKUhoy4qqSIioSwpqzEFmH4ZiS/koiADB9MDAZTExN0M1IrCHHI8bFId9JPd9Au8ESXB1rt8jcr8USV+5sfiXE6kRUyWJIwXJbcU5xwIiemdXt4S1pQW1rwsfSQtrTg5m2BjSn+9an+DdsCjiR41ST7Hk7wqoxyORDteijJ+1C8574o57Iwh9IQu8IATI6PRZaHSZqLUbKDQQJWNxajFYXRjLLWisZox9rqRtvqRFlrwaytnU1MbM3M7CwtHUG+bGpqg0Zb6+ga6Rv8Y3K2whaVr4NZZeTFpGRFJKSRohJgJCugKmipzCuAA4VxgkgEKN4Q+LYhcMM3OoN2+KBfPr+QEFxEREBYmA+J5OF4vY8B1glBdiwiIc6zL5CiImDRDzAd/AjANI/OANDggEfn5SUqoLOEpMi/d1VwPZ3BmX379oHEmUKhfP78+cOHD2/fvn3x4sXTp0+fPHny7t27V69e3b179969ezMzD6enHzx98vLhgyevX799/37+zZs3b968WltbAauCDCaFTqdSqdTz58+XlZUVFhbu27cPZEaAyGVlZaWlpetzqz8kubxvNWBEdnZ2dnb2jh07srKysrKyMn+v7euU+Rfa/rf+V/qrz/P/U1m/F7iDPOLz2P2HPJ3H7pKdxaVlJbvKy/ZW7NmzZ8/OXWU7d5Xt2r1nEEf65fbMs7efl5nQJwr0dG7tIxX6xIDeM6A3VOjlCvR6BXq/Bs2vQR9WofeL0AIForGhhTXoxdzy208UYFsz6FyIArHeLF0eIFVuy9wdE1/o5xtnjspztS31sN3tjS11sShwQO33t+vZETNVUXD+YFFbjMdRP+t9zkbVniZtEY6DaX7k3PDxomhSYeRUecrFquwLh/NPV+UQ96afLIhtTAusT/KvTfA9GOFa4mOT52GR7W6R5mQShzGIstYLttDxM9b0MFBx1lHEam62VpWxUJExU5IyVZY1UZZHKcnqK0hpyoqpSouqSImoy0gqiMBlEZs2IzfJwn+Q2giTE/hOQ5w/xtG4ONy5JMQhy8OkKMBiT5htmZ9pqZdxVaRtY5JHd27Y8M7EwdLEzvyYloywhtSg5m2Bx9JD2jPDjm0PbU0Pbkzxr0nyOZLgtT/S+WCM24Fo1z0RjnsiHCtiXfdFOe8MxZaG2BUF2eX722T5WGa4mSQ7GyXYG8Tb6UdZa0VitCIxWlE22tG2ehE2uhHW2jBbWzcTE1tDQ0tdXVN1dX0tLSMUyhKFstTU0tfVQ+noGqmqaStsUZGV2yots1lSSg7MzEaIiAsgRfgEhfgEhb6Nu0ZugguCGjiwi2QTXAAuhIQLIuG/RzPYsc2bPrWBX2ATAsEvJMQvJMSHRK7f8ree0SBN/mYfi/OsZ1A5t97iAHn0Nxz/89x5eYlKIo3GxcX8p+kMg8H27dvHq6Lj1TWz2Ww6nQ62k6wXjcYAbYzAhQwGg0JZ5XLZEMRisalsDp3JpN+6dauurq6kpATky+CLt3PnzpKSksLCQpD58rKzP1AYKCsrCzAiIyMjIyMjPT09PT09bZ22rVNqampqauq2v1Dq3/pf6a8+z/9Z6+8RuGsZ38QjPqA2uNF/ZndBQVFhYXFRUUlxcfGuXTv37i0v37t7566ywtJd9S0nmjsH+0nnuvAXWnpO90/81o671oK72jx8pWnocgvu2jHcj61DVxt7L9SePNPWd7ETd7mhg9R4An/v8dwyHaJxIQ4Hon2iQQvMd3cfd+yrrkhOPZiUkOWM3W5nXupms8vdeqeLWaU3pjcj4uKBgqnyrJMpgYe8rQ55mdb6WLSG2vYkuOMzAsi54WOFUaS88KnypMuHsi/XFJw7nD9akdFTENOcEVyf5F8T71MZ5lzsbZXvbpHtYZ7ujE7EGsbYGIRa6QSYaXkZq7sYqDjobLVRl7NUlTZXlTVTkTFRkTVSlNHbLKEpK6YmI6YqLaooKbpZFCkvxC8vxC+P2Cgj8L3kJpjUBpilinhmALY80ac4zHFnKLYowKLQC30w0q4l1fP4dr+evPDB4pie/Khj24ObUgMaUwLbMkI6siJO7IhoywhpTPE/muhdHeu+P9J5dzAWcLkszG5nKLYszK40xDbf37ogwDY3wCbbz3q7l3mqq3Gio0G8nX6snV60rc7XsNeLtjOIwuqHY3RgBgYWenpmIGU2MrJAoSyNja309EzU1HU0tfQ1NPUUldRl5b4WZoiJSwuJSYKsmR8hzGvXCfxiXq3bejoLIoQE4IhNfAIbN/EDNPPm/m2CC24UFNwAh/8gILABDudDIgWEhXn+Mo/OvLI5Xl7MS5YRIsI8WIMUG9RmSMnJAqP5TyEL6Ly0SCESybGx0f/2iro/03nv3r3AYgZ9Nnh1zbzt3QwGY21tjcPhcLn/oPO6qmgOBHFYbBqdscrhMl6+fN7W1paTk1NaWlpWVgaypOLi4oKCgry8vJycnPUpMO/4zyz+A15Tfq/kdUpKSkpKSkr+CyX9rf+V/urz/L/R+ju1nvXr2b2e2utS9R25OUUFuSUFecW52Xn5eTklpQXFpQUFRfk78vJTd+Ri3QP1Ld31MYFG2ChT51QVkzAd21htuzgd+3gd+0QtuwRNbLwWNl7TNkbHJtLYMVrDzNvCOWR47MrrD2sLK6zlRebaPA1agaAVzrk+3MG0jObc7MMJUQUumHw7dJmTabWfTVdy4Jmy9At7snpTgg64m1W5ohsDMN2x7kMpPvg0f0JmADkvdLwocqI46vz+tOu1Bdcbii4dzR+vzOwvjm/PDGlOCaiN86oMcyz1syr0tMj1ssxyN09zQcfa6odj9ALNtX1M1N1Qqo56W2215K3UpC01ZM1VZdHKUkaKUvoKktryEuqy4moyYgpiQlvEhTeLCsoJC8gL8cshN0rDv5faCJP6AeZporYjxGF3gvfBVL9dYbalfuaNqV7duSEnswO6dwSdzA5pTw9sTPZpTPJrSQs6nhXZmRNzYkdUU2rQkXif6hjPA5Fue0IddwXZ7Q5zLA93AlZGUZBtQQAmx8dih69Vlq9Vpo/lNneTRCejWDu9GKxulJ1uFFY/0lYvCqsfaacfZW8QaacfZqMHQ6Nt0GgbKysHDMbJzMwW2Bra2iglZQ1lFU1FJXU5eUUJSVlxCRmwBgjojBARhwuJ8np1CgqLgPU60HgItMXYwM8ngEQAPxrQGWTNvHbM/AgkcDM2wOEb4HB+ISGEmBhvuQ/QFgTIjnlneIkzz9ng7TcRl5aSkpOV2Sy/biVQal0eLQuDCSTGZy0tUggEEm83yr+xvzOPzqCcDgaD7dmzh81ms9nslZUV4Du/efOG5zuvra3Nz88/fPjw5cuXHz58fPv23Yf3n1+/ejc7+/jx46cfP35kMGhMJp3NobPY1OWV/8PeeUa5Vd1r/0zXqLej3vuMeu9tNJJGGml67733sccV27hgbFoAEzqEEAgJxfRQkkAI5UJCqI5pBuOKPfb0PmPr/bBt3bkG0+6FNx8461laZ84cnaWlffTTo2f/995nf/Obe9atWzcwMLB58+aBgYGenh7A5YGBAUDhS1zwaiO8msLfQtiWVVvzxa3lMlvzL9uP2i73fn7L+3zJkW8E/eXAffEG6OruGOzvWTfUPzI0MDw02D+8pn94TV/fcO+GrVes37ajsrnX5CvTZ9Ubg93WyEhO7dWG8LAuNKTNGVLnDKrCQ5roWmPRRmvpxnDLrmjLDlO42RlpfO7VD89MxWYXYytLsVNfjs2PzsfmYx++9OrNIxvvXD/yxys33dHVsCVk31voua+l6JmRlmfXtT7YWnhzkeeasOm6XONdVdmPdBU90V/+RH/p00MVL25qeGl725+3tbx6Td9bN617/eb1f712+MkdnQ+ub7irv+LOnop9rYV7aoJbSlwbChwjBfbhPHtvxNrgVde4leUOeZElI2KUBjQCr5ztlNLtMoZFTDXyKToeWc0hy9lkKYMYpzOHhGHikUwsgoFJY2BSGOgkLARlUhF5ZvG6muCv1zfcMlj+q7bo3YMlD4xU3dNfeEdH9La23Jsbc66rDdzUFLmzpwLQ+a7+mptai/bWR/bWR3bXhbdX+rdU+LZV+bfVBK6o9G0o86wtcgwX2PrzLV25pu6IuTtibs/RN2apal2ZVa6MandmjVtZ5ZRXODMrnJmVLnmFM7PMnglZLB693g6GnAgEmSKRQiJVcHliIBabT6EySWQaoDMaQ0DhiCBujtP54jrZqPhMchcmLUKmonDY/14wMN4ZeLG6OR1zIc1Iw2BA9IwmElcXYABfHE+WL6Fz/M94zRwo2KAw6FQmA3AZ9BBSGPSL/YTMBAjZ0tQ/Pjbz6KP76+pqiCTsz0NnUJhx9uxZkDt//vnnn3766aeffnr27NmjR4++//77H3300SeffPbeex8c+PDj99/794cf/vuDDw6cOnVqbm5menryfGxpYnL0L399fmCgb2BgAMSL8bAi7oVXG+Gv83c1Ty/H1qb/uTVe3JouszX+sv2o7XLv53e+z5ccvxz3wU4c3xdav7mjtam3s3mwt31wuG/N0GD/wGDP4FBP/5re6sbajqE13et2lDSvr+q6pqL7ltKu22/+w6cVffeW9dxd1HtXcf89pWt+W77+gfL195et+83AjU937LrfVTZgzW388xsfn56MTc3ElhdjRw+dmh2di00unz746f5bbrt17fCTu6/86/U7H1nX+ehQwxNDDU8P1z/UWvTrEte+Qte9tcG7K7Mfasl/orfsqf6Kp4cqXtxQ/+rOjjf29r60o/21a/vfvHHklRvWPL+77/Er23+/ofG+4ep7Bip/3VG4pya4tdS9ocCxJs86GLH25Fqas3V1XnWVW1Vqz8y3yEIGoU/JdWYynVK6VUI1CWE9H9byKAoOLGUQRVQcl4zlkDBsIhrYZyo6lY5OZmKSGUiIlgplwsllzoydrQV3bmi4b0P9Axtq7hsqu70jfFN91vU13r0V7qvK3DfU59zRU3rPYM1v1zbdO1S/r73kmoboNQ3R3XXhbeW+K8qztlT4AJrXFNr7I6buXEN3rqEtqGsLG9vCxqaAtsYjr3BIK+wZVU55lVsBiFxqyyixZZTYMoqtMshgcGg0Fo3GkpmpEwgyxWKlVKbk8sR8gZTLEzNZPAqVCVMYFCqTSKJisESQNSPQOAQaBzh7Md9AxefBAMkGAo3CEgkYAjEdg01NS09KQ4C4GXAZhcMj0JhkJDIFhUJgsSgCAXQMfp3OX8dxfIg2yDHiCKYyGTQWk85m0dksgOb4QSqTQWHQaXQ2BKFbmvrHx+YuQ2eA5qSLaP4/oPO2bdviI7lXxxrLy8uLi4ug2Bnk0cvL586eHZ+fXzx3Lra0tDI9PQ2SjampieWV+X8ffP+KLRu6uztHRka6urqamppApNje3t7V1bXaTMVZfAl245/whoaG74Rsw6qtvr6+4TJb/S/bj9ou935++/u8+si30x+cEMc3aOKGhqb2lv7mhu62xo7ejp7+7q7urrbunrb+wZ6egf6Wnv7O4a3VXVvXXf3gyN79jSP3739t7up73tl199u77n13z0MHr3/s0DWPfnrl/e+uu+PVfc9+uumO593lw3p/9UtvfXZmJjY+eW5uJnb25PSFFXYn5/7xp+euH+q/f8vIm3ff9MUf73r7pu3Pr2/7Q1vxXRW+Wwod91YHHu0ufqyr+MmBiqcHKp/oL31muPKlrS1v7ul967qBv+3qfP26gTdvHHn1+jUv7u5/ZkfXY1va/7Cp+d7Bqn3tRVfVBK4odo5ErQNhY0/Q0BU0tAYMDT5tjVdT7lQU2jIjRrFfw71gn8U0i4Bq5FP0fKqaQ5HRiUIKVkjBs4loJh7JIqCYeCQFlUJCJFKRiSJSOh6CcBCkpiHqvOo9nSX3XdH6wBUtt/eW3NiUs6fKs7vCtbPUvr3Yem2t7/bu4vvX1v1+Y+vv1jXd2lV6bVPkmobozurg5mL3xhL3hlL3uhLXmkJnX665M6Br9WvaAtqmgLYlR9+So2/IVle5Msps4nKbrMKZWe1RVjgzS20ZRRZpkUVabJUVW2WQ3uTUGuxKjVmhNqm0FpXWIs1Uc/gSCp2DI1KxRJhEZZCoDBBlYIkwAaYg0Jh4eTISi0vHYAGjE1JSQQ0GlJySkJIK4gs0npCIQEAJiVByclIaIhGBSEpPB0RORaNTUKg0DOaCayYQEFgsnkwiU2AimYTF47B4HJ5IwBMJYIdCo9KZDAqNSiSTSDAZiMni0OhMOoNFozMpVDqHyxcIxUwWh83hsdhcJotDZ7CoNAaFSocpNDJMT0rCVVe3T0wsPLb/qeraKuL/HI2SCKUkQimJUFIilJCYACX+cEBfMjF/YmLixo0bz58/D+g8Ozs7MzMTH34SA8t6xmLnz1/YicVi8RmTFhcX43PwLyzM3XrrLf39vW0d7W0d7e2dHe2dHW0d7S1trc2tLU0tzXUN9d+o2vq6uC53zvd57i/6/6sf10bfcH5NY11dQ2N9U1tTY0dLc2drU1dbc2dHW2tre3Nbb0vXSHP3ltLGDcGy4VDlxqK2a/Jbr4+23RBpv6l44K5I9+3RvjuLhn9jrdpVMnh7Xsc12ZVrtFllT/zlH6NTK8srsfGx6fFT09Nn51fmz0+cPvPFwQM9tRUbG6t+v33DW7dd9/o1V+zvqbmjyHdXqe/B+twHWyIPtIYf7Sl4YrD02bWVL2ys//uOjn9cP/SPG4Zfvabvxe3tb9207t07tr12w9oXrur7066eJ7e1PzhSf+9Azb72kp2VgfVR21DIPBA2D+Ra+yPWjqCpOVtX71FVOeXlDnmhWZKr5QUUbG8G2yVjO8Rsq5hlEbH1PLqCSRbBWH7cO5PQTCKGTkTDWASMSmSjEwW4BFYqRIUgNYxo8Bl3t5XfMth4U0/l7rrw5iLH5nzLliLr9jL7Dc059wyU/X5D4yNb2h5Y17CvvWBPfRB0CW4qco0U2NfkOwbzbL1hc4df1+xRNjqVdU5FY7auzqep9ijLHRmlNmmJVVJilRTbJKUOWYldWmyTFNolBTYxEGSxZ2kN9gyFXihR8kVygVjBFUiZHCGFzsGTaIDORAodFGlgCGQskYRAY5IR6WDhPoBmgGnQ0ZeKREHJKUlpCFBmhyYSU1CohLS0RAQC5MuAyCmoC12CoGADiccDYfG4OHzJFJhKp1FoVDIFJpCIFBqVxqDDVAqZAlNoVCqdRqXTqDQGlcYAIKZQ6Sw2VyiScLh8vkAExOMLuTwBm8NjsjgMJi8pCVdd1RGnMwnGf43OSYlQEkDz/yGdQe58+vTpU6dOgXHbn3zyyYcffjg5OT01NXPixFcfffTJp58eOnLkGNiOHj16+PDhkyePHz9+dHz87CuvvDw8PNjQUNfc2tLc2tLS1gq43Njc1NDUWN/YUF1b852qqav9Qfo+1/xFP4/+r9qosrqqqqa6tra6ob62paG2vam+o6mpvbmlu7Ovpbm7rqm3tmVNSf1wsLjbGW235/XIvW3Osi2BxmsDzTfoi7bJQiOG0u3qgk3Wsi3W4hFP6YAzr+n51z44cXZ2fvn8+fOx8TOz0xOLS4uxiYmpAx++H/TYCl3mfcNd96/penSw7an+pj80FN5Tmv1wS97TQxV/7Mp7arj8xc21f7uy9e872l/Z1fnq1T2vXt3z8u6uv+zqev+OrYd+f92H9+z8+w3rXriq77HNzfcNVt3RXX5Ta9GemtDWEu/GQvfafMdQrq0nZOoKmFqz9SB9rnQpS20Z+QZhWMP3yfkeKc8p4TnEXKuYYxQwVUxYTMEJyTgeCcMmoplEFJ2IphFQJCyCjEqmpEAcJMRDJzBTIGYSpIGR5Vb1SFnursbibdW56wpda3KN6wtMu2o8N7dH7ugr/N1Izf1rqm7rKrq2Ibinxn91XWBHVfaGYsfafMdQ1NaXa+kM6Fs8mgaHos6mqLEraj2qKrei3JFRYpUUmUWFJmGBWVhgFuabBPkmQdR8QXkWYb5VBGkN9kylQShRcgUZHL6Ew5dwBVK+KIPK4BLIdByJQqTQCTANhSOmY/AoHBEkEgg05mLcfGEfQyCCnbizRuMJSCwOiccDFqei0alodDzKAEcuCZ1xMEwkkwCFL8CXToOpFAKJSKbANAadwWLSmQw6k8HisNlcDovDBjZZJJYKRRIGk83m8IQiCV8gYnN4HC6fyxNweQIOl89icxlMNp3BTUzEVlW2j4/PP7b/qZq6ajKF8PPQ+dy5c+Pj4ydOnDh16tSpU6e++OKLAwcOvPfee6dOjR4/fvLLL49+8slnH374748//vTjjz9+5513PvzwwwMHDnz55ReHD3/+5Zdf3HjjDY2N9a2tzfWNDfWNDQ1NjQDKtfV1NXW1VTXV5ZUVq1VRVblaldVVq1VVU/0tuuTkSy71i35SXfLmf2eTXe78S+6HuEoqKssqyisry6urKuqrKxpqKhtra5rq6mur6+pqm+ubumubBysah8pb1rWPXLdh74Prr3/qil+/1L/3mb5r/tR//Z/7rv/LyG2vr7/99eKB25zlGw2RDluk4aV/fHxyYn526dy587HTJ6fGz8wvzMdmZ+cPfPi+QsyV0wjbmipu7226p7Xqif7G5webHm0rerK79MUN9c+sqfj7jva39va9fd3gf13d89L2tr9c2fq3Xd2v7Ol797atn96/97MHr333jm2vXD/y4u7+J7Z2/G5NLegS3JxvGw7pB4L6gbB5TdSxptDVk2NpDxibsvR1Xm2NR1fhUBVZMqJ6iV8pzMoQuCVcp4Rjl/LMIraGTZVQ8SIYyyejWQQUHZ9OxSMpuHQYi4DRKTRkAhuVIMCnCrApFAgiQpCKmFaol60pCmwqD40UunsC2rVRw7Ut4buGy+8drvjtmprbuoqurQvsqvTsqvBur/BcUeIaKQDFJObOgL7Zo6x1yKusskpLRrlZVmGXl9kziyzSfKMoqhdE9YKIjh/R8YMaTlDDydFyQzpeyMDPNQkjZhGUqTRIMjQiqUqSoRHLlDyhjCuQCiXyOJ3xZCqORAEldEgsYTWOwYgSBBoD1vEDS6wisbhkRDoSiyPAFCyRBAqZgeJ0jqcZGBIJJM4oAgFPocB0BqAwnckAaKYx6BQalQSTaQw6m8vhCwU8AZ/L5/EEfJ6Az+ZyBEIxXyCSPjHt+AAAIABJREFUyjIl0gyQZnB5gnjcwWRxWGwuQDONzqRQWQkJmMqKtrGxucf2P1VbXwNTiT8PnUGN8/z8PFi8amlpCdQ7gyq6c+cuhBtLSyvLy8tnzpyZn5+fnZ1dXJw/e3b0L395sb29taiooKKibLWTAlaooqqyrKK8uLSkuLSkpKwUqLS8DKisovxbqP0tWv2ssoryX/Tz6HJU/T7NtFrxGyAucGMUlpYVlpaVlJWWlZVUlBdXl5fUVlbUVlZUV1bVVDdU17WWV7fllbbmVXU19G4b3nH3jtv/uu6mv5QN31u29r6+6/48eOPL/Te+1HfDn5t3/DHYcpW1sNea1/zS25+cml6ZWjo3u3DuqxOTE2PL8/OxufnlTz75RMxmECCoMdtxz3DXne1VD7RWPre25eXN7c+trX5uXfVrOzsO3LLhw33r37lh+LVdnS9uaXpxa/Pfd/e++au1B++96uP7rv7g7h1v3LjuL3sGn9vZ8/CGpru7S64q82yOWoezNQM+1YBfNxw2rc13bCjJ6g1Z23NMTX5jfba+1quvcKkvFG+oRIDObgnXLRNYxRwth5ZBI0ioeD4ZzcQjaZg0CgYBYxGAzjwSioFKZqGSBTgEOz2RCkGcVEgLI8ssyu6wfSDiaPOq+kO6G9rzfrux4b71NfcOV+1ry9tT7dtZ4d5a6tyQbx4OGwbCxqGItTfH2JqlrndkVFqk5SZxmVFSapSUmKVFZglAc66WF9ZwgQJqNlBQw8nRXwA0pNSYJRkakVQhk2tEUgWDLaAxeWyeGKazCDANS4SxRBiAGMQXoBIOhcNjiaQ4ncEJgM4oHD4VicISSRQGk0ihgg5AQO14DJKOwRJgChBYLRtLJJGoNBqLTSSTYCoFoJnOZHD5PEBkOpPBE/AlMqlIIuYLBVw+j8PjMtkskGMIhGKRWAo8MovNhSk04Km5PAGPL+TxhRftMw+C0BXlrWfPzj62/6m6hloqnfyzeed4+hzPnQG15+cXl5fPraycn5mZA8sM/vdcz+dXTpw4tmvXjpKSorKykqKigtWfVcDNkrLS4tKSwuIioKKS4tWkXo3p70TA11n89Q/5L/pJ9UOpfbnz49/T4GYoLi0pKikuKinOLy7JLy7JLy4qLC4oLskvLSmoLC2qKiutq60uKysrLCorKq0pqmyOljb5ItXmQG121dZg03Xmkm22yl3ZzTeZynbpS3dYKq+yVGy1VWz0Vo84Ctueff3AkfH56ZXY/EpsdHR+bi62uBibnVv+/PPDGUIhCoL0DHhrZcHdvY0PdNU81lPz6vael65ofn59zTvXD3x02+b3bxp5a2/fqzs7Xt7R/spVXW9cM/jWjSP/9at1792+7YO7d/3XTRuf3d714FDVLc2Rq8vcG0L6kRztpqhpe6lnR4V/c7EblDz3hW0dIXOT31jvM1Z7DaUuTb4lM1cvzdFI/Jl8QGdPBt8u5ei4tAwaXkojCGAMi4ACdAaApmAQdCyCkp4EpybQ0pPZqDQOKoWRCjESIC2MzNeJWnyG1iz1QMR0XXvBPSM1dw5W3Npd9KuW3KtrfDvKXZsKrcMhbX9A0x8yDOZaugP6JreixiIrN0lLjZISg7jQICowivIMQmCZQzpejpYbd805Wm5Qxw3quIDOYaMAylDo2TwpncXnCqQcvgSmsclUFosrIlLoOBIFjSeh8SSwyjUQqNBA4fAYAhGNJwDaYgjE1ZhGoDEEmEJnc0hUGrDVWCIpvlQ22CfT6CQqDdAZSyQRYAqFwWRwuAwmm83lsLkcJpvF4rD5QoFQLBKIhHQmQyASyjIzRBIxi8NmsJhMNovJZonEUjaHx+MLxRIZ8NF8gYjJ4oBYg8cXro6eWWwBBKHLy1rOnJl5bP9T9Y11NAa8ejTKT5o7g+3cqm1lZWVhYWlhYQmMPVlcXF5aWgEnz87OgoGCr7/+ak1NVUlJUW1tdWnp/yAv+MgVFBXmFxbkFeTnFxbkFxYUFBUCRl+C6a/b6m/RJU+Jf8J/0U+tS97572y1y50fv2BRSXH8mzuvqDBSVBQpKooU5EcKo3kF0YLCSHFRXllRfmlJUVFhfkFBUXFJRUllfWFFQ6io2h2plbkblTnDiuCQqXirofhKcWBYGd1srtihiAybSkac5UNqf9UfXnzzi7Nzs7HY7ErsxFczkxPnZ+Zi4+Pzhz770qjWIiGIlgTlKyS39TQ+s23okcH6Fza3/n1Hx8tbm/+xt+df1w+9uaf39au63tzT+4/rh966fuiNawZfvWbg5av7/3Hzxn/+essLO3vu7S6+odq3t8K7t8J7ZaH9iqh5S55lZ5l7Z3nWhgLHYI6pN8cIvHNjtqnWZ6j2Gsrc2nyrImKQRbSyoEKYJeV4ZXxfptCTwTfyGXIaIZNOFFNwXCKajkXQMOlUbDpgNCEthYpG0jAoCiKFkpbMTE9hpCXACRAdgiwsQok5o81vWF/qva6z+JaBspu7i/Y2BHfXZu+scG8qtKzN1Q+H9MNh02CuqT9k6vBp6+3yCrMEoLlYLyrQC1enGavpHNbzc/S81QoZ+BBflEGmsogwg8OXgLiZRGUwOHwciYIhkIEjBizGEkmgPC4NhU7HYAFtQfqMIRBT0pEINAaQF4HGEClUGouNJ8NYInzxUsR4HyOWCFOZHDKNCWITIoVOZXJYPCFHIAQuWCSWAqSCR+CIJdKMTLlSIBSDGgzQASgUSdgcnkAolsoyBUIxlycQCMU8vpDJ4sTFYLJBUQeNzoEgVFlp8+jo9GP7n2poqqczKatnQfpJk42xsbHjx4+Pj49PT0+Pjo6Ojo7Ozs6ePn1mdnZ+aWkFTBk6NjYxOjoKJuafmZkZGztz++23RiLhSCQcDufk5ATiCAZQjubnRfKiudFIJC8ayYtG8/MApsEJ8Y9l3Fb/IF3y9F/0M+iHttF3th24T8D3d6QgP1xQECzIz8mL5ERD4UgomhfKzwsVFuQWFkSKiwqKigpyo5Fsf8ibHfKHC/yF9XnN2wNNe0MtN1Sv/13VhgeKhu9p3L6/bffjFevvqVp3a0nfHkdR+6Mvv/P5+Pzk+djkUuzL4xNfnZ6fmomNjS18dPCQWWdKhyAiBCnxyKGI7+Er+p7e2vvEusaXtrf949re/9rd+fpVXa9sb3t1Z+c/rx38141r/3HD8Ot7B/52de9fr+p9cUfX/g2Nv+kq2tcQ3tcQvq0t/87Ool/VBbcX2TeGDRtyDevCxv6Arj9gGIxYu4Pm1oAB0LnWZ6rw6osc6nyzvMCYGVaL/JncbIUgqBb7FCKLiK1ikuUMkoSK55EwTDySgUPRcEgqBkVBI4mINDoOyyTgKUgkISUFTkulpacyEYnUJEiMSXLwyGXWjKFC11XN+dd1Fl/fUbijOuvKSveGfHOvX9HjUw6HDSNR62Cuqduva3ErayyyMqOoxCAuMooL9OKoVpirFYR0F5Sj5edo+QEtz6/hBrQ8IJ+Gm63lZWt5fh0fEogzYRqbyuBKM9WZSh2dxccQyICnaDwJxBEgx8CRyDgSGYnFAZsM8gowUBDQOR2DxZHIgM7AC2MIRDC2EIklgJIPMo1JojIwBDKdzQPhCQGmUZkcNl8kkGSIZHI2h8cXiEDPHl8gAsBlsjg8vjBTrlSqNAKhGKbQYAqNLxDJFSoOl89gsnl8IegVhCk0BpPNYnMv4pgJUA4q6mAKE4JQpSVNcTozWNSfh85nz5595ZVXHn744eeff/6vf/3r448//uSTT77xxhv79z/xwgt/fuqpZ/7wh4cfeuiPv/3t7x544IHnnnvuhRde+OCDDz744L2enq7c3FA0muv3+4qKCuIUBlwOR3JDueGccCgcyQ1HcgGm44y+RADZ319fv8Iv+qn1Q9vo+7RgXkE+uGHCedGcvDx/XjQQCQfCoZxwMJQbiERz8qI5+XnhvGgoNzcUiYTz8vKieQWBcNQRKGhae3PDxnsH9z559e/+uem2V3r2PLX+tr+tv+2lkX3P7bznpat/80LHlptfOXDs0zNzo0uxmVjs1NmF0bNL84uxqamVD97/RKvQpUEQGoLoCZCFgb+qvuCZq9Y8uq7+ua1NB3697p/X9b22q/NvV7a+sr39zT19b103+MY1/a/t6X/1moGnNjXd3110c61/X13gt30Vj21s+eP6xnt7y66v8V9ZaNuUa9ycZ94YtQwE9X1+fX/Y3Ok3tvj1DT5jvc9Yl22uzjaVu/XFdnWJRRnVSnIU/BylIFcjDarFTglHy6Yo6CQZFS8gYTkEFBuHZuBQNAyKgkbCaAyMxsAoNCkdSUhLJaamUhBpDBSCg0qhJELcNMgloDR6devKfDsb865pL9xW7d1S5hgMaZrtgjandDhsWJdn6w0aOryaBmdmpVFcbBBcCDR0orCGD4gcF0BztprjU7G9F5Wl5gBGQ0KJHKaxSRQmncVncPgMDp/CYKNwRJBR4MkwAaaA0dUXl08lpaHQGAKRRKWBGBpLJMF0BpFCjftoNJ5AgCkwnYEnw0gUDgXWniLTqDQWjc4GsynxBRKBUMrmCGAKg0ii0uhsFpvP5lyIiYUiiVSWKZbIQDQhkWbQ6EwuTyAUSXh8IQiUBUIxCJ1BYUa8bA4UPsf7A8ERmEIjw1QyzAB0nppaeviRx2vqqtlcxv9t7hwHdFJSUlJSUkJCwvr160FYceTIkQMHDhw6dOjo0aMnTpw4duzYZ5999vHHn546NXrs2IkPPjjwwQcHDh364osvvjh06BAY8/38838KhYKBQLbX6w6Fgj6fNxjKCYZycsIhIPBnICcIDoZyw3FAA+UV5Mf1feiw+vxf9J+jH0r5+BPjX+SRvGg4LxqIRLLDYV8w4AsGAjn+YCg7FPbnhLIjuYHcsD+Ukx0M+gOBbL/f7/Nnu/zRUOVQYcfeujW3D+55tHPHQxVDt5YM3FK59o7K4X2Dex9qHLnRW9b91KsfHp05f3oxNh+LnRxbGD27uLgcm5mJfXzwiFSQkQ6lpEMQBoLYyVCtU7N/z8gzu/uf3tJ08K7N79449Nquzr9uaf77jo639va/fnX/q1f3vbyz55lNzb/pKPzjUPWzW7v+vGvghasG9m9qvauz5JoK3/Yix5Y8y6Zc46aoaX2uqT+g687SdPg0bVm6Fr++JWhtDlobg7Yav7kyy1Du0RWb5QUGWUQjCmuEeXpZrj7Dk8HXsimZVIIExgrJODGNKKKQWAQMoDMVi6NgsGQUmpiOJCDSiYg0IiKNnJ5GSUukp0LMZIifDjl45Dqvdm1pYGNlYDjf3OHL6AkqW9ziJqtwTa5xY6GzN2hoc6sanJk1FlmpUQJcc1jDD6i5ATU/oBEENIKgVhjQCPxqvk/J9Sg5XhUXyKPmetRcr4bn1fAgBltAprLoLD6LK6Iw2GQak8rkwHQWyCgIMIVIoYI5iYgUmACTUTg8qJYjUqigVxBLJJFpdJBygFgZhcODZINEpRFJVAKRgsOTcXgygUghw3Q6g8Ni87k8EYPJpTM4TBaPyeLRGRw2RyAUyThcPoCvUCQBxhmAWCAUZ2QqFEq1SCxlMNkU0GnIZAMEc7h8oIuVcywgQGoyTCWRKWSYGvfOk5OLPzOdwSxI8WEmYNqjC5PSxWIX59r/79mRpqenjx8/fu+9d3u9bp/P6/G4srOzXC5HdsDvDwZWKzvgBwcBo0O5YWCigcDHcrXj/natPv8X/efo+7TdN7YjuA3AT6twJNcfCmfnhLICfq8/Ozvg8wezA8GsQDArlJOdE8wKBrL82R6fz5uV5cnK8rh8QWtOtSGnWedvtUR7LJFeQ263MdKjzmnXhTochX26QJ3CWfjgs68dnVwZXYiNL8VOjs6cPrOwtBSbmYp9/O8vpXw5IiEdASWSU1MwEGTiEq7uLH32+rWv/Xr9h3dveeuG/le2t72xu+e9G0fev2ndm9cMvb534O+7+5/d3PJgX/ljI/VPX9Hx5Ka2P4403N9feUd70c0NuVdEzRtyDetDxvW5pjUhU59f2+nTdGbr2n361oChNcfSGrK3huxNOdZ6v6Uu21xhU5eaFflaSUQjytfL8vQyn5xv4lKVdKIMxolJOBGMF5IJHDyGiUEzcBgaFkPFYOGLdAaAJqWnkVISqYgkWgpET4Sk6AQnH87TCktNomqLoExHq7Vw6m28dpdsfb59U5GnN2hodGTWWjPKTdJivShfJ4rohDlavl/D9av5cWWreFlqnlfF9Sg5HiXHreK4VRxAZyAIprPwZCpMZ9FYXDBxM0xnwHQG8M5g8gowPhtMdgFKMoB3Bh2AoE8PdAmSqDRQWkdhMDkCIYXBpFCZYCw4mKyDQmWy2Hy+QCIUyegMDp3BEQilQpGMweSy2HyJVM7lidgcAZsjAOaaL5Dw+GK+QMLhCqUyhVyhAU+EKQxgt4FHZnN4oJzuYuUcyDFoJDKFQCTjCSQ8gUQiUyhUFgShSoobJyYWHn7k8dr6mp+NznNzcydPngSuGTyOjY1NTEycPHlqfHxybGxidPTs5OT0zMzczMwMGOH9+eefj4yssVrNXq/b5XJ4PC6n0+7J8np9WV5fVla2LyvbB/Y9WV6fP3s1o+PmOpQbBrxerTi7v65LzowLXOcX/dS63Pv/LU32Le0Irrn6Z5Y/GPD5sy/eQl6fPys7O8uX7c72e3zZ7iyfy+N1uD12t8fuctvs7iyp3it3FNjCzbZIiyPa7i0dCFStdRR0G/yNuuwac7AuK7/p4T+9dnx8eWolNnMuduLU1OnTM0sLsZnJlY8+PCLhKdISUGlQGhWLQ0AQnAJVehQP7xn48KFr3r5j0z9vXvvmtQPv/mrtwVu3fHDzxtd29728s+u5zS0P9pTc3hh+aKDyqc3tj29oua+3Yl9D7u4S99Z868Zc80jIMBIyrQmZhoKG7ixNm1vV6lG1Zena/Ib2HFN72NaWa2sJWZoClka/udqlKbPKC/RiQOd8Q0ZAJXKI2RoWnEkliEk4IRknIOE5eAwbh+US8AwsloZGU1EoMjKdlI4gItKISAQpPY2cnsLEItjoFGoyREuABEhITU430hBmKhQUIyuN7I5sxUiBfUuFb32RuytbW2eVVpkkpQZxvk4A4uagVujT8H0aQZaa71XxvCqeR8kFciu5LgUHyKnkuFRcIIjO5oFR2ngyFaTAeDIMyjCQWByY+A3MbYQh4NMxaNAxiCfDZBodnAMiaeCXKQwmqJBj8fgCiRSmM4BZ5nCFPL6YwxWyOQIeXywUyWQZSh5fzOWJxJJMsSSTyxNxuEKROEMglILjAqFUIpXLMpRSmUIsyaTSWByuUCiSAdPNYHIvXvOCawaxBpXGIMNUIgkmEMlAeAIJhycSiOSLdEYXFdaPjc39zHSOxWKnTp06dOjQsWPHxsfHQbHzmTNnDh8+8sUXXx48+PGBAwc//fTQZ599/vnnn3/11VcLCwtvv/12UVGByWQAXHa5HG630+l2uTxul8ft9nqAwJ+A14DRgZxgXKtJHYf1t2j1yasFPtu/6KfW5d7/H0r5S4KvQE4w/ksrK9vn9XrdXo8ny+3Jcnu9F+TxOtxup8ttc7qsDqfF4bRYnS5/Xnnvht2Pv/j2869//OwrH/3p9UMvv3PiuTc+f/Oj8b+9ffS1d489+8r7//5i7Ojo3MmxhVNn506cmjgzOr2yGJubWPn4gy9FHEUKhEqB0lBpiGQIQkKQkoXY3V38xm93/X3fyHt3bP7k7isP3LLxvRvXv7V38E8bGh4ZKLu/PX9fVdadzZHf91c8tq7pocGaW5vzdhe7NgS0/W75pjz7SK5lbdg6HLb0+fWtbkWDPaPRkdnu07f5DR1BU0fI3BYyt4RMTX5jY7ahxqGssMjzdaJcFS+qFefrZWG1xCPj6FkUBY0gJeMlZLwIJvIIWA4exyMS2BgMC42mo5AwEkFGIEjpCCISQUSmkZEIJh7NxaOYyCR6CsRFQGJMkhyXIEmDygz0NUXWq5rC13cUb68Jrsmzt3vUddaMKpOkRC/K1wkiGkGOlh/QCHwaPkCzR8l1KzguOdslZ7sUHLeS65SznXK2Q8F2KjlxQSyeEEyoT6IyCDAFT4axRFIqEoUjEVE4LJhpCKwUBZZSBUTGk2GYzgD9hCQqjUihkml0CoNJYTAJMIVEpQkkUpEsg0ihEklUGp3D40uEogvrxorEmRKpQiTOFIoy+AIpXyAViTNlGapMuUaWoRKKZMAyA4LLFRq5QpORqQJhSNxZg30miwdy6nhpB53BApYZhyfiCSQiCSaRKUQSDHbIMAOC0AX5tWfOzDz8yON1DbU/Z+48PT0NJtlYWloCsQaoa15ePjc1NTM5OT0/vzgzMzc1NQXWh3322WfdbqfVanY67Var2W63ut1Ou9PhcDkdrv/GtNPtcrpdwFPHAR3PPVZj+jsR8C0UXk38X/TT6YdS+9vb8RIuZwf82dlZWVker8fldjvdbrfH4/F4PG632+12u1wOp9PpcNjsdiuQzWHXGK0dg+s//Ozk6ZnYyYnY8bHY2Fzsq4nY0dHY5ycWx2ZjR04tHvlq7tjpufHp8/NLsVOnx8fOTsWWYwsTyx+/97mQmZkAoSAoDYKSk5Og1EQIkwjVBjVP/mrt325Z/96dWw/dt/vDfZv+df3av+/oeqir+NZq31314d+0FTyzuePxdc33dZX9qtJ/ZdRyRciwOWTaGDZtjDjW5FqHQ9b+HHOXT9fskDfYM5pdiq6goTPH2BUydeWaO8Om1pChxa9v8mlrnaoqm7xYL8pV8XLVwohGHJALnGKmgU1V0omZVFImjSylwQISnovD8fB4LgbFRSFZSAQtPZWcnkZKTyMi00goBCEtBUam0lEIOjKFjUzmY1JFmDQpOsHCSt3VGvnd9s4Hruy8a6Rxa2X2QNjc5dPV2zKrzVLgnXO1gqCO79PwPWpulprvVQpcCp5TznVkcpxyrlPOdSl4DgU3LpuCa1fy7EoeRGfzKAw2iydk80UEmBIvzyBSYDB7MtgB+yjchbnlcCQymUbHk2ESlUZnc6hMFp3NoTCYMJ1BotIoDKZQKhNIpHgyTKGyaHQOk8VnsQVsjpDHl0ikCrlCy2TxOVwRhytic4QicaZKbdDqzEqVHgQdcUBLZQpZhhKYa+CvQeghlmQKhFIWm3+ZEdssgGYyTAX9gSQyhUSmkMh0CELn59WcPj318COP1zfWATrH56j7Sb0zmAVpfHz8q6++AqMBFxcXp6dnZ2fnZ2bmlpfPrV4/ZWxs7K677rJazQ6HzWo1G416s9los1msdpvNYY8zOi7gpgGjff7suL6eU387HS45+ZJ0+xf91Lrc+/9DKb+61cCdkJXt8/l82T5vltftdjlcTrvL4XS5XC6Xy+l0Op1Oh8Nht9ttFzYLuNm0RlNZdd2b/3r/1NjM+FxsdPLc9GLs7HRseiE2OhGbPxebmo2Nji+PT56fnI7NzcXOjE5MjE3GVmLLkyufvvu5gJGRAKEgKB2CUlJRaSkpUBoEuZXUu7e2vnHP9n/dueW9Wza9+6t1/7p+7V+3tN7TELq53P37rtLnt3Y+van9of7qm6qDW4L6tV7FBr/mirB5c65tKGjuDRh7/KbubH27R93klLe4lZ3Zur5cS3/E2he19UVtvRFrZ9jUHtC3+LVNPm29W1NhySjUCqJqUUjJ90rYZi5s5tA1LFhJg5UMSiaNIiQTuDgcH4cRYJA8VCoHlcZMT6Gmp5LT08hIBAmFICJSiYhUEiKZhkzjoBECXLoAgxAgoUqn7Jlbr3jlt3se2Tt463DtukJHX9DU4zdcQueAlpel5nnUXK9S4FHwXQoeAHRcq+kM0GxX8iACTMOTqXQ2j8UTAjrjSGQ8GSbA5PiE98A442ECChdPPMhEChUYZ8Bl0AcIHDSVyeIIhByBkEihgmW8qTQ2lcZmMHmAzplyDYcrYrL4TBafL5BKZcqMTDVYikUglIolmSJxBrDJXJ4IBB1MFg+4Zhabz+OLReIMoUjG4QrpDFa8bzCeO1NpjIvdgDQQdMS9c0ICJi9a/dVXEw8/8nhDU/3PRufl5eWTJ08ePHjw3Xfffeeddw4ePHjo0KGDBw9+9NEnhw8fOXr0+OjoWdAxODs7Ozk5efr06W3btgEi6/Vag0FnsZhMJoPZajFbLzB6tQCvVzN6dTwNtJraP1Srr/OLfjr9b9roG9sr3jPhyfJ6vd5sj9vrdLjtNofd6rDZHTa73e602RxWm8Nqc1isdrPFZrbYwG1mtlqysr35hQWv/P21r86ML5+PzS7Els7HZhdj80ux8anY3GJsaiY2Pnl+fi42OXluemrpzOmzU2PjseXYucnlQ+99IWZkJkKYxER0QioyBZWelAolJ0BiMrSh1v/q3dveuGXj63sH/uvq/r9d2fFIT/Ht1dm/aYk8sab+yfVNt9Xn3lTp313g2OzXrs9WbwxoNwYNa/z6Xp++w6dv9xravNomp7LBLm/1qLpzjL1hc1+uZSBqHcyzDUStPRFzT8jYkaNv8emas7R1LnW5WVZkyIhqxT4Z18KjOIQcPZemolMUdDiDCouIeC4OJ8BjBRiEEJ3KRaaw0lNo6ckwMpWMRJCRCDI6nYxEwEgEHYXgoJFcNIKTnspDQA3Z6lcfvPbl3+y+c0PDNe2Fg1Fzj9/Q5lbVmKUVBlGhFsQaQp+G79Xw3GquW8mPCzDaoeDa5RyHguu8CGW7kudQ8R0qPgRKlZFYHJFCjScbaSg0jkSML/GXhkLGc2cihYolkggwjQBT0HgSngzDdBYBpsB0Fo5EJlEZVCYLprPobA6TK4DpLDZHwGDy6AwuncFlc4QCoUwskUtlSqlMyeYIWWyBVKaUZajAgt9MFh/4ZdA9CPJlJosHHoF9ZrH54E8miwfq80Bdc7w8g0Ak4wh4UOMM0IwnkAgEEokEU2BmQgImGq386quJPz68v6Gpkc1lQQkQlLhqfufhT+rAAAAgAElEQVSEpEQoKSEhIY5mKPF7QTnxIsYv550XFhZAprGysnL+/PmlpaWxsbEzZ8amp2fBTHXxeZ9nZqaOHz/a29ttMOhMJoNarTSZDA6HzWQyGc0mk8VstlosNqvVblstm8MeTzziqTT4WF74cF5E9o/Q6uv8op9O/5s2+sb2Wt054Xa7PW6nx2G32yw2q9lmsYLNYrFYrHaz1WIyW00Ws9FkAbeZyWI0mPRWu+XJp586dvzk8kpsbHJuanZlavb8zFxscjY2txCbmDp/ZmxpZi42NrYwObl4+tTY1NnJ2Ers3PTKofcPi1jyVAibnIyFElKh5MSEZCgtGUJBUL6J9/j1a5+7dviVvYMvXdnxaH/ZLeWuWyq9jw1V7V9bv6/Gv7vAvrvAsS1i3hDQrwvqN4WtmyK2kVxbj9/U4dO3efTNLlW9LbPGImt0yTsD+q6goStk6ss190Yt/RFLT8TcFTZ25OibvKrmLG2DR1vjUJbbFCUmeVgl9IhZHinPzGOoGXAmlSQlEYUEHA+PFxHxAgyCj0nloFKYF+icTEalklGpZCSChEwhp6dR01OpiBRaajItJYGVAhWZRS/evWP/DSN72vN21gWHw6Yen7beKK7Si0q1wny1IKziBdRcv4abpeZ41Gy3kutW8j0qgUclAIAGdHYqec5VaL7QKwh6/MCc92BJQLCyHxhgHZ9A4+JwQRjMxE+GGQQihUiiUahMKo0df2QweQKhVCyR8wUSBpNHo7PJMB24XQ5XCPyvQCgViTNAJQaPLwadhBmZqky5WpahFIpkmXJ1plwtFMn4AolEKpdI5XyBBPyLzRHQGRwanQ3qPcDOxRpqGpFCvbCQFflCFANTKWSYSiSSCTgyHksiYOEECBEOF506NfnoY0/W1TdzuHwoMQFKgKCEpLgSVj1CcRd9UZcQOa5kKCERSoAgKCkpAcy7n5ycCEHQmjVD58+vxGLnwDTNi4vz4M/l5cXZ2dmVpXNgIcHYebCE4PLyyvzc/NThLz+rras0Ww16o85g0mv1OqPZBGSyGIHMVhMwOhab2Wq3AAPkcNmdbofL43R7XZ4sN3iMy+vzAK0+eDm5va7/WLk8zm8U4JHT7Yqn8+ArCqTzX9dP/Xr+N9f8Pm30fVow/mKcbgeILGw2i9VqtlrN8fvHZDEbzQaj2WQw6fVGg96o0xm0OoNWZ9DrzaY77/3NqbNjEzOzM4sr0wsr0wsrk3NLEwvLU/PnxudWzs4snZ1ZGptdnpo/d/TE2emppdhKbGnm/CfvH+LRhGkJqAQoJTUVkZAAJSVBRDSEgiAJKXl3T/Uzv7riD+vq7u+K3t7g+21n5JnNjU9sqLu9ObSr0LqzyL4mW9XrUqwJmNaGbX3Zpp5sy1DE3eJWt2drW73aWpu0xipp9Cjb/LoWn6bNr2sL6jtzjJ1hE0ife6LWvnx7Z9jUETI2Z+tAAF1hkRfqZWGFIEcu9oh4RjZdRSdnUkkyClFIJvCJOD4Oxceh2Nh0BiqVikwmpyfB6BQqNo2MSiWnJ5EQyXBaMqAzJTmRkgh5JPADu/v3X7dmb0v02vqcoWzlkE9br+XXaIQlKn5UyQureBGdMNcgyNGxfSq6T8UG/YHOTJZTznUr+S6l0KUUOlR8p1rgVvNcKq5TyXEp2W4VB8IQsVgSDqw2AgANYA2GAoJ8mcbiUhhsPJmKwhFJZDqFyqLS2DCFCVOYdAYXBBQMJo/J4nN5YrFELpbIeXwJiy1gsQVUGgskxSCg4AskInGGSJwBvDBImSVSebz3TypTxDENOgYlUjmo1uDxxSw2n8nisdh84KDpDA6NzqHROavpjCXjsWQ8loTDwwQyBSbBZAIeJuDIJCx8gc65Bae+Gnv0sScb6lu4PAGUkHSBzokJP47OyReVCCUkXIbO58+vTE9PHj9+9PDhz48dOzI6emps7MzY2JmjXx47duT4kcNfHv7i0NEjh0dPnxifOD0xOfrpZ/+urCoxmLQ6g1pvNGh0Wr3BpDcajGaT0Wwwmg1xQANGg0fAaLvTFmc0ePw6LC5Hk9Vyuh3/sXK47N8o8APC7fUAC+n2ehwuJzj4jfqpX8//5prfp42+TwvGX4zdaQM3TFzxb3pwUxlMeoNJD9Cs1Wu0eo1ab9AaTbfddfeJ06NnpqamFxen5pemF5bH5xcnFpYmFpbG5xfPzi+emVs4O784sbB85OTZqamVc8ux+ZnYx+99xqMJ0xLTk6DklKTU1JSkJAhCp0DYBIieDlX7Lb/bufaBdfW3NvrvbA09MlL1h8Gy25tD11W5dxXb1gU1Qz71cEA/ErWvibp6cmxdAVtP2NUbsrb5NLU2aYVRUG2Ttvg0nTnGzhxjR8jYGTZ15ZpBr2Bn2NQRMXflWQGdW/z6eo+q1qmqtitKjZkRlShXKc7OEDiEHCObrmZQ5TSyhEwUkPA8ApaNRdGQadT0VAoqhYpOpWBSYXQKjEwmpydR0pMo6Um09FRaeio9LYWWAilJibs6i/941cAN7XnX1QbXZikHnJktelGtVlSuFucrhRGVMKoVRg28iJ6dq2MFNbxsFS9LwXUrOMBEu1WiOJ09Gr5bzXOrOC4l26NkQaBmLr6yNVjoGo3HgQQDWGYSlQEGqhBgGp5AodLYLLYAEBl09PEFUtDpxxdI43TmcEVcnhiU0/EFEtDLB7wwcMEAvsA1K5RaQGdZhlKWoQTmGqQcoMAZEBkIBNBgDAudxqFR2RQqkwyDZIaEgwkA0DiYgCeTCCQiHkfGYUkELEzEURKh1HAo/9SJs/sfe6q5sYXH4yUkJEAXwmVodUYBHn+od74cnc+dW56fn52ampiamlhYmFtZWVpZWVpaWjg7OjZ66syJY8e/PPz5saNfnhk9OTE5Ojl15sMD7xSX5Gl0SrVWodXr1FqNTm/U6nUGkxF8hC5hNNi/hNGrdTl8fF2XPPFiJvmfJavd8o2yOx12p8PmsMfTnviRy+infT0/7mo/uu2+3o6XvLzVLF5N5DiX42jW6NQanVqp1an1hn233X7kxMnTExOT8/OTc4tT80sAzXE6n51fHFtYmlhYPvrV2NTU0rmV2Nz0ykfvfsqlCgCdkxKSEalpCRCUDEEkZAIagqQk5M72yvtHGm+o9t3aEnpobdUdLeGdBZYro8YtEf2gN3NtQLc+1zIStQ+G7T05tp4cW3fYPhC1NTgzijWsMj230ZXZnWPojVr68qw9EXNv1NITtXTlmjrDxo6QoTNs7Mo1AWq35xias3XNWfpGj7bKpi7UZ+RpZGG1zJcpdoi5eg5dQSdJYVD+TODg0NT0VGp6Kg2TTsciYXQaAZFEQqYQ05NJiGQKIoWOTGOgEAxEKiMNEiGh1pD+gSu7b+4uuroia9gj7zKLOsyyWq2kWp9RaVaWW1WlVnmxRVpo4ucZuTlarl/D9V0oc+a7lXyXiu9U8hwKrkvF92j4Hg3fo+a6VRyPkgVhiQQw5AQMNgFrXaNwWAJMARPqp6HQSCwBR6IQYBqRQsfiyKBCDvCXx5eIxJliiZzNETJZfJAsi8SZYD1vHl/CYvNBYTIotABemC+QgErneDkz6AkEoQeox+BwhcBrg9HeIMqIJ84gjKbR2XQah0ZlwRQGGaZeWCIWJsR1YUFCHAGPIxPwFBKemgSlhYKRr06MPrH/ydbmFgGfm5QIQZcQ+CJwfwSdL5dsnD+/AnB87txyLHYOBB2Li/PLiysrS+dWlpaXFueXlxbOrSwsLE5PTZ/91ztv5heEVRq5SiPX6nUqjVqrM2h0WvCrE8QdcUaDz1ic13FGXw4T34e5q58b//37ny8AYovNCjq1LDYrAPQlGX1c/99f8Nf1v4f7JY0ILgvM8teJHIfyasus0anVWpVaq1JotEqt7qZf33r42PFT4+NTCwvAO08sLE0uLk8uLk8sLK2m87FT41NTSyvLsdmp5YPvfMKh8NMS0xOglKTEtMTExIQEKAGCcIhEBARhIKjcob2lp+qW1vyb6sM31Ab2VnivzLes9auGsuQjOdqNUcuGfOtAUN/l0/UEzb0ha2eOucWrKtNzC1WMGqu4M6C7EDTn2/ryrH151t6opTtijtO5O2IGhhoAuiNoag+YGzz6CouyQCfL02aEVFKvTGgWsFVMWAYTRESshEoWkPAsLIqBTqdjkVRsOhmVik9LjNOZnJ5CTU+lpadSESn0VEiCg4pMvN9t67q1r2JXqXvEp2o38HsdyhajvMWh68y2d4XdrUFHbZa21CYuNPFztbyghpet5HrlbJec7ZRz7XKOLZMdp7NXK/BqeB4116NkQWAODAJMxhDwYMQ2Gk9Ix2BBVyGYQA6MIQR0JhCpTBZfJM4ECBaKMsQSuUSq4HBFoOsPVGVIpApQ4MzjiwVCKcAuqF+WyhR8gQSE0WAQIJsjAI9MFg+cD3IMUKHBYHLBBB1xUWmsuOg0NpXCJMN0IgkGa8LiYBKWSsZSyWiYiCbiUTgsGk/A4Yl4AkwkUJISUnMCuaeOnX56/1OdrW0SAT8lAQJf6Zfoh9I58bvoPD09eezYkU8++ejjjw9+9tknhw9/fuTI4ZPHvzo7OjY9ObW4MBc7vxKLLS8sTk9Mjv7z7TeieTkKVcYldNbqdVq9BmSCqzF9iaGOJx6X+9h/i1Y/5ZIfwv85iv8kv0QGk9FkMVvtNmCZrXabyWI2mIzxIoSv6ad9PT/6gj+i4b6xHb+eYHwjmi/hskqjVGmUSrVCodEqNNobb/n14WPHT09MzCwtzSyuzCyurKbz2MISoPPk4grwzivLsZnJpX//62MOhQ9y5+SUdAhKTEpJhiAoCYLSEyAEBGXA2KGI++6B2htbCocD+o255ivybIM+xaBPsSFi3lLo2JBv7Q/ourK1PUFjZ0Df6JIXq5hFSkaVUdDl1w3m2fojlt6wqT9i6Y9YLtA519QVNnaFjT0Rc1+etTti7olaeiPW7rC5J9fWHba3ZVtqnboiQ2a+LjNXk5EtFznEXB2HmkHBi4hYIZkgIOF5RAIHj6Nj0RQ0koJGwhgkGZ1OQiFA2QaMRFDTEXBaMiUF4iOhHAX1wSv77llbf21NYFvU0meVDnl1/V5Df9A5nOcfKgr25PlaguZaj6rckZFnEIb1woCa7wMDUhQcQGe7nAPonKUTZmn5HjXXq2JDSCwGRyKCWmZQmAFGA4IpkGA6C2QaFAabyRXwxTIanQNq4KQyJQgxxBK5SJwJKuRYbIFQlAFq4y7+KwOkGWDgn1yhkWUoQakyhysEUAYBNLDJIAYBJc+gQgM4ZQBo0AcIhoaD/kkalUWlMGGYegmdMRQSikxAEXBIPBbMK00gUghESmJCaiA7dPzoV888/nR3e4dUKEhNhJIgKDkBSk74H2hOjNdg/F/Q+dy55cnJ8SNHDh88eODAgQ8++eSjw4c/P3bs2JdfHDlx7OToqdNTk+OLC3PnVhbmF6bGJ07/8+03ItGgQpWhVGdqdFqlWqXR6tVajUanBT8544yOY/oSQ/0tmPhO7F7y3NU/hP/jZdIbDSALUms1Wr3uYlh/Of1/f8GX6v+K7/F2vFyCEeeyznDhpgJ+GXBZqVYoVHK5WiNXa36175bDx46fmZqaW1mZXTo3s7gC0Byn89jC0vji8uTiypGTZycnF+PemU3lp0JICEpLTEJACcmJqWlg8BciOQmdnIiDoCwB9erGops7qwcCpj6fbk3IMhjQr8+zrAkbNuRbNxTYhiLG3qCuM1tbb5OWaNn5mVSA5pFC10ihqy/X3BMy9uWaB6LWgeh/07k719SXZx0osPfmWfvyLxRB90UdfVFHV8jW7DVWWJTFRnlUI8tRSrIyBDYhW80kS8lYHhbJI2ABnRk4DBWDouLQdAIWABpU11FQ6TDyAp1hCMpVMx6+aviBTa37WvL2lHk3ZOs2Biyb87wbC7LXFeYMFwb787M6I46WoLExW1dqyyg0y6J6UY5W6FcLvCpefCjKau/s1fCy1BwIicWAZANDwKPxBDApHRpPYHIFDA4fzMJMojBpTB5flCGTawRCmSxDJVdowdA+WYZKLJELhDIQa/AFUolUAY4IhDKJVBGnM+gMBDughzD+CCIOoUgWL2oGmQYIQACgyTCdSmPFp0yi0lhgBg8ajUGh0MhkCoFIBuNo8BQygQpjKCQkCY8g4BEEPJpIxJLJWCIJhycnJKZl+0JHj3z11BPPdnd2ScTC1EQo+SKdV5U5JyQkJCUkJH1XHd2lGwRBSUlJF+mcDEHQmjVr4quizM/Pz83NLSwsLC4uLi4uLiwszM3Mz88uzM/OLS7MnVtZip1fml+YGhs/BegsV8rkSplSrZIrFUqVRqlWqbUatVYVBzRQ3PhcYqsvcdaXJCHfqdWf4f80xb+ZLpHeaNAZ9Fq9Li6dQQ8OfqN++tfz46/5fdroezYieDGrv9HjN8yF3r+LXL5gmVVyhUouV2ZmKFUZStUNN+87fOz42enp+XPnZpfOTS8sTy4uTy2tTC2tTC4ur6bzlyfOTEwsADp/9O6ncTpDUEpCajqUnAYlJ0MJiQkJCcjUNCQE8VOhSrNyV2PpjtqCgZCtN2Bcn+/cVOTqD+iGw6aRqHkw19DpU9TZRGU6VpGK1miX9YdMm8t8G0uzhvPsfSFTX8jUHzYP5tlApTPgdW/Y1Jdn/X/UnXdck+f6/+8sNmTvvTd7JiGEvSEJYSOiCIqK7L3ce4/aoa3avVu71+lpq9ZaR7Vqa90KIipDRtjk98eNKUdrT/v9fs+vPc/reuX1JATIk+e537nyuVaFSVdm1JabdGWpmtLk4CXJmvJU/eJEXXFUcL7eJyNYneonS/KRxftII5TCYD5dTScIcG5cnDsb68bycIV0Jru7El2d8c6OOCcHvCMG74ghOqGJTmgiBklCAQYKFMb6frxj6UvNxdvmJK5JC12eErI8Vb/cHNWSFtuUntSQmVyflVhtiS5N0c2PC8wKVVg08tQASYKfMMZbEOHFmy7jVvPsujOkc6Q3F7hiPYhUColGxRKnx0eRaHQskcTiCZlcwbRxhEyOkM7i05g8ucJL7enn6eWvUvtCRkukKh5fQqWx2RyhRKqSyT35AikMGIolSqhpzCQylCxg4R+UpMUShUSqZHMEBCKVxeZDiRnm3kENhEZn4wkU2EEJVqlA0ZlKY9GpDCqZRiJRCLClxgM6u5EJkM4uOJw7kQgTBLE4EgLhHBmZePPG7fcOfrSoZPFv0hmBgMkbGIDA/FlAP47OcJuc0YYOlnfbJmem003abOND1r47dzsgnRUqqVwpUapVMoVcpfZSqlWe3tMOzkOAnvngQ+D+TVg8jiYz7aEF/Lcy+5E+ZDKF3C/APyIqErZqi4iK9Avwlynk0JV+1P7Tr+d/8zf/yDn6gyfR7ho/9PLgZWO3h9CsVCukSpVUqdq8fYedzoOjE/3DY4+j87WOu5DOMCrIofAxwBnS2QVLBEg0QDsgHJwBQKKRjq4IJBEANc5liTFuR2VJrSVhSYKuJSuuOlW3OMavLN6/ItF/cYxXgUaY7kVL86Jm+DKqkoOX5catLkhuzogsTwgqjQsoTwwuTwyuTtVVpmorUjR2OpclBZcbtRXm0ApzaLlR+4DOutIk7fyYoHkRgXk6L7O/3OgvNwYoEnxlYVK2L4cso+L4BCzbw5Xh5sx0d6O6ueAcMC5I4IpCuCCBKwK4IQEWDbBogEMCAgIoiKilc5IP79v0QuO8ddkRrQn+K42atekRbUZDqzl6WXbq6rkZq+dlteWnVpoMxbEB2TpFukZqDBAl+ghivLhQ39ApWHpPftiDnA3YQTTKhwfccHgqkwVnAFKZLBqLTaazqEwOnc3ji2VsnpjDlyjUvkKJkkRlkWlsJovv5R3g6eUPQ4IKpbdC6S2VqZksPpFEpzO4AqGMwxUxmDwuTywQyqD/a0+eg1nPTBYP3uXyRFCpgBE/KCvDNA+obEAfmcHkwqZ0dt+ZTGGQyHQSmU7Ek/BYHB5PJJEoMG0DT6US6XQ8lYqnUt2JRCc3dwcXV3cPHBaP88ASEQhnQ2RSb+/wRx9+1trcJhTwUGBa2UABgADAAYNydHQEAAkAGoF0QCLR4F83BAKBRD62QMVOZwQCAelcVVUFhwoODw8PDAx0dXXBwSjXrl27c+fOvTvdd7vudXbcghl1gwO9Q9a+6zcuffGPj8MjdEq1TCoXyZUKtZenTK6UKxUqTzVcPPC7J3R2fsceXZB/hCaPruF/+4/+Q/YQNTy91fBFBgT5e3qrFSo5fETlqZQrZTKF1BARnl8wu6WtdfPWLTuf2LVpy+bK6qqMrEwfP1+pXKZQKaHo4ent5entpVApA4L8FSq5XCnzC/ANDA7w9FYr1QpvX6+/9njt9rjT9G/P1x+xmf93JpQVKjl8T+RKmVztKVWqNm3bfr3jVvfAwND4+ODohHV8yo7mvpGx3tFxaH0j49dv3evtH7cO2sZHbOdPXhAwxCiAQQAMQDkBtBPAOAGME0A7AbQjCunkiMAQAKABoBWwS82Jy+bl1WWnlBvDK5JDiwzqkkjPsnjfeXppsswjUeI2W8NbEuezYW7KmvyEZVlRjZawOpOu1qitTgmpSg2pSwutNmoqkoPKkwIrkoMqU0OqjJpKs7bcrCkzhZQbQypMmmpTaJUxtCI5tDRJuzBeUxgZOCvUOzPE0xKsMgYoYr2E4UqeH48uJeNZLg5kBxTFyZHk7OiOQjoC4IZEOAPgDIA7CoFFA3ckcAcAD0CUmv100/xTr+/6cGP1trlxm3MidsyKXmsJW58dt31e+hOLC7Ytyl9XlLk839iQHr0kWTM30itTJ0/15yf68GK8uOFKdpiKE+7FD/PihXnxoO8c4cOP9BVE+vKAO55AYTChvwzLBeFsFAaHzxGISVQWnkRncUVsnpjO4vNFciaLL1d4wUo/Lk8sFMm5PDGLLaBQWSQyg8MVSWVqgVDG5Yl5fAmbI4Q5cDy+WCJVSmUqHl9MZ3AoVCZsVgdTmGEmBmQugUglkmg0OhuGBCGvWWw+7D4K78J+pAQilUiiUMk0EoFIJJLJZOp0ZSCJTKDRGBwunkxx8cC6uWNxOAIeT8RjcR4eOEcHD40m4tLF6+8f/KCtqZnPoqMBwLqgHQBwc0S4OiAhowEAaIwzCu2ARjug0WgUCoV8sNkZ/afoPD4+Pjg42N/f39nZ2d7efv369fPnz1+7du3KpavXrly/fvXa1SuX2m9eHxrsGxzqvXb94j+/+iwiMlSplklkQplCrvJUQzor1SqlWvHHAf24pf64Ffu45/xVtIKH6TnjYwa+GIlM7OmtDgjy9/HzFktFEplYp9emZ1qaW1u27dj+wksvvvn2Wx989OGnn3928P33XnjpxW07ts8pnOsfGCAUi0QSsbevT2BwkJePN+Q7dDPVXiqlWuHprfYL8P2rjvdxmP6z5+tPcfkhfxmiWaaQyhRSqVIllis2bt12veNWz+Dg8OTk8IRtdMpmF51n0rl3ZPJaZy+k89iw7dyJn/l0ERpgEACDQDoClCNAOwK0I0A5AqQjAumIAWg3ADwAYLs4JAR4187ObMhPK0kOX5SoWxwfWKCVzdaKZ4cIkqW4BLFrcbh0VUHMlmLz8uzoRlNoc1pYc1pYVXJwRWJgrVFbb56mc0VyUGVKcLVRU2PW1Zh1VWm6ijRtpVlblaarMetrzHoI6CUJmvkxQXMMPnk6ryytOi1InuQrjlbzdTKuJ5PMccUQEQCHAHgUEodBuaOQHmiUGxK4IQEOg8CigTsK4NGA6gii1MzNZTlHX9j87TPLX63Le3p+wt75yXtLTPvK816sm/9iU+ne2vk7SgvWzrO05MRWm/SFUd45erk5QJjix0vw5kZ6siNUnAgvfrjXA9HZRxDpK4jyE0b58QGBQmVwuFQmi0ChkuksIpUB8zRoTB6HL2GwBXQWn8OXsLgiGlPA5klhSFAkVsDUZqg4M5g8WIcNs+tgpjOXJ6bSYAtmHpcngvoGmyOg0liwrei/VmNPz0yBdIb+8nTOHIMD6QydZRKZDjv64wkUApFMo9DJRBKBQCASiXgCCYsjYHEkHInq7kGgUJlEItkR4+Ti4EgnU7h0JpVAwQCHCEP0lQuX//npp6taGmVcmhMATgC4gOkvYA4AoAFwdUQ7YhwQACAAQCGQaCTKvg8BPc3iRzI6AECiUBgAkAgECo12AABZVVUzOWmbmrIND49OTtrgCMGxsYmhoeGpKdvo8NjYyPj46NiwdXDYOmizjY+ND7V3XD185J9R0WFKtUwsFUCnTypTKFRKhUqpUMnhKprJ6MfZ49b8v4XCQ4///n/5z9nMIBXcUaoVMoXU01utVCukcgnEdExc9KLShWvXr3lm7553Dr57+NsjJ384de6n8xcvX/rpws8nTp386puv33jrzS3bts4rLvIL8OfwuBKZ1NvXBx6yUq2AiPf0Vnv7ev1VB/v75+7/5Hw9+tOHuGxHs1QukcolYrlCJJNv2LIVKht233lgfBK6z/1jE/fHJ++PT/ZPTPWP267f7usdmBoaso1abT9+f55HE6IBBgIaIDEAhQEoDEBiABIDEA5IgHEAwBUAFwBY7k6ZUaH1czPLLPFFcZriaP+sAH6aF93sSUmR4XMDOG2Z+qcrs7cWmVvMYTUJQU1mfXNaWGV8QGV8QFO6oc6kq0nVVCUHVyUHVxs1tWZdvUVfZ9HXpOuqLdqqNF21JbTOoq+zGGpN+ipjaEWKdlFCSFGUX4HBJ1fvma6RG/0lCd7CaC9RkJAhJboxHBFkFCCiESQHDNHJgeCIwTugCY4okiMCjwY4FKA6AwEOqRNiy0whb6wtP7F/9eGdte82z3qjOvtg89z3li56b2Xl2yurn29e9ETFnHXzzC1ZMdWpuvmxvnkGRYZGbAoUJvsJor25UZ68SG9+pI8w0kcY4SuM9BNF+Qmj/UXR/iIA27zZIN8AACAASURBVBjRWGwKg8ng8OlsHhzAymALeEKZUKIUy9QSuadQouQJFTyhQqX2VSi9xRKlTO7p6eUvlamhgiEQyqQytVLlIxDKaHQOhysSCGV0BvdRxRkW+3G4QugaQ+BSaSzYgB9WAEKh40E1INv+NOgyP0AzlUiiUEhkAg6PxWJxOJwHFu/mjnVzx2NxJBKRhvUguji5ezi704lkDpmGd3CB8E1LSLxx/vz5o4c/fHnfltbqNTXz25bk18yz5CZotEqOgOSMRwNHABwBcEYjUACgkSgHNAbSGQkQ0I/+s3S22WyDg9aJiSnbQ9uMMu7JiTGbbdxmG7vX3Xns+8MxseEKlVQk4UtkUplCLpbI5EqFXKmAXznhQpqJ6X9rf5YOf/DP/kfNy8cTEtl+pPCFKdUKiUwslUuCNUHZuVmtS1v2PPvMG2+9/slnn546/UNH563e+339gwMDQ4P3erpvtN+8fPXKj+fOHj323dvvvrN85YrM7Cz/wAAGizn9/V0pkytlUDmB0P+rjnfmkf7ZE/e/+XczuQzRLJGJJTKxWK4QSmXrN2+5cuNmV29vn9XaM2DtHRy2V6NA37kPMnrsVzqPDNlOf3eWR+GiARoz7fMgAQINkEiAmM6NQgA0CgA3BwdHAJwAkNKIRWnxzcXZi0wRaYGiNF+uyZORJCNk+rAaLaG7l2Q9WZa9ZlZss0lfmxjckKKtT9VWJQTWpWiWZUXVGrWQztUpITUmbb1F35Ae1phhqHuYzvo6c1itSV9t0pcnaxbFBs2L9J1t8MzWqSxB0lQ/cZyPMFzJCxEw1HSCCO/KdnWkOTuQHR0oTo4UJwzVBU12Ang0IGIAG4tUMV2Duc7pQdxVBTFvryj+fMOiD5YWfNA6+x/rFn68uvT91WVvLi97vnHBrrK8dYXG1qzoWpN+YULA3EjPXJ3MEiIyBgnjfXkx3oJoX2GUryjKVxTlL47yF0f7i2ICxDEBYoAlUqDLTKIx6WwejcWlMrhwPjdPKBOIFQKxgi9SimVeSs8AtXeQn3+ISu0rEiukMrWnlz+sQxGK5EKRXKH09vTyF4rkMOtZLFGy2AKYjGEfdAKDgRDW9qYZNDqbweRCrcMe9IOMhukZJDLdPmCFQKRC/5pEppPIVCKegMO6e3h44HA4HI7g4U7AepAIeCoBS8G54ukEupDBJTm7OwFAd3HXe3uvqq169ekd96/81HH6yKUjH189+mH/hW96zn5x4+i7Zz55/qP9G7e3LJybavAXUelOwAUANACOKLSTg6MDGoNCIJH/Kmn8Kd+5s7Pr7t3u7u7erq67XV13r1+/efXq9a7OO7dvdXV13r7d2XH3zu3RkcHxCWtPb9eJk0djYsNlCrFQzBNLJVK5TCiSyBRyqXx6/cxk9B8x+zqEK3/m3d/50R//+/8hg8f46ItkcZh+Ab6WjLSqmsqNmze88NLzn37+ybffHbl243p3b8/w6Mjo+Njo+NjE1OSkbWpsYnzQOnSj/ebPv1z48dzZQ0cOv/TKyzV1tbHxcRKZWCgWyBRSqN5K5RKxVPSXH+9vnrX/k/P1uGc+xGWxVCSWikQSIWwFvG7T5is3bt7p67PT+d6g1W53h4ZhJXe3dfxaV3/PkM1qtY0M2U59e4ZDYjsAtANAIwASAPAg6RQJHiwYFAKNBAg3J0cHAJwA0HtLm+bnLS3JNQaITL68dF9OTiBvcYzPhrkpT5Rmr50d35IWujTD0GrRN6SG1CYFNho1bRmGFTlR9akhtclB1SlBNanBdSZNoyW0KV3fmKGvtWir0jTV5pBqc0hdWii0WrOu1qSvTNUuSQyeH+M3N9IrV6/K1MjSgqUpvqJEH1GMUhAqYvsyKFICluvqwnBygNXbNGc01QlBxACaE5BQHILE+GgVJd8gWZYX/ky58cXqtNdq0j5om/X1hsUfr1p4cPmi11tLDjQUPVWet6XYvHpWfFt2VHlyUFGsV36YIksnNQeJEvz4cb6iWH9xtJ842k8cHSCJDpBANMcEiIG9SptMZ8EUOgqdwxVIRVIVTygTSVUSuSdPqOCLlCKpJ4cv8/IOkMk9oawM+UumMOEtmyOEojONzmGxBVDZgClxdvIymFzIWXgLXWZYb0KhMmHOHBSm7Q41hcqECRtQ05iBZjqJTCUQCHicBx6PJ5FIJCKNgKcQ8FQKkeHhjKPiaBQ3kiNAugG0wStg58o1Px86bOu9ffvM4RtHP/vp89ePv/PMt69uO/POru9f3XT0pfVnP3jyl0/3n/5g7+HXdr20paU0I86XT8ViUGiAQACAQaEdMQ5oJGqm6PynfOebNzu6uu52d/d2dHTevn2nvf3WjRvtXZ13OjtuQzp33b41ONBrHb5/996tk6e+i44xSGRCgYgrkojFUglfIJLKZRKZFPqMUrlkJqb/oM1cjf+zJ/x/NqlcolDJVZ5KuVImkggFIr5IIpTKJRFR4bPn5K9YtXzvc3vefvetr77559nzP16/ea2nr3do2Do2MW6n85TNBgE9NGwdtA7d6+m+ePnSsePff/DRh8/t35dfMEsbquHw2GwuC3qLEplYqVb8VccLz+kfP7N/9nw9+mQ7lH/1l6UikUQokgiFYgFfLOGLJes3b4HKhnViYnB0YmhsEtZwQ+t5ID33jU5d6+rvGfyVzmwi0wEgHcCDcA5iOqqDAAC2sHFydgUA6YhxIHi4OgBAc0XlJYWtrZy3IEmfq1MUGtT1aYblefGr8uKWZ0c3p4U1mbQrc6JW5kQ1m3UNqSFLMwwrcqKWZUXUpQTb6Vxv1jZaQhstoQ3pobUWbaU5pMoUXGUKrjXr7HSuM4fVGEMrUrSL4wOLo33nRHjO0qtyQpXpwTJTgDTRSxQp4wZzGZ4UghjnznNzZbk40V0wdBcUzQVBdwYcD6DmuOpVlNQgbkNu2EvL5n2yefFHawrfX5r9UVveJyvmHGwreK1p9gt1Bc/VzH6yLHvrfNPa2fEr82OrTdqSeN/ZBiWkc6K/IMFPGB8ojfWXxPhLHqYzlcmBUKaxuGy+iM7m0Vl8gVghkXtyBVKJ3Fuh9hdK1AKxii9SEilssUQpFMnZHCHULiCXmSw+icxgMHlw3AmFyqJQWQwmj0Jl2R1hKEBTqExIWByejMWRCEQqLPkjkmg4PBlPoEBME0k0SGQYKnT3IMBHsDgSDk+GgCYQqXgCiUgkEgg4IpFIpVKpFCaJSCPhaRQig0vjYTEejgBNccaV5Ref+fKw7W6frbPz6tefHn7lyc+eXnfs5R3fPLfqsyca/rm77r0NC15uy3t1xexXls19bU3JP59ddfytJz7cvWJDzfyokAAmlQbzOhzQGEhnNBr9P6BzR0cnHIBy9253X1+/1ToyNjYxPjoxNjI+NTE5OTEGq1FGxwbv3O04cfJoZJReJOHzhRyRRCySiLk8gVgqEUslUCF9iNGPs0ef8ygFfv+nf+S//OdMKpfAlySWioRigVKtCA3TJaUkrly9Yseu7S+98uLHn350/OT3129e673fM2gdGBkbnbRNTc1QjKZsNjujR8fHhkdH7g/03+vpvnz1yrffHX3n4NvLVy5LTE5Qe6ngkUJI/YXHO9P+7fMfd74eZ497vp3L0y6zWCAUCwQiPqTzhi1bb9zq7B0aGpmaso5PjUzaBiemBiemBsYnB6DiDG3cdrWzv2fQNjxsG7XaTn97hk1gOAKkI0BggL1bOoDrBg0QSIBCOToBJBIggKuLgyMSOAHgxSHNt8SsXJhbmx3bnBu3aUH6+nmmtoyoFnNYa5phTU70mpzo1dlRq7IiV2RHrsqNXp4V0WrRQzrXJgfVpQQ3GDVNZl1Dmq4uTVtrCalMC3pAZ01dmrbeHFpvDm1IM9SZw6pNoeXJISVxAfOifeZGes2J8M7VqjJClKl+0ji1IEzCDeTSlRSiCO/OdXNiuTgwXZAsVwTHDUjImAARIdqPbdbwWgoi3lq/8Pt9LT8+3/LDnupvtyz8bNWcd1pnvVyfs686d29V7u4lWZuLUtfMil2ZG11v0S9K9C8IV9npnOgvSgyWz6QzFJ2j/UWAwmDTWFyYRWens0iqUnr6sbgiNk/KFynZPKlU4ePtp5EpvWHbIy5PDMODQpEcYhrWdsvkniKxAvbah6NPZHI1LAKEdIaCMovNh0SGAUCIYyKJZg8PzqQzkURzcXXH4YlQVnb3wOHw0wFADyyeQCAQCAQSiUSjMagUJpFAI2ApZByV6Ix3AkgxibGtdfnI1Ru2Ieu9kye/e2X/F0+uPfrculMvbmn/+Lnzr2w+8/yqn15afWhH5Sdr57+7Yu5LDTl7ytN2l1qeqc17bWXpu9uXbmutTwoPIzg4OALgDBDQBUAjYaHKbzWxewydJydtN2609/T09fbev3Dh4sWLl9vbb9292919t6evp3d8dMye7zwxOXKvu/P4iaOGiFChmMcTcEUSoVAs4vCgEy2CNhPQv7OMH7fUH7d6/8jv/v80eKSQF0q1IjY+pqxiyaYtG5/dt/fg++8eO/7dL5cu3L7TOWgdGJ8cm5gatxN5fHICQhnuj02Mj09OwLvQie7rv99+q+P8z+eOHf/uxZdfKC1brA3VCER8noArlor+quO1+++/D9k/dU7/yPNnes12NPPEfIFEKpBI7XSGvvPg6MRvZtT1jkxevdXXN2gbGbGNWm2nvj3DIjAdAHK6/nYGmn/tS4NAOmPdARIABHB3wTgA4AaATsHb3ly2rWb+rpriHWWz185OXpEVvTY3ZnV2xLZ5qWtyolemh6+fFbdlbvKaWbGtFn2TSfsQnevN2nqzttasqUvXVaVp7L5zvUUPrdES3mAJr00Lq0zVLk4MXhDrXxztWxTjm6tTZGoU6UEqc6Ay0VsaJuF600gSDxeBuxPXBcN2Bhw3IMQhlTRnrYyaGMTNMYiXpHpvKok9uGbemQPN199cffH51pNPVH24bM6bjbNerM07UD1rT1nOlqLUdXmxK3OjGzMMi5MCCsJVmVoJDAwm+otSghWQzjH+kmmJw18U4ycCODwFDiiBMIVJF3yBVKX2FYrkkLlsjhBWmihVPiq1L5SMYYEfJC/sCwplZZlcjcOToaBMpjBg+R9MeYZPEwilbI4AKhWQv3QGB6oWRBINJo244wk4EhmOWSFQqHDCIezd7EHAexCx7gQPN7y7G96dTKW4uLoTSTQsjkymMKkUFgo44l3wOJQLFe20o6mp/9xp281fLr3/2nd7t54+sPXCy5t/3LvsxO6m00+1ntuz7MxTrSe2NRzdWP1+49yDjYVv1OY/X5b5TIlxZ3HS9nlJW4rNT9aXLi3Kt2gDBe4urgA4AeCERKMAEoVwQCIcEPBL2wNGIx6MKIS3GAwGAFBRUQFno1it1v7+/t7e3nv37t2+ffvOnTs9PT137969f793cLB/cLB/YmLMZpscGxu5fafj5A8n9IZQoVjAFfE4Qi5fIuCJ+XyJgC8RCKRCaEKZSCQXQxPKRP/VpvRWCaRCjpArlIlkarlEKeVLBHwhTyKTcrlcgUCg1WoLCgqWLVv29NNPv/LKK4cOHTp9+vSNGzf6+vpGRkbGx8dhUvnDQdfHbLB0c3R0tLu7++LFi8ePH//yyy+ffvrp2bNne3l5sVgsgUAgEonkcrlSqZRIJHw+XywWqzzVEplYKBPZT8HMc/FfYfYL5qFrBh4FvMB4Yj5PzOeKeFwRjysUccXiDdu23bh9u3doaHhycnBiamjSBh3nvrHx3tHpSu6ekbG+4cn2zr6+vonRYdvYiO27I6coRAYCYBAAjUKgkUj0zEKB6T428GspEiBQAI1COKKQrigEDomYm5r44sZVB1Y2tuYkrZ2dvHlOwqp0/fbC+A25UetyozbNit1WmLS1MGltblRLmrbRGNxg1NSlBFenBNUaQxrS9A3pYTADujYttDZtOh5YmxZWZzHUp4c3ZkY2Z0Y1ZkbWWQzVptDKVO10kWFicHFsQH64T0aw2ugrTfIWx8j5oQJmEJPqRcSK3TAcDOA5ASkW5cNwC5VQ4r0ZlkBGhdHryQrjp1sW//zy6jsf7Lj9zpbLB5Z/v6Xq8LqyT5cveq95wau1RXsW5W3KT1maHlWWGDA/1hsqG5YQiSlIkhwoifcTJwTJ4wNlsX6yGF9ptI8kxk8c5ysGFCoLVmDDwaxyhZdc4SUQymARoFLlo/b0g1IGlyfmcKdjemKJQqH0gm2aGUyuvZkRTMaAHrG9URFM0oD6BkySg7Uk9uQ5SGooQ1MYbDh/Fs4nJNMZWCLBxcOdQCUSqEQ8hYAj47EkDw+iuzvBzZ3gQSSTCEQqmc7ywJLc3EhOju5kHNUF4eACwLLFi4Z/OW89+/2lgy/8sH/L2f0bL7+86dye1pM7qr7bWHZsU8XJzTXH1lV9s3zJ560lH9YVvVNV8HJp9nML0p4uTtlVmLB1TuyG/NhlOYlri/OaZqWn+HryXJ3gAMt/pTMG0hn6BY+jMyTCxMQEzH0eHh4eHh4eGxuDRJ5pg9aB23c6T5w6rjeE8iXTdIYLBi6emYy2L7m/fNn/L43BZSq9Vd4BPkKZiMVnC2UiiVLKFfHYbLa3t7fJZKqqqtq0adOBAwc++eSTY8eOXb169fbt24ODg3By7r/dHgI3/LwcGxuz2Wz9/f03btz4+eefjx079tprr7W2ts6aNQsSmcfjicViuVwukUiEQiFfKBBLRUKZSKyQQLNz7S9/A/+g/T6XH0aziMcVi3kSycbt2292dd0fHh612axTthGbDfrOkM7TovPYRP/Y5M2b3b3dIyNW29iI7ei3p8gkFgAYADBIuF6muyPYeyQAJBoAzPTcCyQSjUZiHBEoVwQyWCZrLJp7YFXbjoqi5dmxbWbtqjTNukzdtrlx2+cmbpuTuLkgfv2smNXZEa0WnZ3OMCTYkB7WlBkOAV1jnoZyncUwk86NmZENGRF1FkONWQ+LDMuSgkuTQhbEBxVE+uXpvDKC1WkBilQfabxSGCHm+pKxCndHoRMQOQO5B8qX5mqQ0JN8OEtS/XaUGz/ZXnF8f9vPL69pf3vL3Xe2d7626eIzS0/vaDyyrvrzZWXvNiw8sKRg62zT0vToJfGBxTFekM4ZIVJzsNQYKE8OlCUF/krnWB9JnK80zlcM7PlwdjrL5J4CoQxmX4glSli3rfb0gwWBLDZfJJar1D5qT1+xRAHzLugMjr0zBp3B4fHF0GXmCySw+z6MDdo7zMGoINSOYT8jux8NJ3zjyRQ4RssdT3B2d3NwcZ7ucETCYUk4LMnjgeFcsTgilYHFkdw9CO5uBBRwZJKYTgBkRsWc//yzics/t//jvctv77v2zp7Te9cc297w3dbKr9fM/2zp3M+XzvvH0vmfNM17tyr/jdLcN5fkvbAw45m5KbsLEp+Ym7SrMGFLQcza3KiqJG3bLNP6koKanLRITzkJg3SE7jMCPU1nxB+iM+wfakeJvaobZjuPj4+Ojg5brYMDA/d77/f09HVDOvPEfI6QyxZw4FKBK2cmqe1oeNSb++8ysULC4DJpbLpAKpSp5QKpkMVnswWc2NjYOXPmrF69+vnnn3/vvfe+/vrrCxcudHd3Dw4Ojo6OzqTt7/vOsJL+oedPTEyMj4/DD86enp729vYLFy589dVXL7/8cktLi8lkEggERCKRx+OpVCq5XM7l83gCLlfEmwmymd9m/v42k8iCR/xlO5c5Qi40JpfH4vFXb9x4+ebNu/fv94+MwP7O9lKUmRl1A+NTkM7DQ7bRYdu3R07a6YyA9gid0Q4ItAMCiUYgUAAOjUMDhBMAHgDE+HjurKt4bW3zurmmpRmG7XMTtxfG755vfKrEvLM4dV1u1DJL6DJLaKtF15Aa1GjS1qeG1BpD6s3apszw5qyIpszweov+ITrXpoXVp4c3ZEQ0ZETUp4dDOlebQquMsBBcuzA+eF5UQEGY96xQ7zydT5bGOy1AneIti5JytRyKJ9FF6oYSugI5AR3MJ8Z7Mhcn+b20ouiX93be+uyZa29vufHm5ltvbrn1+qYbL6678Mzy77fUfbm68oOWxS9WztkxN215Zky1UbM4KWBetPescFWWVm7RyE1BipQgeVKgPDFgms5xvuI4X3G8nwRIpCq7fMzhiiCRYZ85OAMQSskwl1km94RNPoUiGWyOAQFNJNHggwKhlEiiiSUKmCEnEsthWSB0rmfOCYSJGXYXG+ZgUKjM6U5GJDJEsysW5+zu5uTmOj20BecGh7lgSR44MhZPIbjh8HgyDYV2IhFpbCYP54zDYZxZbu7v79kz9PPZG1988Ms7L1x8Y88vL207vrPl++11X68p+bhl9sHanIO1eR/UFbxTOeuVkswDRebn5qY+NTtxR17c1ryY7QXx2+cmbp2bsGFOfFtObHmqoTYjfllRzgJTvDeX5oYATkgkBoFEItFIJHqmrPH7ygYcyH337t329vaLFy+eO3fu7Nmzt261X7t25dKlXy5evHDx4oVffvn58tVLNztunDh1PDRMxxXx2AIOi8+2rxa7U/OoN/1fbSK5mMFlsvhssULCFnBIdLKnn1dmXtaKFSt27Njx2muvffnllydPnrx06dK9e/dGRkbgbMY/iGbI30fd56mpKavVCu9ardZ79+51dXVduXLl1KlTn3/++fPPP19fXx8XFycUCikUCofDUaiUIsk01Owg+68+C78JZbaAA43FZ9PZHAaHu2LdugtXr3bcvXv3/v2unvt3evs7uns7unvb7/W03+tp7+mD1tHd19U1MHB/YsRqG7HaDh86TiQwHkdnWHiLdkChMACJRiBQSDudHQFwAYDv4VJqTnxpddOBlkU7F2XuKct6riJ793zjnsXpu+YbV2UamlKCWk2aZrOmJtGv2axrMGrqU0PqzdqmdAP0nWvNumpTaI1ZP5PO0H2Gj9gfhIyuNoWWJgSVRAfMM3jPMfjMNfgXGAJyNT7pQV4ZIT6JnhINl6ImOAtdgdgd4cfyiJTT5kapXl65oOOL5/uPvNrx4ZPtb2/teGNL+6sbbr60/sLeFd9va/h6fdWnK8pery96uiRr4+yk1qzIOot+SUrIvGifXL0qXSM3BkqTAqSQznH+8lg/2a90lspUcP4I1CX4AolUppIrPCFbPb38pDIVLAMRimSeXn5kCgOSFzYwgm3yqTQW1DSYLJ6rG84ubsDecgwmF/7InjYHd6CaMTMMSCTR4LgsAoUKnWgciQzbT7tiPeDwQ3eCxwNA47BEAp5KJdGYSJQji8EVsvkUV6wrAHOSEq99/c+hM8fPv37g3Iu7Tz299vzedad3tx1au/iLZUXv1+e9WZH+dlX2O9V5b5TlvDDfsneucWd27I6c2C05cZtyojfkRm/Mj91cEL+pMHFdUWqFMbQkIbg2J6m2ID0tQiOiEB0AcHhQN2jP3LBXcv+OsgHnbff09Ny5cwdKz319PV1dne3tNzo6bt661d7efuP6zWs32q8fP/m9Tq/lingsPpvJY8GlYl82M0n98FfR/06DPh1HyKVzGEKZKCo+uqy6fPOOLfv27XvnnXeOHj165cqVe/fuDQ0NwQ5//1bK+H3f+aFtbGwMqhxTU1P9/f0dHR1nzpw5c+bMoUOH9u3bV15eHhkZKRaLaQw6jJXNdJn5EsFf/u79cXsIx3Z7CMrwqmPyWCwenyMQrt246erNdjgbpXdw+L519F/ynQesd/qHugaGuu4P9vWNQVnDOmj75utjeBwNAAwS4ThdfvIrmtGQzigUAgZuABIB6YwBaCeAdAWAAECIgLW8OPfgtuWvLC/budDy5CLLrvmpTy+27JpvXJ0V3mIMWZqmazVpquJ9IJ3rUoJrjSH15tCGNH2NSVuVGlJl1NSYddN1KBb9DA16eqc+Paw+PQw+UpsWWpEUUhoXUBLlOz/Sb0FUYFFk0Oww/2ytT4bGK9VPFq3ga3lUNdlZgkMpSI4BTLdcneypuvwzb+xq/3T/zQ+eufXek7ff3XHztU2X96/66Zm24zvqD22s+mxV6ZtN855dkrW9yLg0J7IxM7zcqC2O9csLU1tCZMZAaXKgLDlIkRQojwuQxvpLIJrj/SQAhulgkQjshqFUeXt6+cH+93C4H6zDlis8RWI5hyuEorNEqmSyeBCvcAwVFDQIRCpMg4NNiyCjYV6dvaIE5sZ5YIkwMcOeQkcgUuGsLByJTKBQH0gcJAKFDKOC04FB4jSj3XBYHJlGprNcnD1oRCrZxcMdAJajw7s7tw6dOX71/de/e2rDTwe2X9i38cLeVae21X/SXPBZW+HB2rzXy9LfKM96qyLv5dLsfUVpT88xbsuK3ZoVuyknfm1W1KqMiJWZhjU5kWvy45bNim6ZFVOZFlaSElqRk7Q4J8Xgo3ACwAEBMAiAQv5a0v1v6TwyMtLX19fX1zc4ODgyMgK5MDo6PHNgis02OTQ82N177/sTx3R6LUfIZfJY0KmcXi18NjQ7oyGm7fv/vUaik6ksWoAmcE7x3NUb1jyzb88LLz3/xRdf/PDDD7du3RoYGIAu829i94/HAx/doMRhvwsDjIODgx0dHefOnTt+/PhXX321b9++BQsWhISEsLksGptOZlCoLBqLz4aYm3ku/uZmZ7HdZhLZfpkxuExokM7rNm2GfTZgf+fhCduIbdqGbTbrlG1o0jYwaRsYnxoYmBwbsY2P2qyDtq+/+g7SGYV0sjdOf4BmNBKJRKFQD3LsENN0fiA9uyERrgCQAcjU+b22vuWjHSueqirYuSj9qcXpTy+27CxOXZ8XvTLTsDLT0GbW1iX4NRo19SnBMGejzqSrM+lg243K1JBqk3YmnSGX4W19elhDhgFanUVfb9HXmXRVycFl8YGlcYFL4kMWx2mKIoMKDAHZWu9MrbclxDPJXxEqpitIjhwnwESDQLpjSYzv/qbiQ0+v/OnVbdfffuLqq5t+enbZyV3132+vObKp8h+rX4iuDgAAIABJREFUF73XUvhCedbuopRNs+Na08PqLbqKlODiGJ9ZekW6RmoOlhtD5MlBcjudIZoT/KUAes3QvZXKVLA7vkgsV6q8OVwhJK9MrvYPCPH2CYAONSS4QunF5YlgGpxAKIX5GzDuRyBS7QrGQ02ZoegMU5vhLdSdoQZNItPdcHh3PMGub2CJJHc8ATrUWCJpOmeDgIdDttzxODc8iUChk0gUgpsHHoUiADAvLqrryD/vfPnx6f27fjqw/cqL268e2HRsY9XXy+cf31jxSUvhm9XZLy22vLQ44+XS7P0L0p8qSN2ek7ghI2ZtetQKc+Qys2FpmqHVom9LD2vLMDRm6JvzIivMoXNj/UvMEeX5RnOUVkgjOAE7nf+lfPBxdB4bG7t3797ly5fPnz9/9uzZs2fPnj9//pdffrl9+9bAwP2JiTE4qHtqasI6MnS3+873J45pQzVsAYfJY9E5DPuCmcnoma60ff9vblz+bxuDRVeqFWnp5rZlrbt279z73J73Pjh48ocT7e3tvb290F+eSWd7R1YoWdh15D+L5pl/c3Jycnh4GN6FSR3379/v6Oi4cOHCsWPHDh48+Nxzz2VmZ0RGRyhUcgaLTmNQWRwml8/h8NiPO66//A1/yGYS+VFP2X6Z0TmMaWNzGBzuqnXrL127fqen9/6QFfrOd/sG7t0fvNMPbajr/uDtvoGunv7e3tHhIdvYiG14yHbom+8JePpM33kmnVEoFAqFQtrpDAB0q1EItAMS5QCAOwDuACjJLs0Flre3LH1lTfUzdXP2VOc+uThta2HShvzYtblRKzMNrSZNXYJfQ1JQbVJgdWJAbXJQnUlXbw6FvnNlSnCNSVuXFtqQHlZv0dvLBevSQust+sYMQ1NmODT4hCazri5FU5UQWJ4QVJEUUpYUUhIXNC8qoCAyID8iMC88MDPML95H6scmcF0BHQE4CKChOMzWyNYVJL3RtuCrbY2Ht9d9vaH0H2tKvlxb8uXahR8vLXq9JvuZBclb8yPX5Ua2ZoQ2pIdWGTUL4vxmG1SZOrlFo0zTqZKD5EmBsvhA2Qw6SwDMu6BQmRyuUKH0Unv6CoRSCpUplalEYjns+Qkje7BjBkxAplCZcIIJlDjgMCoKlemBJVKoTDTGmUiikSkM6A5D/k6PMqGzIZ2h7mwvGrTnPttDgngyBSob7niCiwfW2d3DxQM7LW7gcR4EPJZIwBJJHkQKgULnsLgkVzc+1l2Oc3t742rbpR/bD77803PbL+7b/N2G2psHNl7Zs/LbVYuOrC79qGnO6xXZz5ekHShJP1CS8UyheXtO4vr02NXmqLaUsMYEXUOitskY1mIxNKeF1Zu1LdlhZamBhZGq2ZGe8436hZlxOQmh4UFq5wfuM0ze/Ld0ttlsw8PDXV1dN2/evHHjxs2bNzs7O+/evXvv3p3x8VH7mMGJibGRseG+/l47neFSsd8+DtD/LfY4ioVHGooXFG3YtP6ZvU+/9sarh458c/HyL7dud0ApY3x8fCZ5rVbr/9Jffmib+dfgRymEPowW9PX1dXZ2nj9//siRIx9+/MGWbZuzcjLVXioWh8lkMzg8Nk/A/W+h86NcftRlhlymsek0Np3B4TK5vJVr1124fKWj687d3r7Oe723u/s67nR33Onu6O691dN3q+f+rZ77Hd19t+723rkzOHB/YnTYNmK1HTl8gkRkQt35cXRGIQEK+WBKHPhVekYDgHfEuALgAUCsl/CJxsVvbVv2dGPRs/Vzdi0yry+IWz8rZm1u1PJ0fVNKUG28b11CQG28f3WCf21yEFQ26tJCa0za36EzbMTRnBUBQ4gN6WENabpGk7YuOagq3q8yPqAyKagiKaQ0IWh+TEBhpH9+uF9umF9WqG9qkNKg4PpziF5UVx+ik6cbCMCBZCmpNj5wd4np7eY5n6yY/9Hywi9Wz/9y7cJPVha9Vpe1d2HyzsLoLQUxq3Ij27Ij6i36xUlBcyI8s3WKTJ0yQ6dOeUDnuADpr3SGziyDyYXjVmFzIr5AwmBy7TMApTIVhyskUxgCoRTWksD8ZagmwxAf7EwEa6zxBIq7BwGLI8F9GO6D+jJ8BIcnQxZDh5pApGJxJPhM2P6fRKMTqTS74wwdarjvisXZzQ1HdMWRnNywVDKFgcN6AJDipej66pO7n739w5MbLu/bfGP/lotPrfj5idYLu9tObar5sq34g4Y5r1fkHihJf6447ZlC8/ZZyRsy41enx7amGBqTQmsTQmuTdI1GQ6MlvCk9oiE9rNocUm4MWpjgNzfGuzAhsNhkKEgxWOJ0VDcHFxTM5JwuT4WNQ2EHO3gLSwpLS0thzsZDgumDTvzTgsbExNjw8NDk5Lh1ZOhG+/UTp46HaIPt6wTezvzKOZPUf0NjP/DoH0KAQMRncZjQ5WSw6CwOMygkMCsnc8Wq5U88ueuNt17/8qt/nDp98tqNqz193YPWgf8r/v7PNnteh9Vq7e7uvnXr1o/nzhw7/t0HH72/eeumrJxMuVJGY1CZbAaby5rGMZcF9/lCHk/Ahe8D90F01w7Bv/wEPWT2K2ommqksmkgs9cDit2zd3nHr9t3evqHRsQmbrXfA2jc0Yh2fso5PDY5OWMdtg6OT90cnxmy2wcEp26Rt4P5Eb/fI1199h/WgIBGOKKTTQ1HBB7ozEoNCY1BoNBLzICEajUSi0UgUCgC8syNM3mA5gSyD/ztPrHt2WdnmheanKjK3FqdsKUreODuuxRjSnBLUlBzYkqJpTtU0mbSNpulqwFqzrsakrUubtnqLriE9tN6iqzVrqo3BValBNaaQujRtY4a+KTOsKTOsMUPfaAltMmkbjcH1KYHViQHlCX6L43xLYnyLo30Lo3wLIv1mhftlh/laQr2SgxRhcpYvw0PLJgZT3HzcgY8b0OJAPAtTHSF/ocJysCX/w2VzPl5R+NHyue8tK3irKe9AhWlXccLqvMilOZEN6WFlScGFEV7ZOkW6Rp4WokgNViQHyeMDpbH+4hg/Uay/OMFfAqDTymTx4NA/6Czb57FCyUKu8IQqsweWCBMzoMQMaQv/AoPJhSnM02nLD/xiyGiIZkhhWI1t75UBq7pxeDJsrAHjgdDs0jOORPYgECGgoe7hQSBiiRQcieoOPxJweCwaSQVg3fz88eNf/3Rg56HVdWe3Lf3liRU/bW3+cUvjuW3NJzbUfNm64P26ua+W5e6bb3mm0PzEHNOW3OQ1GXEr0qKbU8Lrk8KqE3RVSaG1qYb6tPA6s6HWpK9IDSxL9p8f650foSqI9SsyhhUaIzLj9VIGAetg9wcACvlv6AzHVg0NDVmt1sHBwZ6enu7u7t7e3lu32vv6eiYnx6HvbLNNTkyN3+u5a6czXCdwx754/v6AJtHJdA4D+mh2x5/JYzFYdFiPR6GR+UJeXEJsdW3Vxs0bnn/xwPsfvvfd90cvXPz51u2O/sH7YxOjk7Y/rVT8H24zU0GmpqZGRkYGBgbu3Ou6fPXSqdMnD3976J2Db69aszLFmCyVS+hMGjRIauhWM9kMKotGZdEoTCqVRYOfrw8pCX8T+000U1k0CpVOozO3bttxq7Or/XbX0OhY74B1aHRiZNJ23zraM2CFdO4ZGO7s7b/TO3DvntU2aRsfnVY23FyJAGAQ098zH6YzCoF0QmMcH9B5hluNQSNRzhgk7C+KAyBASF9VUbx3ReWuyrwnKjI2FCZsKkxcPyumxRjSkhpcG+fTlBTcmBjUkBRUlxxUl6KpNWofOMjTRIZl3BDTdWlaeLchPbQpM6w5y9CcZWjKDGtK1zeZQppTg+tTAmuS/Svj/ZbE+SyK9bEDOj/cJzfMJzvM26RRRSjZAQxsCBOvZeA1NDctxUFLADoCyFOR12aGvFqb+XZjzsGWWe+15r/blv9Wc+7zlebdCxK2FyevmxPXnBFWnhxUHONTEO6Vq/fM0nuZNKrUECUENLSkQBlgc3gsNlcgFKvUXl7evnKFClaSKpRqIolCptBYbC6VxhCKJCq1F4PJtqPZ3jED4pjF5uMJFBdXLBZHggXZUNnwwBJhN30KlYnDk909CDg8GSY4w0ggVJ/tPY9INDqBQobjDSGjIZrdcNPmjid5EMhYIgVHpOFJdBcsgUiiuGIw7gCoCa6H9uycOvbl0U0th5aVn93UdGnH0p82N51eX3tifd3hlZWfNC44WDP3pUXZewrNu2cbt81KXZeVsNwS3WqOrk+JqEoMq4gPrUjUV6eE15jCq42GylTdksSARXG+c8JVOVrprAivohR9sTFyVlKEVi0iu6AdAMAA4IRGoVGImVx+lM59fX2wRPDGjRu//PLL+fPnL1y4cO3atXPnfrx58/rgYP/o6PDQ0MDo6PDI2PCde10nTh0P1gTZ1wm8/VUNfGAPudJ/H2PyWPZ1Pv0dmctk8dlcPodEIlCp5KCggKKiwvXr1+7f/9zrr796+PA3Z8+euXWr/f793pERK1ThbbbJf8vQ/yidHxJPJiYmbLbJ4eGhzs6OS5d++fHH01999eX+/c+tWrUiIsKgUikYDBqdTuXzuXw+l8mkk6kkyGKOkAvjhyw+m8qikejkv/wEPWT2K8rOZfihQqMzqTTG8hWrvjl05PiJUxcvXfnh7E83bnVduHzt5JlzZ3765YdzP586+/NPl679+POl02cvnDlzqb9vHCob33x9zMUZD6OCj6Ozi4OjExqDRmIezF7GIJBoFArj4OCAgJ3WkcAJADwKmAyBu5dW7ltasrsyc21B7IY58WtyItvM2mVpuuooz8aEwIaEwLqEgJrEgJqk4FrjdBPR5oywRktonUlTkxpsb18HH2xK1zdnhLVkGlqzwlsyDc0ZYc0ZYc1mXZNJ25AaUpscVJXoWxbvuzjOe2Gsz4I4n3nR3vkR6rxwz/xI3+ww73gvQTCbEEjDhbLIETxKNJ8YwXTRk0GWgtBm9H+jadZ7S+d8vLro49VFH64sfLct/5WajD2lqTsXpK6bE9eSaag2asqSghfEB82J8s8x+KTpPI0aVWqIMiVYkRgsTwyWJ4XIgFLlKZHKxRKZTK6UK1Sw6l4mVwYGhYglMhabSyJTnV3c8AQSh8tnc3iwwydsuAylDHufOQ8s0cHR1cUVO60gE6keWCIWR4J3YWd9SHOY1AHpbEczncGhM1hkOoNAIcOoIPSa3XB4R1c3Fw+83VyxBDcc0R1H9sBTnNxxODzRAQFoDsgkT0nnZwet/3j35Mbmr5tKflxbc3Fry7mNDcfX1hxdVf2PtiXv185/q6rwQEnW7tnGbXkpm7KTVqXHt5iimkzRNcnhlUlh5Qlh5Un6yhRDVWp4ZYqhPElXmhBYEuObH6rICBLnhKqLEnXFxsjZyZExwV40D4wjAI5I4OKAgskb9uEpj9IZrvbR0dH+/n44uWpgYGBiYqK7++7AwH0II5i5MT45dude1/GT30M6w0VCYVLJDMpM2Nl96r+ncUU8BpdJYVLpHAaLz4b7RBqJTqeqVAqLxdzW1vLEEzv373/uww/f/+GHk1euXLpz57bVOjg+Pgrfh6mpifHxP50593+7PVrAAgvuJyfHBwbud3Z2XLly6fTpU4cOff3SSy80NNRFRobzeBw8HovDeTCZdKlcQqaSiDQSmUGZKVKx+Oy//AQ9ZPYrys5leMkxmGwCkbx9x65z538eGLQOWUd6+ofu9vaPTtr6raPjNtvt7r5rHV1jNlvPwPCd7v5Dh07e7RocHrKNWG2Hvvne1YUAo4K/Q2dnFMYBMU1ngMAgkGgkCoN2wAAAHFHACQWmuz8zCK2LZr2yvnJPw6x18xLWz41fmROxPF2/NiuiLtanOSm4KSm4KSm4PiW4PlVbbw6FdG5K1zdaQhvSdHUmzXStSrrezuKWTIPdmjPCmtL1LRZ9S1oobNxRmexXnuhTGu+zOM57Ubz3vCh1fpgiz6CcE+WbH+lr9JeECakhTKKOQwnnUaOF1FgBLobtnO9LX54e/MHqBV9tLf9ud+0328o/XFn4al3Gc4uTn5wfv7EgdkV2eJNZV2PSVhl1i5ND5kT5ZoWq0rUqs1YNAZ0UokgKUSRr5EAqU4glMqFIIhRJ+AIRlyfg8YVCkYTD5YvEUjaHR2ew+AIRm8Oj0hgc7q9d82FXOdhnjkSmM1k8PIHi6obzwBKh0GwXOuxNmWGCM7SZTfTtj5PIVDKdgSeToHYBczZcsQRHVw9XLMEVS3BxJzi74Z3d8C7uBBd3kos7wRVHJJGpbmgk38Op1pJoO3N08JPXT29s/rg052hj8ZlVVadW1xxdUfXV8qqPW8reqV346pKCZ+dl7MxL3pSduDYzfllaTKMxqjYlqjIpvCwxbEm8oTQxrCw5vDzVsCRZvzhRszgueEGUf55WYfEXZ2nVRfGh81MjC5Iik7R+bJyTEwCuKODqgJoedoV+LJ3t815hMgAsUYMPTE1NQINUGpsY7ey69f2JY0EhgXCdkBkUMoNCopPhF+SZ9iiv/yYGlzd0mWlsOnzxLD7bYNAvWlSyY8e2/fufe+ON1w4d+vry5YtdXZ39/X1Q2Jlpk5PjjwDzL9vgSbS/SPjhMTQ00NnZcf782fPnz/7zn//Yu/eZioqyiAgDh8MiEHAUGpkn4MJ3ALrMBCqRyqJxRby//AQ9ZDP9ZXi9wUuOyeIQCKR16ze2d3T2DwyNjU9O2WwTk7ah0Ynu+4MTNlu/dfS+dWzcZuvut97rHTx58ueB+xMTY7bxUduRwyfc3Ui/WY3yK53RTs4oR0hnBMAABAaBdABoDIznODigkQjggAAOALihgNHgt3fZogNthdtL0zYUJqzKjVyVFb4xL6Y1JbgtVdtm1C0z69vSw1rTw5vSDTAGWG/WNqZrmzJ0TRm6xnRtg0XTlKFrzgx91JoydE3p+tb0sBaLocmsazBqqlMDKpJ8lyR4l8Z7LU7wmhelnBUqyQuVFUZ5F8b4Z+sUiZ68cCEzjE8P45CjBJQEMTFO4J7jTW1M8XmjZfbnGxYd2Vn1xYaFr9dn7ylJeKIwZntB9OaCuOVZhrqU4IrEwPLE4IXxgXMivDN1SotGadIoHtBZBg1wuHyBUAybVgmEYhhp5vGFJDKVw+WTyFQqjeHt4+fp5cNic/kCkb2QxN7P0z5oikiiwRRmu6BMIFKhlw2VZahQQ7kD/i6UNWYYiUCh4khEu++MJ1OwRIobjuhBILvjSW5YkqsH8YGR3bAkVxyRSqViMSi+m+OzDRW2iz/0v//i4dbFny7K+ba28NTSshMrqw4vr/y8teKd2kUvLyk8sCDvyXzjlsyEdelxq9LiWlOjaxMjKpPCl8QbFsbpS2JDF8WHlSYbSpMNixP0C+M1JdFBxRH+eVpVeoAsT+dTnBC2wBgzJznCZAgWUbEuALhhgDMaAQODGAzqcXS2Wq0jIyOw6gF22xgbGxsaGoJtj6CNjFhhzgbMqAsKCYRLhUQnw4VNZlAg9ez2EKz/PmZ/5VgSzhXnRmZQAjSB6TkZq1ev3Llz+8svv/jppx+fPn0KJhQODvbDxBX7Z5V9/69m8qPb9MfGyIh1ZMQ6Pj46NjZitQ5evXr54sULZ878ALWOsrJSjSaYTCXRGFQClUikkZg8FlvAgYyG6dJ/K7NfUXYuk+hkIo1EIlE4HF59Q1NvX393T19vX//I6OSUzTZhs03YbPf6BiZstnGbbWBkYnTKNjZpO3ny5/6+cXtGHdaD8vt0dkI6OCIwjgjMr60R4OxBNAYgANoBZfegHQAQkl0aC+Kfa5nzVE3uxnmJa2ZFr8mJ3JgXs9KiX27Wr7QYVmVErMqKXJ4Z1ZwRXm8OrTGF1KQGN1g0LVn61uyw5sxQSOrmzNCWLP1vMDojrC0jojU9vDktrNGkrTEGVqX4lyf5liX6LE7wKo6S5+uEuVpRYaRnSUJgcbRvnk4dr+RHSjgRfFqchGHyZJqUlDkh3La0wF0L4l+oTX+nLf/Nppzny03PLkraV2rcX2Z5YoFxbW5UXXLQ4hivkiif4mjfORHeOWGeaSEKk0aRGqK00zkxWAo4XL5EKld7eiuUaoFQzGJz2RweXyBSqb2kMgX0ndkcHpPFIZGpeALJngBnD+XRGRyodeAJFDg1CjrLsPeFXV+ebkFHotmbO8MHZ1KeTKHB4sAHhSckLJEEuexBIHsQyO44aFR3HNUDT8MSqK44IhaLxTmgPan4I/t2T373efuLOw81LfxiyaxvawtPtJYeW1b5TVvlh/WlL5XOe3peztMFlu1ZCevN0atMUUuNUfVJ4ZWx+iVxoSVR2uIoTVFkyPxY3cKEsEWJ+pJ43fzokKLwgHkG/zyNZ2aQanaYf0lyxGJTXFFq1KyESC8e3QMFnJHAAQEQAKBRiN/xneHKHhsbs1qt9uSw8fHx+/d7h4eH4JofGbFarYOj4yNDw4PfnzgWGBxAYVLhIiHSSHgKAS5suz1E6r+VsfhsEp2MI+OpLJpUJYO1f9t373jxxeffe+/dU6dO3L596969O5DOMGXFDr6Z+38Vgx+Xrjc8PDQ2NjLTu4e56hMTY319PVevXv7xx9MnTnz/+eef7ty5fUl5qVQuIdJITu7OHkQsjBNAAv7lJ+ghm+kv2y85Io3k6urO5wsLC4tOnvyhf2Do/Q8+evfgh2+9/d433x4bt9n27n/hw0+/+MdXR5546tnB0cnhMduRIz/03BseHrINDUx9/dV3Hu5k6Ps+js4YgHIAaEfgiEE5oVFOKLTTAzqjAQqJRCMAAGgUcMIANAAeSJDow9hVlflsY8H6ufFr82NWZ0esyQxfkxm+yhy2Ii1shcWwIiN8aXrE/6PurOPaPPf+f4ckBIjf8SB1oxR3twhJiAHB3S24aylQqFF393Vbt3U97Vbv6rqVuntLizshQH5/XG0O7eTZc852zvO7X99XXkkIlObmet+ffL5ylQZ6jKdzZajHeDoDWFeEuI+PylCPyhCvyhCfimDvsiDPkgDXQplDvsQuR2yd7W+lFFokc0yj3aZGOk9N9DZTip1yJa6ZIrdgJwux1Sy/mRNEpiYBlsahNibZfPNVqaLtBYrdxcG7C4K2Zkk2pQm3ZPjvVMp3ZActi/erD/UuFjtmcS3TONZJHOs4H6sIL0tAZ6mLqdTF1N95lr/zLJHTTGjylGmms+fMMbecNn0mi21EpTHYhsbAyqDRmcDoIBDJZJhqbDKRzmCBWg5Q9Qx8Z9CxAroEcXgyiUwDBCeSqAZYIoFIGV+hAVKIoAIPPAlgDebuG5tMhCk0Mo1KplGJFBhHIhsQiPp4kj6epM0K4ohU4DiTKEwShUmmMfX19elYfY7ZjLcn//H2wM77a+ubGwu/T5QdSQ87nZ9wuiT9eFnW9/np21NjVkUHrYyQLArk1Uq8asRelWLvQoFHNtc5zdcp0csuztM+ztshwdcphe+W6ueezHNO9HGIcbeOc7eOcLYMczSP83bIlHCyA/1SpNyUQKHjjIkwGvpQZ49EoNFIsOXgb9J5bGysvb397t27165du3Pnzps3b0CS8M6dW2/fvgaL/O3b10+fPn799tW71pbLVy/ZO9qB1UJhUsF8PgqT+n8T0Ez257csQyYeJtCZNHsXh4Sk+HkNtRs3b/jiy72nT58E/+WOjrahoQHAuM+6Jf8vOBu/HsoBOl+0wnl8KeTIyLDW8ejq6nj16sWjRw8uX774j398v3b9mviUBHPLOWQ6TKaQYAaFzqT95jsGbv+7dB6PZjAVkslm6evrk8lkMzOziqpKCAGh0BgI0sGT4foFCyGEDkxnTJ4+i8o0fPj0xau3bZcvN/f3jmlGNcMqzU+nL+GwZFDs/FtDNnSQCB0kpIOGkLoINBqpi0bpo9AYCIWGkChIBwmhkJAOhEBAOkgIjYL00BBOB5pGgBpSAzeXJc+PFTVE+9WF+MwNcK1XeNbKXGvkrtVylyq5W5ncHVTUFcpdC6VOpUEu1SEelaEeFUGupUEu5cFuVWGeVWGeANkgwDPVYT5Vob6VIT7lCi9gVedL7HL8bbL9rbJF1mlcsxj3aZEukxO9zXIlTiUK7yIFJ0XoFulhKzaf5DeT5T+THmjOKhTZbisIu7C+7HiT8uvy8I3pgpWx3sujPZeFeywIdp0X5FIpdyoW2xeI7HP8HdIFDvG+1uGeFoHOs+Uus2WusyWus8Uuph/oPG3ajEmTpkyePBXcYbEMjYxMpk2bQaMxGAzWhAmTwC5jEyZMMjaeMHHiZBbLcOLEyRMmTKJQaDgcAYapbLaRiclEJpNNJlPweCKFQjM0NDYxmchiGdJoDDKZQqMxWCxDBoNFIsE4HIFAIJHJFCKRTCKBufl0Go1BozGoVDqFSqczWDCFph20TyCS8QQSFkfQN8Dh8EQCkQxq8ghECrBHqDQ2hUAlQlCoq33Lse/efL2xZdfy6/XZu0J8v4r2P5ITd6os42B+yhfpMZvjQpYFi5qCBYDO5UK3Qr5TFschzcc22cs20ml2hLN5pItFjLt1nKdtvJddoo9Too9DlKtlpOucUIfZoQ6zk3wdCxXCgmBRhpST5M8VO9sw9JD6EGSA1kFAEBKNQoC5SJAOuEWhdBEIZGZmFljp585dWLJkaVPTskOHfmhuvnXr1p0rV648evQAJAafPHl05szp48eP3rj5C5ggaudgS6KRSTQy8DS0ckYbYC39tUH5/SDRYTKDQjdi0o2YZAaFRIepLBqdyTA0NmIwGDCVwmAwGCwmlUqlMxkEAsHS2ioyMrK8smLlypV7931x/Pjxy5cvv3r1qq2tDXyA+DMdJeNf8GdGHWnvfNY3CIx+MExj/O1fe4B/d2hoqKOj4/nz53fv3r148eKPR4+sXr06MjrK1NSUBJOJRCKNQafT6TQG3dDQkGXIplAoVDqNzWbTGHSGEZNIJeFhAo1NB0IbXJj/jnP9yXkfR2RtkOkwy5CpZ4BJTE6AEFB1TZWzq5ObMLo9AAAgAElEQVSp2WwbO1sqnfbqzevde/egdNEsttGXX+3v6e0fVmuuXW3u7RlWD2uGBjU/nb6Ex8G/ovMnrbUfdlJG6KBQKDQag0ajkWgUEo0CXV46OpAOEkKiICQKQiEhAyQEQ5DAYvrGyrztc3ProvwbIgW1wZ7zgtwaQj0WhHstiPCtDfMuV3gUBbiBqUYVge6lcqcSiUOJzLEy0LUq2L1S4VYe6FId4lEd4lEd7jUvyrcuhlsbzamJ9KkK86wM864K96kM8y4L9gCleAUypwKZQ6afVSpnTrzHjDj36ek8i6IAl4pQn/JQn6IQ3ySejdxqomgm0386LcCUmc+z3pYXempZ3oMvGm5sqzi2IHlPrnxVtM+aWN6KaN7CcN/6MK95oV41oT4lQR7pAocEjk0s1ybYzSzI3SzAfY7UzUzsYipymSV0ng5NmjRl2rQZ06fPnDJl2sSJkydOBGPHp0+YMOlD0SbbiE5nwjCVRmMYGhpjsXgAXBimkkgwhUJjMtlsthGZTMHhCFgsnkSCqVQ6hUIjEEgGBjgajcFkslksQyaTTaXSYZhKodAAi0FQKDQQ4CGDyQYWChmmwhQahUqnUOmA10QSTCJTSGQK2BUFkJpAoBMNSHQUKsOf33P28Juv1z/ftOBiddq+aMHOUO6X8YH/yEk4kJu0LyN2Y4xikZzXFCxoDOTWiD3LBC4FPMcsjl2aj22St3Wsm0WUm3mEszlgdJSrZZybbYKnbYy7dZSbeajjrDAn0xSuc7FCUBIqzpLx0iTcQE+nSUQsDgHpISEEBKHQGAih83t0Hhoa7uzsBru+tra2v3377v37tp6enr6+PqC5Bgf7379veffubVtHK5ggau9oBxYMWDkkGhnI578V0L+HZpohg8KikRkUwGUyg0IzZBhNMibBZDqdTqPR6HQ6m81mMplUKpXNZguFwqSkpPr6+i1bthw4cODChQsPHz5saWnp7u4eHBwc35j3x8D9ddWEtgAGDGUdP5dVo9G0tbVpGa09wOgM7UNtT5B22slfcoBfCUhslUrV3d3d2tr67Nmzu3fvnj17du/evXV1deHh4WZmZlgs1tjYmEQiEQgftsRksViGhoYUGpVtxAJKFpxxIpVEYVLZEwz/bjr/mssgmGyaAQ4TGq5AICFldrqp2QyULnLCJBMEEnr5+sWYZpRCg40nmLS2t41pND29/Z/S+QIeB386/+hTNH+c6QhmbqA+HDoolI6ODqSj84HLSBSEQkMoNKSHhIgQNIdGLooI2liWuyApZF4YvyGc2xju0xjmCehcF+5TEexZEuRRFOhVHOBZpfCsVrhXBblVBblVK9znBnvUhHnNC/eujfCpi/Sti+HOj+M3Jgga4v3qYrjzonyrwn0AnctDPMfR2SlP4pAtsk3jmid5m6bzLArlzhWhXpVh3kXBnhWRXKXQQWbGFkwkhVtOqJS4bFIGHl2Qdm9v7YO9dbe2V11dU3SiIeOHmrSvS+I3ZSqWJ/k3RnBqQn2KA93Thfax3pbhnnOC3cwCPT7S2W22v6upyGUGxGIZTp48dcqUaYaGxgwGy9h4ApC9EydONjIyAfqXRIKJRDKFQmOxDAFPqVQ6nc6k05lAYhsaGpNIMB5PJBLJ4EtAR+NwBCaTzWSyGQwWeD2dzmQwWFpe02gMCoUGw1RAbSCfyTAVUBim0Kg0BghAaphCA1tY4QkkPIFEIFIIeAoWhWVhMHPjwwcuHn2+d9XDNbWX5qbvjxdvDvLeFir4Jj3qm6z4vWmRW+JDVoVLVkfJlob7Nwbx58p8ysUehSLXHIFLpp9Tiq99go9tjLt1hLN5uJNFuJNFpItVtJtVtJtVpOucUMdZES5m6QKX0hBRaZgkW85Pl/LCeZ5zDBl4HQjsmfbHdP7sGB3VjIyMfaTP6NjYyOBgP8iMqdRDr9++On/xnI2dtVbRkOkwgUIEOlobv1bT/37AvxNEGlnLaPAMmUEh0chUOo3FYlGpVCKRSCKRWCyWra1tcHBwXV3dunXrvvvuu7Nnz968efPVq1dgUv5nkvbPzGX+9H375/HZK9VqNcCuWq3u7e0FL9D+iyMjI/39/YODg+N/yL/K4d/9VQGdxz/s7+9vb29/+fLlw4cPr1+//vXXX5eWlkqlUhaLRSKRqFSqsbExm80GVzgimUQg4WEGBQBae5bHG8F/U3wGZbDNBYlGJlMIeKIBy5A+x8K0rKKYBOMnTDLhC3iQDrRy9Yrbd+9ACAiB1Llw6WJPX29HZ/e/QGfgBH5GZyQSgULpACij0BBaF4HWReihIZIORIEg39lTFyjjV+Un1kT4NUTxF0ZyFoR7LQj3agz3qQ/1nhviXRHsXabwrQj2nRvsVRvsWRPiOTfYo1rhXhPiWR/huyCGvyDOb2G8YFGCcEmS/+IU8aJk/8YEwfw4/rwo35pIn+pwr4oQ99Igl+IAp0KZQ4HUvlDmUChzyBFZZ/DmKP0siuSOcyO8a2O4FeHei1IDaqKFcW6mspn0cEvjMn/79emy/RWRl9bkX1tbeG1t4bW1xWebsk80KPeXxu0ujF6TLm+M4FQpPIsC3DJEDnE+VmEeZlo6y9znSNzNxG6zxW6zICMjk0mTpkyaNMXQ0BhAk8Uy1GIXPAR4BabH5MlTmUw2hUKj05ngeUND4ylTpgEpTaXS2WwjAHEqla5FMAxTyWQKADcgNfgSnc4cL58pFJpWHYPNAwGUqTSGVkSTyJSPaCYTSVSYzNBHYth6usvzM7rPHLq/dfG9lVU3FxZ8myjdFOi1WcH7KjX0a2X0ntSI3emRuzNiNsQrVsbIF4X71yv4cwN8y2ReRVKvfIlHltAtXeCSzHGK97KLdrOJcrWOdLGKdLEIdZwFhHOsp1W2xLM8XAS0c4q/b7TQ12nGFAISAXxnJEr3j+n89u27W7fu3Lv34N271q6unpaW948fP25paWlpefP48cNbt5qfPn3c1dXx6s3Ly1cvHT95bPYcUyKVBAQUkUoiUIjjFw+ZDn+md/6SIP9OEKgkmEkFaKawaHQjJsyk4sh4JptFo9EIBAKFQpk+fbqPj49SqdywYcOuXbsOHz587dq1p0+fAitDrVZ/pmF/Dd8/f4AGa9CBCXaZAc8D/n72w8fVL37yGu1w57/q+Az64NoDZhO2tLQ8f/78zp07P/3007fffltVVSUSiYyNjbFYrIGBAQzDLBaLwWKSYKL2zIIKdyqLhiPj/45z/WuxDIgMAvzVGeAwRiYsDy/Xwz8efPn62dx5lRs3b/jmu/0rVi0/efrE85cvFi5eVFtfd/P2rf7BgcGh4X+Nzlr5jEQiAZ3RaCQajQRQ1oYeGiKhEUQIMsRAmXLelqrcxSmK+ki/+WE+jeE+C8K9GsK860K85gZ7VQf7VIZw5oZwKwPdq+Qu5XLnigCXqiC32jDvhijuwli/JUn+S5L8m5LFy1KlS9NlTWlSAOj6WF5tNGdeuHdlqEelwq0k0LlY6pAvscsX2RRI7QvFdko/ixw/y+IAp4YY3pJUSUOCoCFBVBcrrAj2Tve0CJlNT3Oeuiqef2hewpXV+WeXpp9YkHi8IelwTfzByoS9+RFAO9eHepcHuOVLnTP9HZN4dlE+loDOgR7mMvc5Uo85EnczibspNH36zMmTpwI3Y/LkqcbGE4yNJ0yePJVEgoFfzGYbAf2rFbxEIlnrbzAYLCMjk6lTp8MwlUgkwzCVwWBRqXSgtY2MTADKiUQy+CqNxgDo10ppEIDRMEyFKbTPAtAZUPtT4UwmkWkwmaEPoSfisHvnV7af/PbWhobby8rvLS09nBG8Xua+TOS6PUb6VWbU11kxX2bHfJEVuypGvjRCMl8BtLNXkb9HvsgzR+ieJXTLErplCNzT+K6JHOdYL/tIN+sw5zkB1lMUdlOj3MxSePb5Ab5lYcKiYJFSyo3ne0QLfb2tTMm6OigI0kUjdZDoP6DzyMhYR0fX8+cvX7x49e5d67t3rS9evHr48OG7d+/a2t6/fPn83r07z58/7erqaHn/9ubtZkBnMMaaQCGCoanjFw8wOv5jAaQc2M6RRCPTDRkMIyaFScUTCSQSic1mOzs7p6SkNDQ0bN68+cCBA2fPnm1ubn716lVPT48Wjp9R8s9PMvozBohWOwNkj/8SuDM0NDTeVNGM86n/8uPXM/MGBwc7OjrevHnz+PHj27dv//LLL7t27crLy/P29mYymXp6esCPZrI/qGZw0oGX9Zmq/TtiPJG1aoBAIeKJBjQGvLhpQXdvx8iYekwzOjDUP6gaGNWMDaqGwPbnre1twyPqMY2mq/tfcTYAncf5GzoolI6uLkpXF6WL0fmMzjgkxNBDEiCIYzF1TVnm+pKkxnhxXbjPggjfhjDv+hDPWoVHTZDnXIXPXAVnrsKnUuZa6m9fJLApEzvUBnsuiuYvihMsjPVbmiRemiRemiJZniZbkS5fniZrShYvShAuShA0xvLqI3xqwjznBrtXBLmUSh0KxbZ5fpaFYttisV2On0UOz7xE5tAQxVmaIm5KkzTE+zXGi1akBdaHcuNsjeMsWTUS629Kwy4sy/xpUdLRuuhD1VH7i0K+yg/dnhG4KlHcFC9oCPetCHTPkzilCewSubbRvla/TefJk6cCtQtMZ0NDY0BbIG+BCiaRYBIJJpMpZDIFUFiLWsBZ4CmDRB+VSieTKQYGOCKRDH4yyA2OzwGOt0eAlAYWB5lMIZJgYDqDXbdBAChrH340nWEYphLxsB6kY8qgnNy8qu3EN83r6q8vKry1qPBMcfzGAM8GH5s1QZwvMyIPFiZ/lRO7MV6+LEK8KEQ4T+5bLnIvFrjl811y+a5ZPJd0jmMG3zlT6JEp9EgTeCT4OkW524Q5z5FbTQ5zmpnoa5MtcS9S8IqD+XkB3EyJbwzHNUrgI3CyZuD0AJ0hBAQhfzcrODb2wc1Qq0dVKrVKpVarR8H8jc/qFsCcjQuXzlvbWoFlA9YJjowfv3iArP6PBbBWiFQSWMw4Mt6AiDUgYkkkkrm5uVwuLywsXLt27ddff33s2LGrV6++fv26vb19YGBgeHj43x8m92s6A8kMxtf9Zn3Fb84UBe2aGo2mr6/vr80K/vo3/M3B08PDw11dXW/evGlubr5x48aVK1f27duXnZ3t4uLCZrPRGF09A4wBEUuikSlMKigVJ1CINDb97z6/44msVQN4mABTiQY4zPzG2ucvn9x/eA8AenhEBaDc2983ptF0dneNaTTqkbExjeZfo/N4Bf0HdEajID0IomMxWAiaCusVRki2VCvX5EY3RPstiuYviPCtD/GcF+Q2L8i9JshznsJnnsKnOuADnSukTo0RnOWJ4hVJkiUJomXJkmXJkhWpspUZAasyA1dmBCxLlS5JEi1LFi+OFzRGc+sjfGrDvKoVbuVyp2KxXYHQulTqUCp1yPOzzOKYFYpsakI8GqO5S1PEy9OkKzMC1ipDVibKyoR2GY4Tc1yNl0c4f18RfGx+9MnG+GP1cd+WhH2Ro9iYJFqTLF2ZIlkc41el8MwVO6bwbeJ8rMb7zp84GyYmE9lsIwaDBQKk+IyMTNhsI2PjCUZGJgC7gLxEIvkzyxjQGfgYBAKJRIIZDBaNxsDjiSQSDLQznc7UmstaixmQXZse1L7gY2EGTCTBeAIJVG4AIgOvA7jS4AVkMoWMI+GRKNsJRj/v3/Xu6FfXV9Vcmp9zvSHraq1yX7xkpcx9fShvb2rIgYL4L5QRa6L8l4b7L1Dw50q9y4RuRX7OeXzHXL5zFt8p2cs2leOQ7uemFHlmiLySea5x3g5R7lahjrPivCyV/q4FgT6FQdw8uU+21CdT4hvLdYsWess8nUwoRPRHOiPQv0tnlUrd1zfQ0dHV1tbR1dUzNDSsXa7a6jHQhTEw1P++7d3PN67bO9oBJoK9YMCtNv7DpAaqGbS6kemwHl6fSCVNmDqRw+EolcoVK1bs3Lnz+++/P3fu3IMHDzo6OoCVoUWkNpX374NvZGREpVKNf6alpeXEiROLFy/OyMiIiIg4cuSIRqNRq9VtbW1Arff19YHXP3z48ODBg2/evAHf2Nv7l83A+73/mjZPOP4Fw8PDvb29L168ANP9T5w4sWPHDqVSae/oYDzBiEgl4ch40P8NrsqfeQ5/R3wGZW2QKSQKDa6tn9fb3zOoGujt71Gph/sG+geGBt+0vB1UDY1pNP0DQ0MqdXtH17+snT/1NxCAzlpn45/uMwrSR+sY6EBkXYiMhDxmGTXlx++qzWmM/zCybn6oV12Qe22ge22QV22Q17xAz3lB7lUyp0qpY63CfUkMf2WKZFWq9MNtmmxVunytMmhdlmJdlmJ1RsDKNNmadPmKZNHiWO6CKJ+GCK+6UPeqAMdSsU2Jv3WFzL5CZl8osMjhmBYKLCrlDjWhbgsTeCsyJCvTZKtT5RsyFctiBZVCy3yPiYuD7b4pCThWF/XTgsSzi1KPzI0/UBq9KytobYpsRbJ4QSS3PMAtV+yYLrSP97UOdZ/921nBGTNmzZxpOmXKNMDcCRMmAQUNMoTa+0DhggoNkC3UwtrEZKKJyUQCgaSvj8XjiQDxQCkbG08A3wiqNcC3ACWuNZ2BJa0V5ngCCeQDYQoNgJgMUylUOniSMi5tCOhMJ9MoGIzzZJNbB/a+PLjzyvLKi/XK6w1ZvzTkHiuI/TIlaGdiwK6koH2Z4V8oIzYlyJaE+jUEciv93Uv4zgUchzyOfbavQxbHIcXTNtXHPtPPTSnyVIo80wQeSVyXeB/7WE+rVL5DfoB3cTA3P8A3S+yhFHtlybjxfLcYkY+C4z6VRdNDQrpoBISAdHTRf6Cdh4dHenv7Ozq6Oju7+/sHh4e1KbJRsPErAHT/YF9r+/ufb1y3tbfBwwQDIhaoZpAV/ANA/60BSIGHCUQqyYCIJVJJ1g42kdERoCpj//79P/74Y3Nz8/v373t7e0Fj5GeFGeMl7f9YG6c9PnNywYD87u7uy5cv7927t7CwkMfjTZs2jUwmo1AosMiNjIzy8/Pv378PONjX16fRaHp7e+fNm2dhYRETE9Pa2qrRaLq6uv7CCdHa47Pc4Ge/PLhWDQ8Pg80E+vv737x5Axj9ww8/rNuwPiYu2sreGkvCYXB64GMKkUqCGZS/+/z+mss4Mh5HxuMIWDwRt3L1irv373T3do1pRoFS7ujqHNWMqUdHOro6VcMjA4OqMY2mvaPn36Hzx/Qg4oPpjEZq0awt3iDg9ZEQxKZg8RBEQUBlCYH7myrmJ0iXpcgXxwsbw33rFR51QR71Cs+6IK+6II/aQLd5QW61CveGMO8lMfyVSeLVKdJVqdI16fK1GQHrlUEbckI25YVtzA1dnx28JjNwXaZ8ZYr/kjjewmjfxkjv+jCP6kCnMoktoHO51K5QYJHLnV0osKiQ2dcoXBpjvBfFcxbHclclS7blhG9MC1gQ7DpPbLEi0unrItm3JfLvSgL/URH2TXHo/sLwnUrFqkTx4lh+TZB7ob9Djr9DlsQ5VeAY6W0xns7+rh8r6szMzKdOnQ7M5YkTJ0+fPnPChElUKh1AeeLEySYmEwFqWSxDIKJB+g5YzCYmE42MTIDdQSCQgN2hdTlAPhA4y8DcAKqZQqGBEmkgn4ExDVwRIgkGs/EoVDqoeiaRKTQ6k0iCQfEGUNZUGoMGKkMw+hQ9XR+z6Q9+2P/60O5rK6uvLMw9URZ7oij2aFHckaKEo+VpxyrSD5Uk7VWGbUqQNoXxG4J8q0QuBb522R6WSg+LTA/LdE/LRJc5ie4WKd52GXznND/nFK5zCt8lQ+SWK/MsDPIuDPLNkXpkCJ0zhK4ZIo9UoWc83y2c5x7k62o1fSIaghAQhNJFQwhoPJeRSDQE6WRkKMfbmyMjY0NDwyrVBwdWpfpnBzO4o1IPvWttuXr9io2dNR4m6BMM9AkGWBIOfMgdv35+/Tn03w8CCU+CicDk/+gkfQgag4ojYDH6upOnTpLIxKXlJavXrtqzZ8/hw4evXr36+PFjsB+rlqdj444/iTbQ4K59CLJ2KpXq3bt3N27c+PrrrysrK8Visbm5uYGBAWj20dXVhWF45syZXC43OjpaIpHgcDgIguzt7QsKCvbu3btnz56SkhJ7e3sIghwcHE6cOPH27du2traxsbHx9vR/+NBSe3BwEEz3v3v37oVLF388+sPaTeuiE2KmzpqGNtDVw+uDS/JfdX7/ZHxAMxkPU8kYfd2GBfP7B/vKKyuiY2O++/7A0LBqTKMBMTqmGRnVjGk0w+rR9o6e69du9nSrVEOawYGxc2cvk4g0BKh3/nPaWfu81tkA5oYW0Gg0EgFBMB5DQEMkHch2Evztqto1hfHL0hXzI3kLIjgLwzlzZS7zAz0WhfpWSZxqA92qpU7VUqfGUO8V8aK1afK1afI1qbKNSsWGLMXW/PBtBRGbc0O3F0ZuL4xcky5fnSZZmeK/LFGwOJbbGOldG+JWHehUIbOvlDtUyOzLJLZFQssCP/NCgUW51K460GluiPP8KM+meP7KJPG6VPmmdPn6ZNHqWO9l4U7bM7jflQcerAw5UB72bUn4l3lh2zKDVidJFkZza4Lcy+Su+VJn4DvHcm3CPC0UXuYB7nMkrrP9XU3FbrMl7qYQsDWA50unM0GBMyi9ANYzjcbQ18eSSDCbbQTyhICn2rqL8fqXSqWDrCAQyCBtCNBPodAA5cG/BeivTQ8CG5rJZIO+RFCeoTU0AKlhCo3OYNHoTFDCQSTBWCyWgsezcViZo82LUwffHN51eVnFhfnKE2WxJ4vjjpcknCxPPV2TfXZ+/k912T9WpR4ojd+RFbY1M2xTimJtYuDqePnSaPGiSP+GMEFDpH9NCL8skFMo88rxd0sXuGSJPQoCObkyz/wAzzy5l9LfNV3glCF0The6Jgtco3wcg32cA31cbGdN0UcBOiP/gM6jo5qBgaGurp6BgQ81tmr1aHd399DQUG9v9/v3LS0tbwYG+sC+gk+fPzlx6rip2SwsCYcj4wF/gc/7OUz/ajoDLhNIeH2sHhZvALhsgNPX1UNj9HVpDKqbh2uGMr2+oW7t+jVf7f/yp59+unfvXmdnJ6g71qrC36MSKHH7rGz5s3KO0dHRzs7O27dvnzx5srq6OjY21traGovFgjWMwWDIZLKtra23t3dUVFRFRcWqVR8uEmfPnj169GhISAiBQEAgEEgk0sDAAIfDIRAICIKmT59eX19/8+bNZ8+evX79GlxI/mYI/+6h/TAB3pChoaH29vbnL1/cuXf72Onj3/9wcPWGNTKFfOK0SSQaWQeD/K+gGUfG6xlgSDBRFiC9c++2n1DA4XGra+Z+8eW+fV99+Y/Dh06dPnP7zr3vDhzc/813A4Oq0TFN8427/X0j6mHN4MDYT6cvEPCU/5Wz8Rmdx5vOQERDCAiNQeH0UXoIiIyCJhKgqkTFtprstXkxi+IlS2JFTbGChhDvhSE+S8K5dQGujcGetYFudUHuiyI4KxP81yRL16bI1qUHbFQqNioV2/MjthdGbsoJAZhelxm4KlW8Ilm0LFHQFM9fGO07P9xzXrBrdaBTpdyhUu5QLrUrFlkVCiyKhJalYptKuUOVwrEuwn1JHG9Fov+6VPmWzMBNaZL1idxNyZxdWcIvCyT78sW7s8U7lJIdmQFbMxQr4kWNkb7VAa7FEqccf4dknnWcj1WUj2W4l2Wwt0WQpwXwnT9kBY2MTIC/DFipNTGA8wBQi8MRQAEGm20ElDVoETQyMgEZP22bCfgW8KS2qANoZG1BNAA3YDT4Xm1RHZ3O/Fgq96GiTltgB4JCpTOYbAaTTYapeAKJiCfQCThDnH4s36v1wtE3h3ddbCo7X5/5U1XikcLoI8VxR0uTjlWmHq9OP1Kddrgi8fuyuO/Lk7+vSjtcnfHDvJwf5uUcnKv8pjz9i+LkLdkxa1JDF8XKasMEpUE++VLPQrl3SQgvV+aeK3NX+jun8u1SePbpAqdUP+cEnlOou02Ah63cy8lxzgyiAQoBQWgM6jfpnJ6eCdD86tWbmzdv37x5++nT52/etDx9+vzWrVvv3r178eLZ7ds3m5t/efbsSUdH26s3L39p/vnYiaMzTWdgSTgtgoGI1i6bv2ll6hlg8EQceL8pNJjOpJEpJH2sHoNFn2NhJg+UVVZXbNqyce++PUeO/Xjn3u23b9+2t7f39vZqd+QDhwrkPT/uLTL+S4DI481otVo9NDT05MmTH374oampKSEhwcHBgUQiQR8m/6FoNJq5ublYLFYqlY2NjWvXrt2/f//BgwdPnDhx/vz5s2fPHjt27PDhw4cOHTp79ux3331XUVFhb2+Pw+GwWCwej0cgEIaGhjk5OYcOHbpy5cqDBw9aW1tB/fV/Acyfvg/ahyMjI4OqoRevnr/reH/30b1jp49/9d3XDYsbZQq5pZ3Vf57L4OMahQYTyQQmm7V77x4PL0++wC8pJVkWIJ8+Y5aVta27h5cyK8fN3duX43fv/uOe3sFbN+8PDWrGRjUD/aMnT5w10CdCEEoHofu/pTNwNj6rdwZLzICAR6MgNASRMRAegrxnG++cX7SlPHV5RvDSJOnKJElTNL8pkrs0grsw1Lspkrsw1HNhqOeyaO6aRNGaFPG6NOnGzICtOcFbc0N2F0ftLo7akhO8NTdkR0H4xuyg5Un+TYmixfGCRXF+C2J48yN9a0I8qoJcy+VO5XKnMpljsdiuUGRTILQu8rctlthUBNrPC3NdGO27PEG0LjVgS6ZiS3rA+mTBmjjvjSk+O7OFXxbJvyxUbM+Sb0yRrk+RNYZ6VwU4Fwlscv1sMvjWiRzLWG/LKB/LCG+rEB/LYG+rQC9Lmae51GOOxN0UmjJlmrZXGxRsgBZB4FFo3WGglIG4BizWGtCAyAC42vK4z1J/QDiDtCH4adoMoTYlCGCNwxNBEEkwcJ9BgTMZpoIMobbAjjBctKAAACAASURBVAxTWQwmEYNm6urkhcjaLx198f22S0vLLy/IudKg/Kky+WRF4rGy5H8Ux39TEP1lTujerMDdmfKtKbKtqYHb0oK2pyu2pQVtSJavjvNfGilYFMFvCOXVBvvOVXBKA73yJa65/i55UrdcmXu2xDXNzz6JY53EsU3zc0zmOcb62od52sjcrGWejs4Ws2A85oN21vlAZyQS/RmdNRqNSqVua+t486bl3bvW9vbOjo6u9vb2np6egYG+np6u9+9bWlvf9fZ2d3Z3vHrz8sKl81Y2lniYYEDE6hMMgHAmUIhATY+PX6+rfyeIZAKRTCDBRCKZYIDTx+jrEkh4JpvB4fkqszNXrFq+c/eOAwe/O3Pup/sP73X1dAL5/1tT6j8c2taP8UQGr3n16tXRo0ebmppycnKsra3ZbLbWfGSz2W5ubmFhYcXFxY2Njdu3bz98+PBPP/105syZU6dOHTt2DNw/d+7cxYsXr1y58ssvv9y9e/fx48c3bty4d+/e5cuX9+zZU1RU5Ovra25u7uTkVFpaumPHjh9//PHMmTPPnj0Dzvh/l86acf7GB1NeoxnTjL5ta2lpf/ey5dWNO80/3/pl177dMoX8rzq//2MAKGsDo69LJBOE/qIjx47OnVdTUFS4e++eZSuWl5ZVlJZVlJSWb9+xq6S0sqS0squ7f1itufHLvcGBsbFRzeDA2InjZ/QweAhCIXUw/1s6g4YUbaMgWhehi9HR1UPr6KL18TgdHUhfF0HUhbAQZKIHrSpN3VaduTY3cmVa4KoU2Yp40fIYvxXRfitjBGsSRUsifBaEeCyP4W1IlW5Kl2/IkG9SBm7OCtqSrdhZGLGzMGJ9hnx9hnxztmJDVuCSBOHCeL+FsfzGWF5jNLc2wrta4VYW4FQudyoLcCqTORZL7Yv8bQv8bQqE1gVC6zK5fXWwS0OEz6IY3opE8bpU+foUyZoE3vJIt6XhTmvjvfYWBnxXGf1VSdSOrNDN6YqF4b5zg1xLRHZ5AttMP5tEjmWMl0Wkt0W4l+V4OkvczfxdZ0JsthFwM0AxBqAzSOtptfP4kmRtwTIwIkxMJgJeg+kZWhYDpwLwHahpgGAKhab1OrStLuAHgrQhmKqBxRGAlQEcDByeCOiMwxO1T5LIFCadQUDpMDFQfXpc1+XjT77ZdH111c/LipuXFv68uODKwtyfarN+LE/+tjBqX3bI7kz5rgzZulj+qkhuU7Bng9SpRmBT7mNR6DYrx3l6nodptptplqdZHtcmh2+bybPO4Npk8u3ypG5ZYpdUvl2ir1Wir1UKzz6J6xDjYxfNcZS720jc7V0sTQGddVBg/1ckoLM2N5ienjkyMgZq6dTqUdAiqNFoRke1lbkfajbUatXY2IhKPdTR1X756iUbO2uQgsPg9PTw+qDQavzK+YNF9S8HnUnDEbAGOH08EWeA04epZGdXp+TUpOqaqvUb1339zVdHjx+5ffdWa/v7nr7unr7u8eYAKCgGyAOtIuO/Ojg42N7efuLEic2bN2dkZLi4uDAYDLAxLgRBM2bMcHR0DAsLq66uXr9+/Z49ew4ePHj69Olz585duHDh4sWL58+fP3PmzNmzZy9evHj16tVbt27dvXv3wYMHjx8/Bk7Fu3fvWltb29ra3rx5c+fOnRs3bly/fn3//v1r167duXPn3r17QUP5o0ePWltb/9oe7n/zAJ8eAJ2HR1RqzUj/8ED/8MC7jvdbdm718PUEV+X/ZAA1YEDE6mMNcAR83fz6d63vn798ce/BfeA19/UP9vUP9vQOjmk0nV19b962jmk0g0Mj167e6u8bGR3RDA6MnTxxVl+P8EdDNn6fzuM7ucfTGYPFIdC6CKQOXl9XH4IIEETXgfLDhBsr0jcVJ67LjliTFrA2RbY6SbI2yX9TunxLesDSCN/GILcV0bzNGQFblUGbMwI2ZwSsT5etTZVsUgZuUgauSBAsi+OvSvZfkSxakiRqTBA0xPDqYrj1UZzqcK/yQJcCqX2JzLFI7lgsdSiUORRJ7PPEtnlC6xw/iyKpTVmgw9xg9/pQ70WRfsvjRCvjhEujfNYmcheFOTQG265J4uwpDPmyJGZPfvSOvMg1qbJFMbyaIPcSqXO2yD6RYxntaR7mYRbqYa7wMtc6G/6upkLn6ZCWjGQyBYhfCoUGSi9ASzdo+QOdhADEWrtZ+xoCgYTHE7UpQW1bttaGBmgGNRvA4Aale8DdBi8Azd8gEwjq6kCvICitAzXOwHqmM1gkMgWHJxJweFhPdwJOd2NVUeelY/e+WHVrY93dddV3V5XdaCq6vCDn9LyMHysSDxTHfFMY/lWeYl9O4O5M+dYk8bpo3rJgj4Uyl3qRfQ3fupJjle82U+k8Lc15aobbrEyfOUqORTbPJsffIUfsnCV2SRc4JHGsE32tUni2SVyHWF/7eD9XubuN2M3OxdKUStRHQBACCUHI36BzWloGIPLgoKqzs7u7u1elUoPcYHd3d29v7+Bg/+Bg/8BAH0gMDqoGXr5+ceLUcTPz2UAUA/msh9fXVhkbELF/07Ikkgl6Bhgs3gA0AxmZGHL5nMLigl17dh7+8dCFS+fvPbjb3tk2qBoYGh4cGVNr90scv6EtqFQbGxtrbW29du3ajh07srKyXFxcDA0NEQgEGo0mkUjTpk3jcDhpaWmLFi3aunXr4cOHjx07dvbs2QsXLpw9e/bkyZNnzpy5dOnSuXPnLl26dP369Zs3b965c+fhw4fPnz9/8+bNy5cvW1pa2traurq6+vr6wI66Wjn8/v37O3fu3Lt3r7m5+dSpU0eOHDlz5szFixefPn3a2dnZ0dEBco//Re38m9XWQDsPa9QjmtGfLpwRSkVoA12Erg5CV+c/DGXwJ6dPMKAzGbp6mJraea3tbQNDg2MajWp4ZGRUM6RSgwJn9ciH9OCwWtPbN3T92u2+XvWIWjM4MHb61HmsAelfozMAtBbNH6xnXSQGi4MQOgikDtZAVxeCyCjIyABSeFgtyoreXJa8rThhfXbI5uyQrTnBW5VBO3NDd2aHrIjmLVC4r4zhb0qXb84I2Jgm25wRsDEzYE2KeH26bH26bFkcvymGuzxBsCxRtDRF0pggqI3mzI3wrg73qgz1KA5wyvW3yZfY5Ylt88S2+RI7cD9HZJ0lsMj3tyyS2pTJnCoCXGqDvRdEcBaG+y4IcVsR49UY4lAfZLssxmOLUrotN2RDetDKBGlTrKAu1LNC6lTo76AU2ALtHOFlHuxmFuA+W+5mJnGdLXKZJXSeKXCaBhkaGgPyApgCyxiHI4CCDUNDYzqdOWHCpAkTJrFYhsbGE8aPywB4pVLpoLpZm0UEdNaWMGuhrDU3wGuA0NY2qgA6a/tNtH0o4CEwN0DZhnYukoGePlUfM4Wk/8Ximtbzh5p3NN3ftuDJ1vkP1lY2Ly2+vCDn5Ny0I5VJhysSD1XEfV8a+W1R2B5lwO406fYk0eY4/voo7qpQr6WBrgukztV8q2IvsxyPmTles3M55jk8i1w/m3yxQ5bIMVvqAnznJI51MtcmiesQx3GI93OVulr5u1q7285mwDgEBEE6/6Tz+Lo6QOeBgaG3b9/dvXu/ufnW3bv3Hz9++vjx0/v379++ffvWreaff77288/XHj168Pr1y9t3b504dfzQD/+YPnMaloTDwwQsCadPMMDg9MYvns8Y/esv/WtBIOEJpA/+hj5WD41BEckEk4nGqekpe77Y/fjpo87uju7ert7+nuER1djHff+0lkV3d/fVq1f37duXnp4ukUimTZsG1DGZTLaysuLz+UVFRQ0NDdu2bQNOxfnz58+fP3/u3Lnz589fvnz56tWrV65cuXbt2q1btx4+fPjkyZMnT548f/4cSOO2trbOzk4wOkqlUmmbuT9L7qlUKm3T4NOnT+/cufP27dvXr18Di7ynp0dbqjH+ivIfPrR0Hn+F6O7tGdOMnjx7KjIuikyHIR0IbaBLpsNGk4z/qvP7ZwJwGQRGX0/PQL++Yf7Dx49u37n36vXb23fuvW15//TZi8dPnj16/PzmrXt37j588vTlw0fP7j94cvvWo6FBDdDOp0+dx+PgTyc7/1k6QxCEQEAoNDS+bAOBhJAYAwiFQaEx+nq6uhCEh6CJBJTIbkZhqN/aooRdVWlbCiJ3FUXvKYnekR+2Ky9kV07omnjh0gjf1XGCDcmSNfHCNYmizRkB27IUa5P8Vyf7r02VLIvjL4nmLI/3WxLntyhBOC+aVx7iWRL0YcfYXLG9UmCdLbLNEtpkCW2yRba5YnswFEkpsFT6meeILArFdiUSpyq5R32wT0OId53CtUZmUxdo0xjisDjafVWSYHWKtClGVB/MqVV4lEns83mWWVzLNK5lvI95tKd5hJe5wnW23O3DcGeB0wyB0wyB0zRI62aAvj7gcjAYLAMDHBj7SaczJ0+eamIyEXjEDAYLFCaDMaHAcdZO2ACVGP8cmkGCYTKdRKRSyHQ6ncmgMWk0BpPOMjaeAJMoVCqdTmWQyRQKmUqjMRg0JvwxDQh24MaRyNpNuLFEEolKgyk0PJFAIBCoVCqNQqUQsFQ0NI2I2r+89s3pb65sbry/a/GL3Uvub6h5tHFe88qyCwvzTs/POt2Qeaoh81hd8o/V8d8WRXybH7Y/N2SfMnBHsmR9FLcpyG2+xL6KZ1nkMzvPyzTPxyyXY57FmZPJMcvgWiiFdtlSlxyZa4bIIZlrk8y1SeLZxXPtY7hOEiczkYuVp/0cQyoBCUEIHUjrbHxGZ7V6VKP5UO8MtFvnx6O7u7O7u7O19R0YeTww0Nfe3nr/4b0fjhyeMWs6nogDaNbD62NweuC+1oYeD+i/bGVi9YDzD2o2iGQCnogD2ZisHOXtu7d6+3tU6qExzeiYZlSlHmppabl///7BgwerqqqEQuHMmTPpdDqJRKLRaGZmZhKJJDc3t6mpae/evcePH79y5cq5c+eATfzLL78AFv/88883b968efPmvXv3Hj58CNSx1qMAHy+ANtcWe4xvAhxfOg1G1oH7fX19YOdGlUrV2tra2dkJegu1KP+srfw/fIzvLwf/l4GBgSfPnsYkxppMmQDpQLpYDGhLweD0IDTiv4JmfYIB+Euomlt96crlZy+ed/V0t7a3tXW0t7xrffry1ctXb968b3368s3Tl69etbQ+ePj08aMXI2rN6IhmoH/09KmLBDxNB4H5mBX8RBp/ePDHdEbpYPSQGAwarYtAIhGQDoRE6erjSXp6enoYtB4S0oMgExJG6Gga7+e8PC92d03GlqKo3aWx+8rjdhaEbs8O2p0btj5JvCrWb12i/5p4YVOk74pY/sbMgA0Z8qWxvKZo/tI4AegCXxDhOz/cuzaKVx7mlS93ypHY50odciT2mULrVJ55ptA6Q2CV7meZKbTOFtvlSh2yxXZKkU0ab7ZSaJEjsi4Q2ZfJXGpCvOtCvGoVrmUiy5oAu3kKh+oA21qF6+Jo3vJ4ydJ46cIov2qFe6G/Q5afbaqvVYyHWZjLLIXLzGA3swBXU6mLKdgVReA0Q+g8EzI2nsBiGQIBCyxgkPEDtRbaQg4gsRkMFptlApPpBDxMo7KMjSaZGE9mMY1pVBaVwiQRqQy6IZlEIxIoMJmOw5JgMp1BNaSSmTCeSsTDMJ5CIdOZFAaDxmRQqEw6g01nUGEK6DmhkWEykYQj4HEkIg4mYclEfZisD5P1KbABBUbhcTCTSaFRcTgDOkw2YTJZZCJNT4eKgEzJ0Nldy7qv/3ByVdWbQ1uef73q+RdLn+9dfGtD9YUleacbMk/OVx6fn3l8fvqJhoxj81K+K47cniJdE8lZGuKxQO5UI7It5ZqX862L+VaFfKtCP+tCkX2ByL5AZJ8rsiuQueSIHbNE9lki+zSBXSLHMpFrnSR0jPC2kbua+7tZetqYmtAIKAhCgllICBQCQiERuggIhUbq6UBoZUaWZlSjGdMMDQx2tnd0dbYPDfZrxkY0mtGxUfXYqGp0ZEijUY+NqtTDQ2NjI8PDQ62t765fv25pbYUj4LF4HLjVxxrgiYTxK+fvWJw4Mh78cFClp70qQEhIGiS7ee/W4xdPugd6vjt0YEHTQmmQzMbOmmXIROkiYSrZzsE2IEheUJS/YdP6Qz/848Sp45evXrp15+btu7d+af758tVL5y+eu3r16vXr15ubm+/evfvo0aNnz569fPkSDH1ub28H0hgMk/t098X/Xw/QvT88olKPDoNLGhhVMaoZUY8Og88fY5rR+w/v5RXkUmiwDgYJypzBxybgZYGsw38Aynp4fW1gcHoYnB4Wb6CP1a1bUP+y5VV7T8fQqKpP1a8aGx5UDw+MDA8Mq/rVqn61ul+tGhgZGVSPDKlGhwZHh1Wa/t6xoz+ex2PpEIT5WFEHIXQ+xkc66/zOAWANxm7o6upiMGgMBqOrh8Ho60FIHT09PYwuCq0D6UIQA4/yczKLFbrVpYXumKfcUha/rShqT2nkrsKQXfmKbcqAHVnBO3JCNqXLV8WLFkdyF0dyl8Twm2L9lsT5NYT7zg10q5K71AS5Vyvcy+SuxQq3XLlLpr99utA2XWibIbJLF9qmCWzAfaXYIUvimC11ypY6ZUkcsyT2afw5afw5mX4WWUKrPLFtkdyxPNClUuFaJnOsDHSpCnAuk9iXSeznBrrVh3rXhvnWR/pVhXILZe5KP/tkX6sYD/NwV1OF0yyFs1mAk6nYYZbAdrqfzTSe7TQ/+xmQdoIzk8meNGnKhAmTwDT9KVOmmZhMpNEYwJQAPgaLZchmmVBgBplEY9ANjY0mGRlOZNANqRQmk2EEk+lMhhEFZsBkOp3GJhIoFJhBg1k0IgvGU2E8lUaiMyksQzrbiGFIJ9NYNDqbzqB/pDOVRCYRiEQyAQ8T8BQyjgYTmQyyIZtsyCaxWRQjQwMCXl8fY8SkTTcxomP18RBkbIDMC+V/vazs8fHdj37Y2rxv2fsTux7sbXry5dJbG+deX112aWnBucW5pxZkH61L/6Eu7Vh9xlf5oXuzAnekyralSremSNYnCBaHes2TOVaKHcrF9qX+9sVi+xKJU7HEqUjsmC92yJc6Z4nsMwW2SqFdutA2kWuVwLFK8LMP97KUu5qL3a28bGdPpOPBDiloBIRE6CIg9K/pPDYy2tfT2/q+pb3tfX9f14h6UD08MDjQ8xmdNePobGVlhcXj/klnAxyOgP+76QyqRLRLFGCayqLpYjGeHK9T504/ffVs665tMIOC0NWBGZTQ8JC6+bW79uw8cPC7s+fP3L576/bdWz/fuN5868atOzdv3m7++cb1y1cvXfv56v2H9169efn06dPnz5+/evUKuMadnZ3d3d09PT3AOAZE/vOdhP/3DzBeBSBYPTrcP9gHRlVo48Wr5/PqagyN2RACIpIJKH20LhYD6AySvQbjinb+G3TW08fq1i2ofdnyor2nbWh0ENB5YGRoYGSoX63qV6t6R1S9I6q+0eGBkeFP6XwBj2VCkD4EoREIxD/R/IHO/9wk5fforKMDpvKjdXV1P6Wzri5GB42AUBBEx6O4zuYxYs+KJMWygpivFuSsyQramh+8tyR8d0Hw7ryQHVnBmzMC1qdIVib4L4sVLI7mLYzkNIT71oX7VAa6Fors8wW2hf4Ohf4O2SL7bKlThtg+RWCd7GeV7GcF7iTxLZP4luBhmsg23d8u3d8uTWSbJrJN4Vuk+M1J8ZuT7meeKbTM8bfJl9oXyhyKA5zKA13KApwLRbYFQpsysUOlzLlM5lKu8CmSe2b7O6fxbOO9rSLdzYKdTQMdZkhspvnbTBXYTPOznsq3nupnM83P/mPNhnY6qKGhMSjMAE2AQDuDfCCdziQSyYDFVAqTxTQ2ZE8AwpkCM1hMY5hMZ9ANYTIdwJpEpMJkOkykkwk0MoEGE+l0KovFMDJkmRixjSlkKoPGZNJZNAqdQqbCMBUmUQgEAoVCJpDwBjh9fYIBDibhaDCWSsbBJBqLyWDRTdiMCQwqXgfCQhDX1nJLQ/XDU99oXv/y6Mcd9w5seHVk+/0vV/y8qfbxvqaf15T/vKb8l7UVN9ZVXllVdmZx3slFOaeX5B2uSjhUEfePsvjvy+K+K4nZmxuyLtG/KdK3IcSrLtgDXEKrFZ6VQR4Vge4lAa55Eiel0C7Dz0YptMsQOSTzbeJ9LaN9rUK8LGTuFlJPG287s0kMgh7if6Az0M7dXR093Z2qob6xUdWIevAP6Hzt2rXP6Yw1+IzOf8ei1cViQGuiFgpg0eJhgifHa+/XXzx4+rBm/jwIjYB0ICwJFxsf88WXe2/ebr54+cJPZ0//0vzzzdvNl65cvPfg7t37d+49uPv0+ZN3rS3tnW0t798+f/msr68PSGNtQfT/qpnw/7ujf7BPS2dt9A30jmlGnz5/smjJQjPz2ZAOZIDTJ5IJCCQE6nPGn9y/70r8/wWdkUjkp3TWhVDQp3TW5TpZxst8imNlhWGcA00lq7IV67IDvyiP3lUY8kVRxPaswA3JkjWJotVJkpUJ/ouj+fNDvetCfKoVniUSpxy+rZJjlcmzzuRZp3Ktk/k28TyrWI5FLMcijmsJIpZjEeNrHsuxiOdZJfrZjAurZD+LJL5ZIm92Em92Mt8sjT8nQ2ChFFjmSewKpPb5ErscP8ssnnku3zJfYJ0nsM31d84SOaXzHJJ9bGI9LSLcZgc5zpTbTRNZThZYTuJbTeFbTeFZTeVbT+PaTIO0Rc0sliHwkbXDjLRtKaBjhUZjYLF4MA6WRmWxWSaG7AlaWAMcU2AGsDUYdEM8jkzAwwDNZAKNQmIwaGwWw4jNNGYzjakwjcFgsZmGoErkY1EHiQKT8DgDfX0MHo8lU0hg/g6BhIdhEhaD0oUgqj7Sx3p2aXLMiT3bhp/e0ry8oXly8eY3a14c2fbwm9W/bJt/b/fCW5trb26ovrGusnl9VfPG6utrK8+vKD7dlH9macGZhdk/NSpP1GYcqkz8qjBimzJgQ7JkVZJoRbxoaZxgUTS/MZpXH8mri+DWhPpUhngVyl1zxI5KoV2WyD7T3zFVYBfjaxHmYabwsJB7WMq97Xzs50xiEPR1IBQEoSAIiUB9SmekMiNLMzqmGdOMjarVw0Pq4aHRkSEA5RH14B/Q2dLSEovHGeCwgNGAzlpJ+zcBWheL0S5X8OHagIhF6aMhHchfLv7y26+a796MjItC6aMpTCoeJkAIiEKDI6Mjfjz6w8vXL27ebr5x85euns4Xr563dbT29vf09HV39XT29veAj/bjGwV/79D20f0Xe/n+qkNLZJV6CLwDwyOqjq72latXuLg5QwgIQkBAjhjg9A2N2drTOv7jy/9NOverB/vVqr7hoR71EAD0wMjwkEo9NDgyztn4LTp/sDWQv5Uq/OTQTuVHo9EYDEZPTw+jr4tAfqSzzj/pnBjAK4qTBTnPWF8av7smbUNe6J6yqB2FoXsKwgCd1yb5r0uWrogXLYjgzA10qwx0L5W55QsdMnm2ab5Wyd4WiZ7mMR5mUR6mEZ6mEZ6mkV6zo7zNorzNon3mgNsYX/M4rmUC33pcWMbz58TxTOM5s0Akck0BptP9zDMEFpl+Fum8OelcswzenGy+RZaftdLPPp1vl8qxS/CxjvGyCHU1DXSYIbGdIrSaLLKeArQzz2oqx2Kyt8UkSDs3A8zZAHrZyMgEzK4DPdlgVxQGgwXDVDDSCtCZzTKh09hUCpNGZTHohoDLBDxMJtHoNDYoxCWTaCQilUyiAaaDPSbpNDaNymKyjNksEzrDUDtfH4ZhKokIE7A0MsGISTNk06kUIpFgQMRhdCEIqwNNZ1ESAoTHdm3qfXhj+PHt7htn+26c6Ll6+NnhbY+/33Bty/yX361t+cf65o3Vj3ctuL2p5tqasiurSi4uLzy1OPtIQ+aP8zOO1CQfrUk+VJn4dUHEtnTZ2kTB2gTR2lTJ+rSA1SnS5YnixfHCxhhBfSRvbrhvZYhXqcKzMMAtT+qcI3ZUip3ShPbRPuYKt1mBbnPkHlYBPvbedmYmtA/a+SOdtb6zrpbOatXw6MiwZmxkdGRINdQ3NNg7rOobUQ98SucBzdjwRzpfsbQ019LZAIfVM9DH4nHj189nOvovCVBaq4vFIPVQGJwe6FTEknAQGiFTyHd+sevS9cs+fF9IBwJlJAwWnQQTUbpIIxPDrBzl+Yvn2jvbOrs7+gf7AIzUo8Mq9RAwXlXqod+btPnfoufffYB3oG+gd2h4cEwz2j/Yt3nrJm9fL9CRjMUbgBwsjoDVM8DooBBaVv6tZ/n34s/TuV892K8e7BseAnQGgO5Xq/5aOo+Xz5/QWR+lpTONoOvrbJkYxC9PCnE0waeLHH5YVbWjMmF7acy2grDt2UE7lYFbMmQb02RrkyRLoni1Co8KqVOB0C6Hb5vOsU7xsYr3nBPpOivEYXqQ/dQgp6lBztMULtODXWeEuM0MdZ8V5mEa7jk7wsss0ntOtK9FDMcylmsFIoZrEcOdE80xjfkYCVyzJL55sp9FMs88hW+RBoJrnsqZk8qZk86zyhQ4pPIdkrl28b7WMZ5Woa5mAfbTxTaThVaThVaTBTbTBDbT+NbTuJZTvMwnQmCvKdBaAtoFtftXGRtPAJY0UNCgGxvYykAsMxlGwNYADwGUAYgBrMkkGkymA6CD7wJbSdOoLDrDkMU2YbFNaHT2PzdAoVAM6RRDCsmISjakkGADDAaCMBCE1YFmmzBTQ2Tfblz18srpoUc3um6ea710vOf6ia7Lh3suHnh+cNOj/asf7Vv29uC6h7sa3363quuHTa++WnZve/3NTXOvra84t7zg+MLsIw2Zx+vSTtSlHalJPVAauzc3BJy2DRnyTZmKtRkBK5OlgM51EdzKEK9ShXuJwrNE4VkY4JYtdQLaOdrbUuE6O8DVDNDZy3a2EQWHBlnB36ZzpmZ0bFg1WN/qCgAAIABJREFUODaq1mjUmrHhYVX/4EDPsKpvdGTw9+h89eplS0tzAxz2D+j8dyxdbVYQYAJtoIvUQyH1ULpYzP9j76zDoly3v39Pd3cPQ/fQ3Z0SAiYKgiiC3bp127Xt3AYqjSgqKKIiKGKibrsLA5BG6Xz/uHX2mGefc/Y+9f6ea11cMw/DODo+n1l813etFTk8an9makHRMTNrc4AGcLglGosikPDQe4fCIPlCXmxczLHCgrfVb1o+NHf1dEI0//57/bdA/D9M5+7eLpXF5fDRPHtHO4AASDSCQiNDNDNYdOgxhz30X6ex/610bu39VBX8RGfE53T+3Wn33UNdff6azigkQKnoHBW4IClakwwcNah56+bkrJi4d+7oPdOG7ZsYkTppcOqkwbsTQzfFBqwY6rYg1H5WkM1kH4tET7OxbqZxrspRzsZDbPXDLbQGmSuCLeSDLGWh1hqh1hphNorBdlqRDjpDnfVVpIaYHuluPMLNaISbUbSn4Ugv/WhPw2hP/VFeRjE+RnH+ZmMDlGP9zRP8TMf5m48PMEvwUY7xMIh1N4zzNE70sx7nZxPvbTnaw2ykqzLK0TDUWjvQXMPXROajlPuaafqaa/maa/uYaXmaaQLYGwKVDTjwU+VclkrlsE4okcig7kynM6GUwWLyuBwhvA3hK+BLoBgNv8vjiug0NpvFh4NAYV8JmyPg8kRcnhgGXyDl8cVMFo9GZ8IlgmwWQ8pmiqkkLh7DwiAZKCCi4u0NdYb7e+Ru33DnTH77k5t9L2+33b1QXZZfffZw529nen871XbpyIOsja+P7qwtTHl1cNO9vUvaSva9P72n7ti2N4c3vMz95WHGyt92L7y0de7FzbOvbZt7cd20M8uSTiwcW/DTmLx5o7NmjNg3JWrf5KG7JkVuGx+2Pj5o1Wj/pcO9fopynRPhNDPcaWak24wI10mD7BP9rRJ8LUZ7mA1xNg5zMAxzMQv1sHU01xfQCdCzgUSo6IxGAKQ6nWFD4MBAz8BAT39fZ19vR39fJ4y+3o6Bge7+vs6PdO5pr6uv/kRnApFMUKczRCE8/+m7xD8xCCQ8xASLw6TSKVg8hkqnyDSk2rpas+fOKjl7Ji0jVSgWAATA4jEEEh6Lx7A4TA6PDf3RCBQASEAg4d093ZYsW/zbrRsdXe3w13lI6u+ND1U1fPd/fvxbkPonHjB3Pn3mlH+gHxKNQKAAnDBFpVPwRBwWj4FvIhaPwRNxVDrlz303/95Q/38F/6f9gM6t3e2t3Z0fujpaujsgoH9IZ9Q/RmfY2Y9Go7FY7Pfo7GFvljAs9OfJY4RooIEDy8dHZa+avnf+2F+nD9s/dUja5Ih9SYN3jA1aO9J7SYTTvGCbGQFWSd4W8a4m0U5GIxyNo+yNQix1gsw0g821fE1FfkpxgLkURpClPNRWK8JRL9xeZ7CDbqST/hAXQ1VEOeuN8DQa5mUwwtNohKdBtLfJaF+TWH/zOH+zOH+LOF9lvJ9FQoBFgq9FrKfRaDejMZ6mY30sYr0sRrkrR7qaDHMyjrDXD7HUCTTX9DXR8FEqfEw1vZWaEM2eSm1AodCgi1lVFeRweHDakYaGplyugPZnaOSQyxUioYzLEUKZgssRMhlcGpVFIX+sFoqEMphNczlCOo3NYQtg5wikM4cr5PHFAqFMKJBxOSI+T8zlCOl0JpVKZTBoLBaDx6TxSRg2CjAA4CCBAY8xzNslbf3Kl1fOtT+53f30Vu3l4icnsqpK87p/K+65cbrtYn5PxfHeqwVPD2x+e/TXVwc31R7b0XJq97v8LZUHfqk88Mur3LWVB9c+Tl95Y9eCK9vmXd4698aO+WdXJh+dM/rgzBFHfoo9tmhs3vwxGTNHpM0YmTJ16PbkiI3jQ9bEBi6N9lk41H1upPPUQQ4zIlynD3ZJDrJN8LWI87UY7WU+3E0Zam8E6exgpsej4r5PZ8TEpGTonxvo7+7t6ejr7RwY6P6E47Yf0NnU1BheJDCDVqfzXwdoVR5HohDxRByNQbW0togePXLl6hX70/aVlZ87cDDH19/H0NiAL+SRqSTY9o3GonAELByXAl8SzBAFIn5AkP+2HVufPHv8ca1GdzccivS/ZMz4wXG2rHRE9HBoGIedPrAAiCNgKTTyxwI4CU+lUyg0Mp6I+ys+cf/VdO7s/kTn8i/pDAENZQ2AQQAMAEjwrUOdzggE4hOdsTgCWp3OCABYVLy7g0XCyPCFU8ZyUIADwGhvm/RVM/f+nLRjenTGrFFpUyJh4rxquMeiwU6zg22n+lkluCuj7Q0GW2qHWGgHKrV8jOXeRjIfpcLLUOhpIvAxFnuZCr2NRD5m4mBLzRB77XA7vTBH3QgHgwgXgyHOxpGuhlFORhEuBsM8jYd5Gg31MBzmaTTcy3ikj+koP7NYf/Nob5ORXsajfZVjA63iAyxHe5uO8jIZ42sx2sMs2s10hIvxUGfDSAeDMFvdYEttP3OFn7kWrAd6KzXdTTXcTOSuRhpAIpGpqoJwqSCUNSCL4XxnaOqAM5K4HKGALxGL5GKRHPrnYO4MrXUQ2VCMhgTXUGgx2SwiiUKlMaCmwWYJeGwRh8VnM3kCNl8iEIp4bCaVRMQgSEhABUCKA6668pkjI4v2bau/dbnn+f0P9ypenS2sKS+sKz9ee+5ww9lDHy7kdVw62nXpSNeFwx9Ks6oLdlUf3V5fuLvmyNaXWatf5ax5tG/xk/RlTzNW3N3785XNs0p/mVSyZvLZtVMvb5pZsnxC/vzYI3NH5y+MK/g5/uDcmLTpw3YmDd6RFL5pXMgvcQFQ1vgpynVelMvMcJepYU6TBtknB9mO97eO87UY5Wk21F0Z5WYR7mYV5GJpZahgkbHQsPHJ74z8RGf073Tu7x3o7x7o74Y47u1p7+1t7e1t/ZzObQP9XR/pfP2yqdLwE50JMEtVh7L6RUWmkv6s6xNyWZVB2znYzvtp7qYtG9MyUk8Vn7x999ajJw+v3ajIO3JoybLFsXExTDYDg0PzhTw0FgVnQxNIeDg7CQ6DhoUvTW3FxMnJRwuOtLS0wIYROFzia/9ce3u7qpfv3z6l6AcHnDD3xcYT9QdcunQpJibmi0/Tfxd2/wlAY3EENKRz44eGrv7Otu52dWUD0hkCurW7s7O7q6urp7dnoKtz4Mzpi0Q8CwACEoH7Fp2xCID9Xu6s7t9QFQaxWDQKA1BYgCeg0BiAwQIkAtApWDcny4ToiFmJMfp8KhMADRLYPD8pd8PCX+fE7Z40JGPmiE2xAcuiXH4Z5ftTuFOCs8E4d9NoB70IS80AE6mvkdTLUOqmL3E3kHqaaLjo8Z31ufCrm4HQw0Tko5T7WsgDrbSDbLVD7PRDHPTCHAzDnAwinE0i3UyiPAwj3Q0Gu+qFu+gOdtWLcNMf4mk0zNN4hLcpjGivjzHS02Skp8koT7OR7qbDXEwiHAxCbXSCLBQBZgpfMw0vE7mnidzTRMPDWO5qpOFiKHcxlANocIa9J+q7t+ENOK4IjsL4OItZjc4qOx2Unuk0NiwMQjSzWXwul0+lMYRikVxDUyyW8nliIV/C54jZNI6ILRKy+RI2T8Ri0LFoHABkBJDQsKN8nNZNTbh4YG/ttbIP96423jj/pqzwxelDb0vz684dbSg72njuYMu53I4LeR0XDraVZbWWZDac2PP60ObK3PU1R7ZWH9n09uC6d0c2VedtuLvrp7I1yaeWxOfPHZU9NfLA9GH582Nzpw3JSA7bO37QvsSQ1EmD908a/GtiyKY4//UxfqtGeS8b7vHzEJf5kS5zBzvNiXCaHeEyPdRpcohDcpDthECbT3S2GOpuDukc6GxhoS9nkjAoaKdDgm/QOXmCOpohjvt6O/5EOv+JgSfiGCw6/EVboaWRNHHClm2bM7Mzyi+ev//wXvW7qrqG2rfVb+49uHv6zKn0zLRRMdEoDBKFQVJoZBQGSaIQYfqsElIZLDqJQkSiERDfAQEBGzdufPnyJUQYXAw4MDAAZxx/saHqX4LZv++AS7PgR4vqJOQynADV19d35cqV5ORkmUwGAPjvovPXufOfQWfcZ3RG/CE6f10YRKPRGAwK0hmHR0I6I5CASsW6OduMHRU1aexITS6FAQAHBeJC3TPWLdgxb/yuqSP2TIpaO8pn0WCnRVFu0wNs4l2MEtyVQ211Q80UEM3uBlIXXZGznsTNUOqsJ3TW5zvp8Zz1+S4GAndjsaep1NtM7mOu4WepGWCtHWSrG2ynN8heP9TRMNzZMMzVIMxVL8JNP9LdQD2iPAyjPAyHuH8Zw91NhroaRToahtnqBltq+pnLfZRyL6XM00TuaSL3MJZ/Rmc4BUl9VbZIJNHU1FatZFWtnoLBZHA5bAGfJ1aJztCSoaIzlDVgEs3nC/kCEYPFhGtTBDyxiCvm0XlcMluTLxVQmXQ0mgIAEwWMZdz4wf47ls16c+lk829nux5e6bp3qfZi0YuTB1+ePPCu9HDNmUMNZw81nzvUci63vfxQ18XctrKMltN7q49uf3Nwc2XOhjcHN9Yc3lRzeGN13oZ3Rze8yFp+cV3y0dnDciaH7Yr1Wh1utSrUelu0R9qEkNTEQfsnhKYlh6dPiUybEpkyKWJnUti60b7LR3gsjHCaF24/J9xxTrjj7MGOM8OdpgTbJwfaTQi0TQz4SOfRXpbDPCwiXc3DXC39HMxNtaQ0PBIFABaJUKMzEgHAd+nc19bX1/aRzv3tfX1tn9O5ra6+6hOdcQQSVp3OJBJBFWQy8U8PEolApZJJJAIGg/L29ty4cf2BA9kXLpx/8eJZbW3Nhw8tHz60NDU11NRUPX78sKLiypH8wzp62tBXh8aioNBBohDpTBqOgEVjUSQKEQ4jRWNRCBQAAGAwGBMTkxkzZly6dAkiuKWlRZUvt7e3t7S0QPZ9b4/qv10SgS+gp6cHDmAa+DQL9NWrV8uWLVMoFAAALBbL5XL/Xhnqr3hP/+D7rh5EIh7G30/njq6urr9NZ4D5m3RWVzkgoFEoBAYL0BiAwyPh+DqAADQqwcPVLn70sIkJo2QcMg0JSACYypjr50/cvXjarhmjN48PXT7Cc2Gk65wQxyRvi1gng1GO+uGWigATqbeB2NNA4qYvcdIVOuqInPVEjvpCBz0BDEd9oZOByMVI4mos9VBqeJopfCy1fa10/Kx1/W30Au0Mgh0Mghx0BznphrkaRHgYR3gYD3Y3CnXRD3HWg1/DnD5GqKNuqKNumKPuYCfDMAf9QbY6gVaafuYKb1OZp7HM3UjqYSx3M5G7GStUaHY2UgA4TA7mzpDCQqFYodD65s5sFosD6Qz5y6Bz4NRuGpXF54lVaoZK2WCzuSQylcFi8ngCLpvHoXO5NK6YKdTgivkEKhUABgBWCvGsMcNOpW9/fa2k7fGV/mdXmyuKXp0+8PxE5svCzOfH0l+dyKwtPlh7Oqf+TE7z2QOtZbldF3O7Lua0lu6rPb7tZfba55lr3hzcWFuw9e3Bdc8ylj7Yu+DWr7OLl445uWj06cVx55aPO7UgNm9q5OFpQ4sWxp1anHBq6bhTSxNPLB1fsGjs4Z9iD8yLyZozanNC8KpR3gujnOeE2s4KtZ8ZZj89xHZKsG1SoM0Ef5vEAJvEAJtxgTbx/jaxPtYjvKwiXc1DnM29bU0N5UIKFqAAwKCRn3Tnb9C5v6+rv69Lnc4w/l46E4nfBvQXV9c/HBQKCYNBMZl0AMDIkcN37Nh27Fj+s2dPWlqaenq64KTT7u7O9vbWurp3L148u3v/TtjgUJU5jMVhAgSASgtMn+FiOviVyWZwOBwymYxCoXA4nI6OztixY0+fPg1zz87OTriqCh5/7s7sP+v4YpPAwCeJo7KycuXKlRwOBwBAoVDodDoSiaTT6epc/iPxZ72P/0yo0PzP0bn/THH553RG/HE6fy1DwyYVOIwf0hmJ+kRnd6e4mBFTkxOkHCoFBYgAsLEgJsR759KZ+35K3Dhu8PKRfj8P85oZ4pToZTHKUT/cXCNIKfcxlHjof6Szo47AQVvoqCNw0BPa6/JVARntqC90NZa6m8o9zRTeFlqQ0f42eoF2ev62WoH2WhDQYa4GoS76g5x0gx11ghy0gxy0g+20gu20gmw1YQTaKAbZ6gTbaAdaafqZy71NZR4mEncjqZuhxNVY5mosU6HZxVDuZKgB4IoTmUxDNdIIrhCEs/BVg0DhhE86ncnniaHTGeIYis7QpAE1aCh00GlsCplBpdKJJIpAJNTQ0JSIpAqxXF+uLaHziABQAHDSN1gyIeF06q6aa2cHqh4OvL3Tfv/c86L9z4/trjyx/11pTsPZQ++Kc+qKD7SU5dWeSm86k9lSmt16Nrv9fGZbWVpD0a+v89Y/y1z5JHVZ1aENdflbnqYt+237zCsbJ5euiCtdGndhdeLV9VOurZ9asW7q1bVTLq2aXLY86fSScSUrk8p+mVr6y5TjS8blzBqRMili+/hB62L9lg13nxtmNz3QYkqA5aQAiyRf5Tgv00R/q/H+1pDO4wPtxwbYjvG1GeltPdjNHLZxa4s5eNRHOgPwOZ3RSCQC/DE6d/b3t39O50umSoNPdMYRSFgsHkUgYVWXzReM/nMvTiqVjESC0NBB2dmZ58+fq62tUQ04VUVPT9f79831jXWRQyIAAuAIWCKZwOayYPkLDlGCxS4sHgOQAIlG4Ik4aI2iUChEIhFeeAqFwt/fPysrC8odXV1dzc3NEHzqsP6POrq7u9+/fw9vP3r0KCUlxczMDABgY2MzZ84cR0dHDAZDoVBwONx/F50/4zIBRyDg/kE69/b/ATrjEQD/B+n8qU74caYonoBAoQECDQASUGlETw/nUdFDZ8+YKOTQ8AiAB4CNA7pCxorpY7OWz9g6eeTSUYFzIj0mB9kneFuNdDQcZCoPNJV5G4hVdHbWETpo8x11BPa6Ajtdga0O/4tw0Bc5GUpcjGVuphpuphoeZppeFtq+Vjq+VloB1pqBNlrBdjqD7HVVEWCn7W+r5W+r5Wej6Wej6Wut8LVW+FhpBFhr+lspfC0U3mZyT1MppLOrsdTFSOpiJHUxlDsbyJwMNWAAWO6TSuVwRijMl+FKKpXiob7xRMCXCAVSAV8CDRuwXRsamaEVGubOH6uFDJZUpsFms9lMjkwolbAFVBSBBjASInV8eGT+ju3tj+8P1Dxvu3e55tKxqvOHq88dqDuXXVucWnMqtbY4vb44s6k0p7U8r/fKsfpTac3F6S1nMpqK9zec2vOucHvlwV8epC6+veunm9vnvsxaVXN446P9P9/ZNfd+yrzftk+/v2veza0zzi1NKJg5tGDakBOzRhyeFLk3xndnrE9qUkju7JF580ZnzRi2Y3zQmhHuiyLsF0U4zg2xmRZgPtHPNNnPLMlXOd7HJN7LZJyvRYKv5Tg/q8QAm3EBdvH+NjE+1iO8rMJdzQMdTZ2UunIeHW59xWJQAAAUAvktOner07m/v109/jE6fwHoPytwOAyHw8JgUAQCzsjIIC/v4M2bN+rq3nV2tkM6d3d3dnd3wjW1nZ3tXT2djs4OUNlAoIBKx4ASB46AxRGwsNJIY1BZHCaFQqFSqXQ6nUaj4fF4eCnCXgNnZ+fNmzc/e/YMjgbt6Oj4D5+CVFdXt3//ficnJwAAh8OZP39+SUnJpUuX0tLSXF1dAQBMJvN7eu5/Gp3V/1/9jua/hM6IT4aNH9H5a0Z//HEkQKEBgYhEY36ns4eny/BhEbNnTeVz6BgA8ACwiQg8AKOC3HYvnLJjRuzS0SGTgp3G+VjHe1uOdDIJtdTyN5F76Yvc9UQe+mJIZ0cdgZOu8Aso22jzYFhrcW11+PZ6Qgd9kaOB+COplXJvC4WvhRyGn6UGJHWQrbYKyj5WGj5WGt6Wci8LmZeFzNdC7mMu+x3NxmJXY6mrsdTZUOJsKHE2kH1GZ9WMfLipRCAQyWQaOjp60KcBdWd4Hs7cgJ2BsBioKgNCJRqe5/PEkN1sFh/Ot2Oz2UK+SMQVklF4KgIf5Oi+c9nq94+etj16+P7OjfqrZ6vL8l+fOVBZlPqsYGdzWXZjaVrt6f3vTu1rLslqLcttKc2uO7G/8VR6y5mM5uL0d4W7Xh3e9Dhr5a29C65unVG+dlLZmuRHqUuqDm94sHfB3d3znqYvurdnbsWGiWUrEo7NGpYzPihjjF9WfED22ODMsUFbhrtuj/HamRC4MyFwc4z3iiGOPwVbzvAzmeJlNMnLaKK3cZKP8QQf0wk+puN9TBJ8lB+H0vlYjPOzGutnM8bXKtrTYoiHebireYC90sFEW8wiowFAIgAOi/5EZ/A5nccP9Hf39X4sBvb1dnzicmt/f+tndO75MDDQ8cfprA7oL87/M0GhkAgEHIlEoFBIM2ZMu3ix/O3b1319PaqsWZVEd3d3HissEIoFaCyKJ+Ai0QgMDs3iMLF4DBqLwuDQqi2FVDoFR8ACJKDT6Xg8Hl5sWlpabm5uSqWSSCSiUCjobDUxMVm4cOHNmzdVA/Jhqe0/xIEHU+aurq7Dhw/b2NgAAGQy2ZQpU06cOHH//v0rV66UlJSUl5cvWrRIIpEAAL4ouKmKhN+LP/F9/IfjdzT/g3Tu+IrO2K/ojP0xnZFI5NfqMwIBAAKgMIBIQmGwAIkBAAEoNKK7p8uw4ZEzpk8S8ph4FCCiAAkJ8ACYStlzo8M2TIpeFheRHOQ8ztcuztNqiK1hqKWOn7HMU0/oqiNw0xW66AmddPhOOnwnXaGNNs9aR2CjK1SFtY7AWkdgruBYan38lq2eyE5f7GAodTaSupvKPU2lXkoZrBz6Wij8LDX9rbT8rbT8LDV9LDW9LRRe5hqeZnIPpcxDKXNXit2VYjcTiaux2MVI5GIkcjGSuBhJnAzETgZiRwOpo4HU0UDuaCB3MtQAsAlQZcmAHYN6egbQrQG/pZ47QzpzOcLflwdy+QKhmPtpB8rHfVdMDpPOYtJZfK5AJhIzSBQcAMZSzRXTZ98tOdfx+Gn7g3uNFZdqy083lhfVlua9Ltz/unBvQ2lG9fGdjcX7m86k1xTuqS7Y1XByf3NxZuOp1PfF6a0l6S2n91cf3fo0a+Wd3QuubJpWtiapdPm4kmUJj/Ytrjq0/ta2mZfXJldsmFy6NO7E/BEn5g4/Pnv4oeSwXcNd1w+y3h7hlBYfmDdzZOa0IbvHhawb4bE4xGaGt1Gyi+54J60xdhrxTloJbgYJHoZjPYzj3Y3GeBiN8TKO9TCN8VLGepvF+VqM8bWK8baAJUFIZzsjLSGDCOmMxWLBR7cG+F13/pQ7f0bnz9Pnz+jc39XT/TudSV/RmUDA/aV0ZjBoAAAej4PHY5FIoKOjdeRIXmXli7q6d62t72Hi3NvbDSedvn/f7OntARBAlQziCFjYlKxygGBwaOiGhtuwMBgMk8kkk8l4PN7a2nrevHnr1q2bPn26vb29RCLBYrHwUhSJRImJiSdPnoSj9P+jZtcVFhZ6eXkBANhsdlJSUn5+/tWrV+FurStXrly7du327dsVFRULFixgs9n/P9BZZXlu7W7v7G77Fp2/lzt/V3dGoVAqQKshGwAEQKIAkYTB4hBwRTfMnaNHDp06JVki5FCIGBIWiQaARcZSAIh0Nl88dsjyxBGTwr2SBrnFetkMMtMJMFb4Gsk9dEUuWgJnHaGTrtBBm++gzXfQE9poC/4gnR2NZM5GUmdDsYuRyM1E5qGUeZopvMw1vMw1vcw1vC20vC0UXuaaHuZyD6WGm1Lqbip3NZW4GotdTMQuRiInI6GzodjJSOxsKHY2ljgZiB1/p/NHRgO5XKFQaMnlCpgdi8VSaHPmcHiwq1vVTPhRg2Zy+FwBnytgMpkMBoPFYTO5HBqLyeAyaQyqUCxgMukEPJbHYgq5PAlPoC/XJgAkE4WPHRR+4eDhnmfPBp4/7b51vfJYXmPJsdbzx1tKDtUVptcc2/v26K7Xh7dXF+xpOp3RevZAc3FmbdH+2qL9706kVBfsai1Jbz6VUpu//fWBtc/2L7u9dfalFRNKFsQemxGZmxT0ZPdPDXnrb22ZdW5pwukFMeUrEovmjToxN/rwlCFpCUEpsb774gL3xwelxAUemD7i8E9xh38au3fSkPUxfkuHuMwOtp7kYxLvohdtr4iylA62lAyx0xrlahjrrYz1MR/tpYz1s4r1s4rxtYzxtYz2tRjmYRHiZOJno+9pbWimK2VTcCgAEACgkDiAwCAR2M+3voLkCUkD/b1wlPNAb9dAX+dAb8fvAe8OdA/0d/X3tA8M9PT1djbU11yruGSqNISXCvyKw2GIRDyRhP0Lg4gnkQgYDAaPx9PpdLgVW09Pb+fOnc+fPx8YGFBfx3fx4kUXFycCAUcgYlTPQCLjYFCoBDIFTyLjCESMKohEPKQzAoEQCARJSUlbt27dsWPHkSNH8vLy1qxZExERoVAoYB6NwWBoNFpoaGh6enpzc3N/f39LS0tra6vqBajP4IdTkwY+3zmiQvkfn6akPlRalbCrjCVnz551d3cnEokYDGbo0KFHjx69cePG5cuXL126dPPmzUePHj19+rShoeHVq1cvXry4evVqbGwsAED1uwgOh6HRKAAAJpP+XTj+pe/vHwv1twzSecWqpW+rXzW/b+jp+0jnjt7Ojt5OOOUZTqpr6+lq7+no7G7r6PwwMDDQ0z1QVHiOiGchAQkAnFpb4GeOOiQS/c0Zdd/TOpBoBBKNwBPQGCwCh0WikIBFJ3m5O8XFjJg9Y7KIx0YBgMMiodKIQwJzLcFwP4fZ8VHTo0PjAl1HuttE2Cr9jLR8DTW99OSu2lJ7TZGtlshWR2yrK7HVldjqiWCoA9pGV2iu4JgrOBaaXAtNrjqmHQ3EjoYiRwOxk5HY2UjqYiJ1NZG7KeXuSoW7mYa7UuFmpuGuVLgq5W6mGq5KubuZhqtS7moqczaROhtJHY0kToYSB0P57D9sAAAgAElEQVSxg77I3kBkpy9UCzGA8zS4XD6DweLzhZqa2gqFllAohrVBeF61y5XD4fGYXBFXKOSLuFwuh8Ph8jksPpvGYbAFHDKDxBdyRGKegMNkUUkMEklXIsUDoM+Xzk9IuldcOlBZ2f3gTuuV890V56sLshuKDrScyKnL3/v24I43udtfHdzyMmfLm0O/vju+r/FURn1RWs3xfe9O7Ht3IqX6+M6mk3vrCna8Pbj+RdqK+7/Or1gzqXR+zLEpgzPivPdGO9/dPOND/pbnKYuvrp54ekFs8cIxxQviT8wZfWjK0IzxoemJYTmTonKnDM2aFLl2qMfa4Z6rhnosi3JdGumyeIjrz5Guc8IdpwXZJvqYxboYDnPQGWqvM8RRN9JBZ7CD9mgfi9H+VqP9rUb5WcIY4mEO6exmoWekIWIQsCgAAECikDgAIJ3R6ju5kyckDfT19/f19Pf1DPR2DfR2fZvOfZ393R0D/T29PR2QzkrTfzmdSVgKhQITWzQaTaFQICjZbHZAQMDmzZvhJtYtW7aMHDlSX18fAPA9OsP44slJZByVSoV7Bb28vJYvX56dnV1UVFRRUXH+/Pnz588XFRXt2LEjISHB0tKSQqHAPJpAIDg4OGzbtq2mpgZyEy5MUVH4m/J0f39/Z2fnHzF+9PX1wcUr6ifb2trgDaiAX7t2bezYsVgslkKhBAcHp6SkVFRUXL16tbS09PLly3ClS3V1dX19fW9vb1NTE1xBe+TIEXt7WwAAg0FDIgGBgGMy6VgsGo//UqH676VzR8+P6cz5ROevxQ0MAmD+XjojUEgEConFolEoBA4FMAjAppF83J3jR4+YM32yiMdGgI8aIxqLQaMAFgBHpWLcsEEThgcP93Ee7GQVam3qZ6Lrbajlrit31JTaKcRWCpG5lshCW2ymLYCZsrWOwEqbrx6Qyyo6W2nzIbXVeWpvIHI0kjgZS51NZC6mchjOJjL1cFVqqM47GUsdjSQOhmIHQ7E6mm31BDAAHBDK5fKpVDqLxdHQ0NTQ0ISjnGFzivouVy6XL2ALIZ15PB6Xy+XyeSwel85hCKRCDA7NYNC4HBaHTtEUCQQ0Kh4APb5o9czZtXfvDzQ1Djx70nL1Qm1pUVXhwcZThxpP5jQcS6s6tPNV7jYYL3O2PMna9PLQzrf5e6sKUqoKUmoK9747kfLuxO6647uq8ja/yFz1aM+iW1tmXVwx7uTMoXkTgvdGu24fYnd1TVJL/uY36Stvb5p5YWVS+YoJ5SsnFv889uiM4bmTInKnDD06a9SRmdEHpg7dFhu4eojbwkF2C0LsFoU7LhjsOD/McXaYw9RAmwm+5mM9TEe7GY12Mx7pZjTMxSDKWS/G13y0v0VMgPUoP0vI6CEe5sEORn42hg7GWpp8JhmNQAGAQKBQSBwA6L+bzr0d/T3tA/1dA32dfV3tA33dvT0d9XXV/y46o1AoEolEo9GwWCyVSuVyuTgcDofDyWQyTU1NBoOhUChsbW3Nzc0RCASdTv3iJam4rEL2F6SmUqkAAAMDg1mzZqWmphYXFz98+PDNmzevXr16+PDhb7/9du3atbKysrS0tKlTpwYGBtLpdJXcoa2tnZycfP78eZgpq8gL02po8Ojo6Ghvb1dfGPhF58gXR0NDg4ryKs/1+/fv4TPA1pLExEQ0Gg0A8PLy2r17N/w4uXjxYllZ2W+//fby5cuampqWlpauri74DD09PQ0NDR0dHW/evNm8eSObzcRgUEQinkIhkclEGo2CQiH+j85/ZM7G1wdAIgASgUYjAezOBYBDJ/t5un6Tzig0QAMgZGJ8nCziIgPiQv3DXWz9LYz9lIbu+gpnbamdQmgp51lo8JQKnlLBM9XkqVP4CyKrh5U2/xPHeTBsdPm2egLIaIjpb4aK1z9As40u30aXb63DAywWRy5XaGhoMplsuIob9nbT6Uy4DAVK0mw2FybRIq5YyBFx2YKP/SlcDoPDprNZLB6XxqBSKSQqHi9iMSQsJguD0WAwsrdsrbl5c6Cp8cPdW89OFdaUnqwrPfY8L/V9yZGWkwdq8/dXHdr55tCON4d2vMrd9vzA1vtpGx7lbH15aOfrI3sgnetOptaf2vv28NbnmWvu7V54c/PMil+SyxaNKZwWeXB84P5Yj62RNsXzR1dlrn66++crv0yqWDf1xsYZl9ZMKV0yvnDu6KMzhudNH5E3fUTulKGZEyOOL5qQNmXY5jFBa0f5rhzmMTfEdqqvebKPcryHSYKnSYKnMt7bbJyfVUKAdby/1Rhfi1g/i5gAy5gA69H+VjEB1qP8bSLczQIdDH1tDS11JAIqHgcnbCCRkMt/L537e9r7uttgBt3b2TbQ193T3V5XW/XvojOJRIKyBoFAQKFQWCyWSCRKpdIVK1bs3r07JSUlLy/v6tWr2dnZXC4XiQTffEkqOpPIOKhvqCQOFArFYDBCQkK2b99eVFR069aturo6uIm1qanp7du3T548uX379uXLl8+cOVNYWLhhw4ZBgwaJxWImkwkXyGpra8fHx5eXl797966/vx+O81fluSrUqmSNPyJVq0APm8vhmSdPnsyZM4fBYCAQCGdn55UrV548efLatWuXL1++cuXKvXv33r59C1dENjQ0QPFEpfy0tra2tLTU1NQ8eHBvwoTxAAAWi0GlktFoJJ1O/b/c+Q/O2fgGnREAIAASCQAAKABQAHDoZH8vt+/RmYgDaAAkbFKIt+P4YeFDvJy9zAw8TPWcdTUctMRWGnxzOddMzoVoNtXkQQVDXceAATPoLwBtpc230uaqQsVoiGkVqdXDyVgKuQzRrDqvjmZrHR58QsBmcyGd4ShnOG0DahpwwgasFkI6s9lcuUhDxBWzP43XYLI4DA6XyeXQGHQNDQ0hl8MhUzQ4HCIAuhxO9pbN3ZXPel88ab13893Fs6+Lj1cXFzSU5jeVHG48mVNXkPo2b+er3O2vcrdVHtj6NHvT48yN99I3P8je9vzQ7tcFe6sK99UU7a87mdpwet+LnPX3U5Zc2TCtbNm4koWjT8yMPDQhIGOMx69DndYEm+VNiXi+f9nd7fNOL4gtWRRfuiShfGVS2fLEM0vHFy8Zd3JhQuH8uGNzYwvmxRYsHJ81I3p3UsS2cSFrR/nOC7Wb4mOW7KNM8jZL9DGb4Gs53t8qMcA6IcAqzs8y1sd8jL9lXIBVTIB1TIB1TKDd6ADbCHczf1sDL0sDIxmPjkPC+UcoFOp/g84MBgOFQuHxeBKJRCAQMBgMAoFgsVg///zz0aNHr127duvWrcePHxcWFrLZbKhTf5vyZBxEM6QzkYTFE9A4PAoA4OjoOH/+/KysrKtXr1ZVVbW3t6t04d7e3tbW1nfv3j19+vTWrVsVFRXFxcVFRUW7du0aM2aMkZERhUJBIBCw48PX1zcjIwOaoz98+NDY2AhLiCpGw6z5x3SGPIUyiKoD8PXr10uXLpVKpQAAS0vLVatWnTp16vr167du3bp+/fq1a9fu3bv3+vXr2traxsZGFc3hz6r+Lp2dnc3NzY2N9aWlZ5RKEzQaicNhYKmNQiH9H53/GTpDKwekM5dBCfB2/yadkWgElYpFIAAaAH0Ff5Cnc4S3i6+N0tlQy15HZqslsdDgQTqbafLNtHlm2rwv0KxisUrr+DqJVg9VRRGK13b6Yhj2BhIYDoZSB0Op6q7qAXb6YpXeDf8sSy0egM45uD+bzxcqFFoymQYsCcrlCpFIAj0bHA4PruLWlGqLuBIWgwtHNjNZPCZXwOUJhEIxl8nSlcokDBYJADOJdMuCn7tfvvhw97e2O1ebrpZVnT1RXVzQXHb8Q1nB+9K8d8dS3+btrDywrfLAtsoDW5/lbH6cueFR5sZHB3Y8zt314khK1YmM2lOZNUWptUX764r2vMhZf3fPwgu/TCpeOPrE7KGHJwZnjHHbPcx+bZD5Ii/DnAlhVQfWVaavPLMo/sS8UXlTIw9NiTg0JSJ3atSh6UNzpwzNnhiZlRyRPTnq1/igbXFBm2ID1o32XT7EbW6I7XR/y8n+FhO8lOO9lYk+FuP8LBN8LeJ8zWN9zGO8zeIDreMDrWMDbWICrGOD7KMD7MPdzX1s9FzNdXUEDNLvK1GQCID5r1c2iHi4JYhMJhOJRDqdzmKxaDSaQqFYtWpVTk7OuXPn7t69+/z58/PnzwuFQgwGQyIRvicxf6FpEIgYPB7LYrHGjh27Z8+egoKChw8ffvjwQZVv9vT0dHV1Qbr19vbW19c/e/assrLy8uXLp0+fLikpyc3NnT59up2dnVAohGNxyGSyubn50qVLnz59qiIyFD3U1Qx1oeOLQ9UyDv/cmpqa5cuXwxEZMpls2rRpp0+fvnDhQnl5+dWrV8vLyx88ePD69evm5mbVc3Z3d7e0tKj+Fl+k7fX1ta9fV27evBGHw6BQCBaLgUIhfuSx+Xej+b+Czuq584/pDJAAhQZIJMBjgI5M4OtkE+zm4KLUt9WVW2tLzDUEZnKuqQZXqfWRzsqv0KzC7g/Q/LXioQK0itHfw/EXoXKJWGnzgVgsZbE4ZDKVRmPAwaFCoZjF4kgkMplMQzXuGQrQTCZbQ6wpYIuYNC6LyeewhUwWj8HkMlkckUBMxuI1eHwOBislkrYvXNj+6EnTzRt1F0s6b15su3ru9YmDVUW5nZeKOi8cqy5IeZef8vrg9hfZm1/mbHmWs/lJ1san2ZufHtzx7MieZ4f3vjqe+q44p/5MTk1RatWxPdXHfn2cvvq3HXPPrZxw6qfo4zOjDiUF7ot23DrYeqW/2WxnnZRY/+q8zc3Hdt7YOvfy+qlFC2MzkgbtifPZHu22Zbjz+kiHlYMsl/iZLfY3WxhgsTDIcl6A5Qwf06meRpO8jCZ6Go33NIh11I5x0RnjahDjYRjrYRLrrYz1NYvztxgbZAPpHBtoMybYYVSgQ7ibhbe1voOJtpxDU1sniEQADBKB/curgn9xQLmZRqPBpj4IQSMjoy1bthQVFUGeNjQ0PHjwwNTUFADwtaUPpofqxiziJ+cfmUz08fFZtmwZdKFVV1fDBYNfELOjo+PDhw/wfEtLS1NT08uXL69fv3758uXz589nZmYuWrTIzc1NLpfDPBqJRBoYGMyePfvs2bMwBe7r62tra1O1Gv6RgUq1tbVbtmwxNTUlEAgCgWDKlClZWVl37ty5ceNGSUlJRUXFy5cv37x5U1VV1dbW1t/f393d/U3ow88G6Cfp6+t7/7753bvqJ08ehYYOgqIzHv+lLfI/Lb521P0H0RmJAAiAQiEA+JgY/UDZgHTGktB4EhoBAJmANtaRO1spHZQGNgYKK12pmabQRM4z1uCYKLgmCraJgm2qwTXV4CoVPDNNvpkm31xLYK4lsNAWwoB31U/C2/DB6o+31BHBsNIVW+tJrPUkNvpSG32ptZ5IFVa6QlV8fdJSRwAEAhGTyYb7q6AxA7qY4ShRFotDodDg7kEWi8NisMU8KYfOo1PYkM4MJo9CZVIpTCKGoCmUcHFEKgBJYeGvyss77z+oKSsduH+9o6Kk8WxBU+nRzktFfVdPtp7NrS7Y8zbv1xfZm59mbHicueFRxvoHaWsfZ216nrez8tj+5wWpb06k15XkNpQcqD6x//XRna+PbL2xY8GFdZOLf447Pnto/rTBOeN8dw6zWRtsuirIaqqtYm2407O0NS0n9j5NW/k8Y+Vv2+bc2jHv3MoJh2cOzUgatCvWZ+1gu8W+yvmehhNsZBPs5PFW0pGmvGglf4ydPN5BM9pOFm2rMdJBEe2gPcJZZ6SzfrS70Whv01hfs9/pHGA3JthpVKBTuJuVh5WBnZGWhE2BojMahUAhkLAw+I/Tub8L0lnlqPu30Bn2WEM0w5IgAoGwtLRMSUkpLy9/+fJlR0dHY2NjfX29r6/vD+iMx2NVQSTiyWQilUqm0Sjz5s379ddfy8rK3rx5097eDkGmYqj63YGBgc7Ozs7Ozo6Ojra2tsbGxsrKyrt37167dq2iouLkyZPbtm0bM2aMubk5mUwGAOBwOJFIFB8ff/DgQdgzAu0WfxPN9fX1qamp9vb2AAAWixUfH5+TkwOT5bNnz5aXlz99+vT169evXr16//49fJEqwUR9/2FnZ6f6i4dWkIGBvoaGuqamhry8g0IhHwDwN3Tn/4D4V9L5L60KAjQKiUcjCUgkDoFAATQK0Cl4TRFfqauwMdKx0JebaIkMNXhGMq6BnK0vY+nLWMYanO8B+ms0W+qI4GNgURGG6qdUj7HSFasYbaUrVofy13RWZzSg05kMBotKpVOpdIFApKWlI5XKaTQGjyeAcgeTyYYPoFBoNApdKpBryXSEPCmFzKRR2WyOkMcViwRSCo6kyRcLiSQjFvdidnZNefnLoqLGstLuinMdl4vayo93XjjWfelYZ/nhhpPpVYd3vszZ8iJn46OMtff2r7q7b/X99LXPc7e9yk+pPLb/xbE0SOf35w83lea8Ldj9JHvt1S1zL6ybXLJ4bP6sqOwJgXtHu2yLsl4XarnIx2yum8nSAJtrW376cDq1Mmfdy5w1T9KXP05b+iR92f29i65tnVW2etLpJeOOzxtzeFb0pmjvpWF2070MJzhpxtvIRlmJR1lJRtnLYxy0Yl11492N4n1Mx/oq43yVY/zM4/wtxofaxfiaxwRYxwc7RvvZRnpZhbpZetubGCkEHCoWrUZnAJAIBAqKG5DLWCweAGTiuPFw5esfUjb6e6Cycf3aZRWdYUA6f3bl/CVBgLIGgUAgkUhwGoa7u3tmZmZZWVl1dTVMG5ubmyMiIgAA37vC4egPJBLg8VgqlQxdZYGB/tu2bcvKyrp582ZjY6OqGxB6ilUig7pwrA7u9vb2xsbGV69ePXr06NKlS1euXCktLd2zZ8+4ceOsrKyYTCb0/9HpdH9//71791ZVVcEfb29vV+nLqgIgJGlubq67uzv07UVFRWVnZ1+7dq28vLy8vLyiouLevXuVlZW1tbXv379XDTv95gF7GuFtla4C6fzmzauOjranTx9HRg6G/yB//Zv4D4b6ZyoOh8Hhflc2qmpev29t6hvobu/p6B7o6ezr+uh37u5Sp3N3b0dnV2t//0BXZ7+Kzp83nvzTdP6UO0Nlg00j+Xm6jokeNnfGFEhnNAoBAMDgsACJQBFwAIMAKIDAAiwOScCjGFQCj0k2M9Ay11cYaQp1pCxdCctQk2+kJTCQsw1lLEMJ01DCNJaxIaPVmfsFfC11RBbaYlWYa4nMtURmmkKlQqAKUw0+vGGmKVRRHj4DBLeljgietNQRqQgO824A+1DYbK5AIILlQahsQKGZRmPAVBoyms3kyEUaComWmCeF4gaXJxbwpTKJgk6kcolkCYG4IGbM2/Nlr08VvczP77h4ru18UevZ/JaSQy0luR9KDjadznyXv+dV7raXBzY9y9n4JGv9g7Q1d1PX3E9f+zRny/O8nS8L9r08nlp9Kqvp7MEP5w81ncl8fXj74/TVVzbOLls96eTPY47MiMpI9N81ymnjYKs1gyyWBtjMcjGZ62ZybuX0xsK9L7LWPU1fdXfPwtu75t/Z/dOtnfMrtsy8tH765Q0zLq+beWHt9CPz4zKmDdsxftD6GJ+Vw9znh9nNCLCYHGCW5G2aHGA+KdB6YojtpFC75FC7pDCHpDCHxDD7WH9zKGuM8LON8rIZ5GbpYW2sJWIzSZiPdP64peF/gc44HA6imUAgEIlEIpGIRCJ9fHxycnIuXLhQU1MD1eG2trYxY8b8gM4YDIpMJuJwGDweS6dT0WgkFovW1tZMTk6+ePHis2fP3rx5o9q9/TXsVAL0wKeuE5iidnV1tbS01NXVvXv37uHDhxUVFdevX79x40Z+fv7cuXP9/f05HA4OhwMAEIlEOzu7pUuX3rt3Dz6JusDd3d1dVFQE038GgxEeHp6SklJcXHzq1KnS0tJr167dvXv3yZMn0JXR1tYGDdE/7mpRFRXhXfjHNTbWw/R59uyZDAYNgQAUCgmBAP92EP9/RGcsCqABAotEYZAoNMCgARGHFHIYBpoSKxMdc325vpynLWbpSjn6GlxjOc9YxlaFiZwDAybUqrRaRWdIZBWdzTSFP6SzSF0G+cT3j7y20BbCFBuetNAWAi0tHagpw91UcHkgnc6EFg4qlQ4n1UFGc9k8PkvAoXMZZCaNwqRR2TQqm8XgirhCBp5EBsBEwK84lNt06cKjg1mVebnvz5xoPpXXfPpQ8+nc5tM5TaeyG06m1xxLeXv01+cHNj3L2fg0e8OjrHUPMtY9zFz/OGvT4wNbXhakvCpKrSvJaTp3oOFM1pv8XfdTV1/f/tP5NVPPLEs8Pn/UgSnh+xL8to50/CXcanmwxcpQpxmuysm2uscXJNYd3/PywIYnGavu7v35/LqJ59clnV2VeGpJ3ImfY08ujju1OOHEooScGSNTJ0ftSgrbkRiyKS5w6TC3uSE204ItpgSaTw62mDLIenKY7eQw+4lh9snh9snh9klhDnGBlmOCbGOD7If72kR62wS6WjqY6QnoJAoGCZUvNBKFAFD/RP/1dP5rDywWSyAQcDgcpDOBQECj0cHBwQcPHqyoqHj37h30RfT29s6aNQuBQBC/cyCRSBqNBtvqaDQamUxGIBCwjhcWFnbz5s22trb6+np1HaC7u7u7u/uLhSMqNKtDsKenB46BrqmpefbsGXTglZaWnjp1KiUlZfDgwUwmU6VgGhsbJyQkXL9+HfYZtre3X7hwYejQoTDRdnBwWLFiBVQwoH/58ePHT58+rampaWxsVPeTDPwtc15vby9UulVDn9+/fz8w0Hfz5g0/Px/4SQYb5ZlM+vcR+e888GoHDof7H6AzwKIBGgnQKBQejcaiEEiAgBkVAvBZFEMduZmBwkhboiPjaUk42mKOoZRjKOUYSNj6Ypa+mGUgYRtKOUYyLjxvJOMay3kmGnxThcBMS2SuLVZqisy0xKpQaopMFUL1MNEQwBtKTZGZlkipxYfWPVNNnpm2wFxHaKYtgCfNtAUWuiILXRE8aaYtAAKBiE5nwu2CsAmFSCSTSBTYJUijMaD08RHZTA6HziZhySQsmUZhUshMMonOpHP4LB6LQGSj0TE+3tUXzj/Oy32YldpQcLg6L6MmP7OuMLvp1MGW4oOQzrWF+2qO7X6Stf5x9sd4lLXhUdaGx1mbHuVsrjy2p+pkam1xxruTqZWHd9zZu+LihtlnViSfWjy+cMGYvJnDMyeF7hnru2Wk8y8RNstDrJeFOE93MRtnoZk7M67m6O4XOeufZKx6lL70t51zr22fUb52YtGi2CNzhudOj8ycGL53fNDWWJ8N0V5roz3Xx/isj/FbPsJjYYTj3Aj7qUEWk4LMJwZaJAVbJgVbJwZbjx9kPS7YKjncMWGQTUKwPaRzlI+tr6PSTE9GwQIcEqABwCIR/0t0Vl2Z8DYWi8VisZGRkXl5ebdu3aqvr+/s7ITVsF9++QWmqN88cDicagodbG+BNUYAAJVKNTIyys7OHhgYaGlpUe2yUiW2Kgiq5IgvJmyokm6YSldVVT19+vT+/ft37twpLi4+fvz4hg0bQkJCeDyeqsREp9NjY2OhDIJEIgEALi4uS5cuLSkpgWaM0tLS69evP3r06NWrVx8+fIAtLV+P//8emlVt5Sp9o66ubmBgIDMzXVtbEwo7ZDIRjUaqCoP/JXTG/3fTGYUESARAo7B4HBaPQaORSBRAowAKACwKMMh4CZ+tq5Aa68j15BJNIUdbxNQVMnSFDB0BXUdA1xMxDSRsIxkXwlpfzIKMNtHgKzWFZloiiF31+Bt01hSaavJMFFxTTZ5Siw8DnlFq8c11hOq8BjApVp/jTKMxSCQKTKhpNAY00sGvXDZPzBPRiFQmhSHgwSWBfJFAKuYLuGSSHpe9Z9GCt2dP3dy/63VeZvup/JqDqa8P7a8uyGg4mdtUnNtwKqv62N7XR3e+zNt+P33N3Yw19zJ/uZ+19nH2xic5m57kbHqUs6myYNfr43veFKa8PLr9fvqaS5vnFS+fWLgg/uic0YdmjMieHLUvMXhnnO+Gkc6rIu2Whdr95G83zcU83kwzY+qoykPb76etvL138b20xff3L7q9Z96VLVPPrBx37KdRB2dEpSYO2hHrvTHaY/UQp2WRjsuinJZFOS2MtJ8fZjdnsN3scLtpodZTBlknD7KaGGKbFGI7IdQ2McQmOdxxfKjd+BDH2CD7ob62g73t3GyMdSRcHPjo1sCg0HDmEVxY9d9OZ5gvQ78z7OfG4/GjRo06cuTI3bt3ob0XwnTv3r1Qrv3mQSaTyWQyFovFYDCETxI2hUKB3yKRSFgsNikpqaamBpb+VD17Kg6qV/NUgFbfjaKO7O7u7rq6uhcvXrx58+bevXuXL18+fvz40qVL3dzcOBwOgUBAIBDw74VAIPT09JYsWXL27NkzZ84UFxdfuHDhypUrDx8+bGpqamlpaWxshPU9dWPcH5y+pOqLGRgYePv27cSJEyFHyGQih8MikQh4PJZEIsABrf9H53+FsoFBIlAAgQJYLBqHw2AwKAwGhcNh8DgMTKIJGCSfzdCWi3UVMl25UFfCNpCwDSRsPRFTHdC6QoaeiKknYkJAqzJoEw0B5O830fwDOqsADe8aa3Bg+qxCs6kmDzAYLLhyW7UbhU5nkslUVe4Mm1BgZi0SiAUcLhlPYFGZAp6QQeew2VyRQMyhMdh4vJuJwdm0vU+OHbqfkVKXn/Ph+IGWguy6/Kz6otzm4sPNxXn1J7Pf5u99nrvtcfbGO+mrb6etup226k766oeZ61WAfnpo87PDW58f3vokZ8PtlOWXNs45syypcEF8zpQhmRMj9k8I3ZkQuCXGe+0I5+WD7RaH2M33tZ/taZdorZ8zM74qf/f9tJU3di24l7b45q55N36ddWXL1HO/JJasGA+3C+ZMi9o/MfAQF34AACAASURBVHx7vP+aEe7LhzgvHmw/J8RyZqDFtGCLn4Y4z4qwnxZqOzHEenKY/aRwh4mDHZLC7JLDHSeEOySGOkA6h3vZOpjp8hmEj00oCCQKgUQCxCcX5r9Ad/5rD9iEgsfj4bQNFApFJpMTExMLCgoePHjQ1NSkaqHOz8+HMsj3ngeHw0HKE4lEuO4e1hthyx/MppVK5ZEjRzo6OmDuCZPWgd8ND58ly+qIVKXY3d3dbW1tra2t8FVVVlZWVVXBsuHly5fLyspWr17t7e0tkUi4XC6fz4+Kijp06FBpaSnsVLxy5UplZWV9fX1NTU1zc/PXyrK6K+PHh6ohpbOz8/z587DYiMdjMRgU3DgDAKBQSAIBD4Af6M7/zuN/j85wIgcSCdBoJBqNRCIBEgkwGBSFTMRh0VCZJGDQDApRyucbKGSGGnxThcBUITCW8/TFLBWgYUIN6QzlDghoYznfWM5XIfgLIn9FZ7GZluiL3PlHdIauDD5fKJXKhUIxVDmgxxnqzvABTCabzeYKeEIWjY5Ho+hkCovBJBBIdDqTx+ETUCgqCjE+MuzqoZwbWfue5aY2HstpzkttO57TfOJgw8mD9acP1Z48UF2YUXl0z5PcrQ+yNtzL/OV22qrf9i2/uX/FvbTVDzPXQn3jftbaB9m/PM5e+zBzze29Sy9vml28dMKx+WPSJoTtHx+ye2zg1lif9SPdl0c5LAyxnutvOcvbdqanXbKdUd68xKbirGe5m26lLHqYuexOyoJbu+de2z7j4sZJF9dPubh+yrlVE08uSSj4OT5n1oiUSeE7JgRvjg9YNdpz6TC3hcNcFgx1mRVhPzXEZmKI9eQw28kR9hMHOySH2yeF2SUNdkwKd4J0DvO0sTJUkDEA88nmDNGMBAgkQPwP0BmKEjgcjkqlEggEOFJuxowZ0Ozc2NiowlB5eTmbzf7BdQ4LjGQyGT4hgUDA4XBYLJbJZLLZbDQaDYUOLpc7e/bsFy9eQDlbVbvr6Oj4cdL6RX498EkJ6enpaW5urqmpefr06dWrV4uLiwsLC/ft27dkyZIdO3aUlJSUlpZeuHDhzp07V69era+vf/nyZW1tLXzC1tbWr13MfzB3hn67gYGBrVu3QuGbQCCQSAQul43BoNBoJJ/PhYxmsRj/R+d/AZ0RCAQWg0KjABoFsBgEnLeORAA0CoHHYbAYFBqJQiGQcGUznUwR89i6Yq6RjGuqEJho8GHKrMqaVbmzSow2lvOMZDxjudBYLjTREJkqxKYKsYmGSHUb3oU3lJoSMy2xubZYBd9v0tlcR/gZnclkKofD09LSkcsVNBqDTKbCPBp+i0KhwaBS6Uw6i8tkkfEENpPD4fCIRDKHw5MKRUQkoAGw9ac5t48euJKy9UXuvvdFB5qPprYVZtXnp9cUZLw5uu/1kb2vDu9+eWjH0wObH2VteJS17k766t/2Lb+xd9ntfSvup695mLn+Yeb6e2mr76evepi55mHG6lspSy5tnHViUcKhWSP3JYbsSQjaPiZg4yjvVUPdF4c5zAmwmO5lluxkOtHZPN5S58CccS3ncl8d2X5n35KHmct+2zm3Ytv0srUTTi6NPfFzTOHCmKNzonOmRR2YPTJ1WlTKpPCUSeG7ksM3JwT+Euu3KsZn0Qj3uZGO00JtJ4fYTBpsNznSYXKk06QIx6Qwu+QIpwkRzrFB9kN8bEI9rM31ZFgAcEiARSI+Zc0f6axSn9XoDBLHjR8Y6PvuBNG/j87Ef8H1CdsFqVQqzHm5XO78+fNPnz796NEjqD9Aft28eVMmk/34OocZNJysRKfTYTYN5Wz4MCKRSCKRAADe3t7Hjh3r6OhobW2F6bPKUPxHKKn6FnRM9/f3ww1YVVVVjx8/vnXrFjTJnT59uri4+MqVKzdu3Hj06NH79++bmppUTSsqu0V7e/vXxckfT5eGDusnT56Eh4cDANBoNIvFwuFwCATAYtHwHSTCxvevPcX/uXTGfYvObd0DXR/p3Nv5DTp3tqvRmfWJzhi1xa+Iv2sn97fojALgY31PRec5Mz/SGYVCAMTH3BmNQqCQAI1C4HAYAh6LRiPRSBQGA01WAI5ih4zGoNAkHFbEpmoK6HpSjr6Mqytha4uYOmKWnpSj+6lO+EW10EjGM5IJIJ3VQmCqEH8zdzbXFsPs+AvR+du6MwQx3PQqlyugoKGSMqCvjkSiEIlkGo3B4fCIeAqdxsYTKEQSTSiSsdlcMh4nYdKVEsGRzWuvpO18fHDvw/RtDYWpVXnbmwv3NR7fX3N415vc7a9ytn5qP1n3NHvD48wNt/etur5r6c2UFXf2r76zf/WdtLWPsjbcS1t9O2X5jV0/X/t1weWtc0vWTD7yU2z6lMgtsX7rR3qujHT5OcR+QbD9vACbWb7W07ysJrqajbU3TnQ0zpgd333t+Jvjux5lr35+cM3jjGU3fp1Vvi7p2rbplzZNPb084cSi+LTJ4buTB2XOGpo5a2jGzCE5c6PTZw3bmRS2LXHQytHeC4e5zIqwnx5hNzXKcVKEfXKE3cRI+6TB9uND7caFOUQH2o4Odg1xt5Fz/h975x0V1b29/TP9tOmVjnRUsGHBCoIFKx0BARURpZcZepfeexcBe4s1GjsoShWwG0ti7ImxSy/z/vHFCbHkJnlNvLm/nLUX68wQkhOG85k9z9772UwaBFEgiAyITCC9CwKBQCBCJMI7D36w9dXX20c62P/eWu4P3fel0q7+vk6ptPfdNErjGP3RKIwgNBh8pVGoKIz81SFTnMHtSqVSWSxWenr66dOnAc6kUinIcG/fvj169GgKiYzQYBzFwEViCIohKLjmPxQECFKQk0+MT/jpyY99Pb1vX78Z7B+QDkplEvOHNbpPYVp2AkSPly9fgqHwmzdvXr9+/caNG3fu3Hn8+LHMiO43/lUy/QS0Mw8ODkoHpdKBQenAoHRQ2tfT29/bJx2Ugq/VlVUG4yeQiSQKiUzHcDqGg1/LPygQGiwLmEqj0WgwilBhSlJK4sPHD169ed4/2NPR+7ZnsKt7oKurv7Orv7Ozr6tjKHo6e3u6e7t6e7t7e/sHB6SHDh5n4EIIQn6dOA/fK/iH6UwgkiECRCARIQgMpkA8Nj7PdNYqF4fQIH9FEZ8AQWQyESJAVBpCJFEIpHeWpOCETCKTqSQKmUSiQAQSBBFBkEgUGEZRFGVisJDDUFMS6mooj1RX0lQWaSjwtJQEqkKWuhxrlLJAT1Wkq8DRENB15Nnj1OVHKQtGqwiBvgFijJr8OA0F/RFy+iNEIIBUAkJfQ6SvIRqjKQdCX0Okpy4EAZ4Hz4wawR81gg+BSqBIJA+s6UCThkgkD8qAoDAIMmgOhycUKFApGJcnJxAq0lAmGcb4fKGIw0EhaKaW2umKopaq4ps7ym5uyXuyv/zh3oKfD5U83V/ycFfe91syvt+ScWdL5s3qtBvVqd9uSrtWnd5WltBUHNtSur69IulSZcqVzZk3tudc35R2qSKxqSjibLbkRKrvgRi3rWL7DZ7mGc6miXYzopZMCZk/XmI6IXD2OF+jsZ4z9NwMRzuMVXUYo1ItWdV34fCToxtv7ki7sTXhamVMQ57/qeQ1TfkBzYVB57L9zmb4741w2Rfruj18ecGa+SkO07NXzsl3X5DntjDPfdF6e6Nw22lBllPENob+ttN8bKf62E71dZjhZT3V3cJwreU0l8WGK5caLzWepMJjADoDKeMTdP5lJ7evj5cMzdLBnt/YKwjo/G6S+0M6wyj8l9/tNBpNRmcURWEYFolEOTk5NTU1d+7cAa7KYC/1gwcPDA0NPxedhXwB+BSy0GxB3ZmznW87Xr142fm246MDIL8x/vdehgvGWLq7u1+/fv3y5cvnz58/f/4c2I3+R4OkDzv5pFKpdFD605MfpYNSAOX+3r6ujs6ON2/XrnHX0dImQBCZSGIzWRQSmQBBf+L38N9GZwRBqDDt13R+0zPY1T3Q2dXf0dXf2dnX8QGde39NZ9mgIPT7t75+KnEmEMkQgUggESHCr+jsusIxNMhfXo4PESAymQwRIDKMQCQyBBEhAgmY9hNJFBKZSqbQyBQagUiW0ZlAJFOoMILiGB2n46hQwFFTkdcYoaimJKeqINRQEmqpyOmqyqnJcdQFDB0Frr6qUE9FMFKRq6vAGanEB4CWBWjnGELzu+qfLD5F59FqAr133x2tJviFzkKhnIrKCHV1TQUFJdDCoaioDERnOp2JYXQMowMxmsMWcNhCGo3J4Yq4AgUYobPZbEUhj0mAFhuMubCr+kJV4Y3NhXe25t7flf94b/5P+wsf7sq7synt+oaEGxWJNyqTrm6Iv1Qef7FsfVvZ+saCyLrc8PqCqCFAV6dd25p1cUPChZLY8/mhp9L9D8au2Sq2L3FflO1skrRsZozF5KC5Y31m6qw11F49Ud1lrKqjnpLtSKUlGjwLLcGmINeuxgMgd76+Jb6pQNKQ51+X6dVcEFib7vV1zIrDMau3ie12hjttD19e5mWevXJOrtv8nNXz0pxMUp1NoqynhVobBlsZim0Mfa0NPa0me1lP8bGfLqPziiVTVy41XmI0UZlL/4x0Hhjo6O9/K5V2yba+vnNB+mJ0BlBGEARgWl1dvbi4uLa29t69e0AEALrzixcvFi1a9BlzZzaTxWVzCBAkL5LLz8178+p1x5u3P//8M0CkrGfjtwt0n9IfZNLE7+y+eK8SKPvBvp5e6aB0oK//7es3gNGXL16aazqHjuGgsRKFEQ6LzWayQPr8xYH7L50Bf2VcJlNoJDJ1OK8pVBhGMAxn0JkMDpspEnLlRDyhgCMv5KgpyemMUNBWlR+lpqAuzx3Bw7Xk2HoqAn1V4UhFrpaIqavIA4AepSwAJ3qqQiBb/yE6jxrBB4AG5yNVeSNVeRCwo9PQ0NLVHaWmpgF2CcrJKQBNg05n4jiDwWAxmWwmk82gc/g8eQoZRzGWUKQoFMnLiQRKfI48THadb3z9wI7Wyrwbm/J+2J7//ZaMJ3tzH+7OurM55WrZ+raCyPbCqIslMW1FUc0FkY154edzw85mBddkBp/JDq0viGouiWsui28pTzibE3IuJ/RsTtDJNL/90asrfayynU0SrQ3XW0+NXGIgNtX3nKbpaqDmOFreUp27SJkxT4ExVxFfNIK9I2Ldq7O7b+3Ovbkt9eb2pIvlEReKg+pzfFsKxWcyvA9Fu3wVsrzYbX6u65yNAVabxMs2+lmXeptnu86NXzYjdtn0COupodaGIdZTxTaG3paT1ywZ7750gofNFEDndVbTV5lPX2U+e/EsAyUO/hnp3N//tq/vDcB0b89b6WDPOwfRL0NnGIaHN9VRqVQ9Pb3y8vLa2tpHjx4BjyGQz3Z1dTk7O38uOjPpDAxBSQQijmI4ilFI5CWLFjc3Nkml0o6OjhcvXsio+ttyxKeOj076/XbJcTipwceFIWVjUDrYP9DT1S0dlG6qqmYzWVQyBaHBXDaHy+YgNJhCImMISsfwv0eM+pfOgM5hwQGfyp2JJMpwNMseUqgwDUZhBEMxOoYzcAZdJOQLBRwWE0MRCo+Na6op6euq62mpaisLtZQEWopcbXmOjjxbR56tq8AZpcTTUeACQI9U4oMT0A39p+kMEmdg+gGJRPJgSlBVVQ0sSQHps0gkDzydWSwO6IbmcvlsFh+mMQV8JSaLDyN0kUikqijHQyhMCFrv5vjt/i2XqnJvbc7+YVvO7crE+9tTb1XGXS2Pbc2PaMoOac4Jbc4La8gOrssMqssMOpUacCo14ERq4Kl0yZns0HN5EWfzImpzwk6k+p9KDzyZ5vdNouee8BUVXhaZLiYJtlNjLadELjEImj/Ob/aodVN1VoxTsdESLFZhzhYgM7ikmVzSzkiPV2d3f7e34M7OjOtb4u/uSrtUHlabtq4h1+9CYXBjbmBtmu8mP6vcFXMK3RfmrJ6X6mSU7mya4mgcZzsjxnZGmKVhkOUUidWUAOspXhaT3BaPW7Nk/DrryV7WU9eYT1lnNd3VYoarhcmimRMUWCj8v0tn5F3LMyjckUikyZMnb9y48cyZM2BQUPrOoaKnp8fX1/dz0Rmm0hg4nUQgUskUPpdHJVPIRJK2plZpaemdO3fAmwFQvcH5f8Txe83RvzNl/vB4b1ixt7unt7tHOih9+fzFmtVuBAiiUagwlYbCCIVEplGoTDqDjuGgmeeL0/b/Dp1Xr1weFhygIC8YqhkSIBINhoig5kcBIJZlzRCBRINRwGUExREUH1rNi2NcDkvAZ7NZOI1KRGlEBRF3zEiNaQb6uqpyuqpyOsp8TQWOlhxbW54zUpE7SomnLc8BgJaFrNnuM9BZUVFZXl5RKJSTGdSB5jnQ7AxaNWR1Qg5bwKDzRUIVBp2LoUwhX8DFYDYR0uPRdyRFXt1Rfq0q51Z15p2qlOtl0Tc3RrcXBLcVhjdlhzRkBjVkBp3PlJxNC6hJDahNCzyW6HM8yfdYsv+xZP9T6ZLarJBTmcHHUgNPZ4iPp/gdinPfE75ic4Bd2bolOavmpjsZRy2dGLF4QuhCg5AFEyRzDXxm6blN0nIeq7pIlTudQ5xAgXZFeXbV7//xSMX9fXmXK6KuV8Ze3hDekOt3PtvnVNLa4/FuZ9L9Dsa4VvlaF69bnGg/PcZqUpqTSeaqeevtjSKspwZZTA5cOtF/qYGvxUQvi0nrlhqss5joZTcV0NnDeoab1SxXC5MF08fJM5HPSOf/NmVD1hYCpkgIBIKxsfHmzZvPnz//008/DXcx7uvri4uL+1x0RmGETCRx2RwhX0CjUDEEZdIZBAgikUjr1q1ramoClspA2fgNN6Lfc/x+feMjQsqgVDooPX702Pix4wgQxKQzYCqNxWCCNxjwq2DSGUw6g4HT/1U2/k46h4cEfkhnEpn6nqZBJFEIRDKAMohhG9ERDEP4PJZIyKXjMAmCECpBU1VxpuGESWN0x2ipaCsKNOTZI5X4+iPkRivzNYWMz07n95UNoVAOCBpgJhBYIAFNA8PoQNkA89xsFl9RTo2J8xkYR8gXcel0DkI2mzSmKNyvobqgqSzt2sa0WxUp14qjr5dGXi8Nb8sXN+WIG7KGoi498HSSz6lkn9o0/+NJvseTfL9J9D4c73ks2bcmU3IqM/h4mrg2K+hoks9XESu3BC7b4GNZ6L4wa4VpisPMiCUG4YsnhC40CF1oELpgSvD8Sf4mE7xnjXEer7lIjTODCR1ND+1pPPj46/IH+/OvbIxuzpdcKg9rKwluyPU7FOm8I8DqQJjL9gDbDZ7mpZ5LM1eapjoZZa82y3KdH2M7I8R8UoiVof9SA69FE7yXTvQyn+JhPtnDcoq3zTQZnddYG622NDWbNlaOAX9GOv+3VQVlB4VCQVGUQCAsWrRo586dzc3NT58+lc3CAVAWFhZ+LjoTIQKfy4OpNCDdAnGDzWSB3qmxY8dWVVUB/wpZBv3nyDv46+P30xl4Rvd0dSesj6djOAGCOCw2uFSQOwOtGbRX0jGcSWdQyZQvDtz/I3R2W+X0EToTiEQSBcRwRgOhGUYwkEGDJBpGMARDWSwGm83kchhMBkolDrn76+mozZoyftr4UeO1R+gqi0YpC/RHyI1U4msIme/RGSgbf4LOH68KUqkwWCEoL6/I4wmAviybQAG8BiYbbDaXwxbIC1U5uEBBoChkc6kQNEZNvjI1uvfmhZt7N9ZkhF0pjb9RGnspN/hmWcSN8rDLxSGNGf4NWeLGbEljtuRMqv/JBK+TSd5n0gNOJPudSPY7kuB1MHbtkQSvmkxJbU7Y6ayQ0xniIwlee8JXbAlcVuFrVbBmQYrDzBiLiZFLJ4YtGh9sNj7YbHyI2eQQs8niuZMCTA08Z41fOUnLWkvYsiGtu+HAnV259/bm3tqaeGVDVFtJ8Lks76b8gPps/5OJ7nuDl2fYTUuzn5nvZpa3xizN2TjBfmaE1WTJ4glBFpMils0UW072XDzBY6mBh/nkdUsnrTWf5GE5BdDZ02amu43xX0rn39FR9zfRGUjPwLGIRCJZW1vv3bu3vb396dOnsk3YIInevHnz56Izj8MlQBCOYiKBEMgaLAYTptIQBGGz2RAEUSiUFStWXL58eXBw8L2x799m63Bvzz96yOg8ODj45s2bR48eLTRbAN45+FweeH2BUA6ehKk0NpPFYjABDNhM1hcH7v9ZOhOpNIhAhAgk0LMh0zcAi6k0hEpDKFSYQgWfeVAExVEcU1RUpNMxGpWIYzQmBiMUIkYl8piY8VQD0xmTjSaPHa89QkeBqyli6ShwRyrxP5fu/PGOOjCKIhTKASkDtDkDKQP4OzMYLA6HJyenoKCgJC9SErBFbJSjJFSgQtCUkdondlYO3rv2sHb/6eyoxtzI9tzw9mzJpRzJ1cLgy0WStnxxfZpvfWZgQ5b4bKrv8fVrj8auOZ7gWZPqdyrN72ii58HYtQdi3I8m+dRkSk5kBH6d6PVVtNuuiFWbJfbl3hb5bmbpTsYJy6bF2UwBdA4yGy+ZP04yf6J4noHf7PHes8Z4GU1Ybajrb2Jwd//Gp8e33NyedaUq/nJF1KWyiHMZXjXJ7jXJ7ifj15yMX3M4ynWbv02Fl0Wh++KslfPSnU0T7I0iLA2DlkwMXGIgtpzsa27gtcTA03yil6Wht9VUL+upHpZT1llM9llm5G1n5GY1y8th0RKjiQKMgpMJCIlEIZFJBLKsZXJooQNEJBMpoDkMFPEl4gCpdOBTdAaaxnA6f9ncGbhhyHxEIQhycXE5cOAAoPPgMJPMt2/f1tbWgo/2KIzQMZxKpgA6Ywj6ua4He3dQqVQajTZp0qSKioqBgQFZ94hMg5Z1a8iyXeC+/x8T5A/bPIDQDNAs+/dv27ZNU1PziwP0L43fT+eu/g5A567+zs7+7s7+7s7+3q6+3u7erq6ursFBaW+P9Og3NRjCIxIQ6FejKJ+NzsDgiMvC5prMXOPqHBYcoDZCCSJARCJwPqIQqTQChUqgUIlUGpFKI9FgMoyQYYSCoGQYAQ/BORlGEDqDw+Py+XxgVkWlkllMTMBhcugIRiUq8BhzZk6xNzebOVFfW1GgqywaoyavLc/RlufI2jbeAZoHjJNGqwhGq/JGq/LA7hUwHDgcxDJAg5BhWhYQm80VieTBakE2mwuWVAG3DVlTHfDiEInkBTwhB2YpsEQoRNKQE2ZGBt1rOd13q+X2warazNDGrOD2bElbZkB7lv/lfMnFgsDWvMD6TP+GLHF9ZuCZFJ8T8euOr197ItGrJtXv8Pq1h9evBXQ+HO95PMXvaKofoPOOsBVVAbbF6xZnr5yT4jAz3m7qelvDWCvDaIvJ4Usmhyw0CDKbJJ5n4G8ywdd4nMfMca5TdILmGz48vPn5qe3f78q7uTn5emVse1Ho2TSPU4lupxLdjsW6fhO9cl+IU5Xn0rJ15vluC7NWzstYOTfJyTRm2cxw2+mhNtP8LSf5mBt4mk98j84ellNkdPa0X7jUeJKITsNIEEIikYkkIvRLQ7vsL+gP0fnD3PnL6s4IgoDZa2A1R6FQ3NzcDh8+fPnyZdnmaZm1fEtLC6jgoTCCoxjQiz8vncE7BJFIZLFYVCoVgiANDY0VK1bcuXPn4cOHoLdv8Nee+mAifDht/2Obh2wVt/Rdv+Bw27ynT58GBQXBMAxB0BcH6F/76v8v0lmGZhmOKQhKosHgeYBpIpVGw3A6m8PhcRkMHMxtMugIm4VzmTiHjgiZ+FhddTOjaYtMps+coKevriRLlod31I1U4v9pOn8IaIjD4QkEIpmrhqwkCOqBYIabzeby+UI+X8hjcjGIOoIjRCHI097mh6YzPXfaXl84fm1H/tkMSXOGuDXDvzXNpzXDtz0noDUvsCnXvzE7sD7Tvy7NpzbZ81Si56lEz1PJXqdTvPdHuR6KXfP1+rWH4twPx687muR1JNnnUILnnqjV20KcN/pZF6xZkLHCJNlxZqL99ET76YkOsxLsZ8bZzIw0NwxZOEU8z8BvjoHfHIO108esmqwdZW7888ldL2t2PthX/P2OjDtbk65tiG7K9T+X4XU2zeNk/JqjMasOhDpv8jQvWGmW4Wya7GCU5GgUt2xWhPVUicVkseVkf4spPuaTPJdO9jCfDOjsbTXdy3Kap5Wht90sn2XGa6yNPJYtsDCZosBCEQIEE4mfhc4fVgW/eM8GaHMGdMZx3NfX99ixY9evX3/58qVsjwlg4s2bN0eoqJKJJBRGgKDxGbkMgk6n4+9KH0AHJxAIIIk+fPgwsNSQqeEywsqW+8keforLMgqDNVrDtwW+evVKKpW2trYaGxtDEESlUlH0M//f/bfF30/nP7RX8E/Q+T00y+g8PK2GyBSIRCbDCMpgsrkcJpvFYOA4juIYwqAjPBZdxGVyUJqQhY7TUbeYb2JtZjJt7MiRKnKjRyjoqYrAEMp7dAZ+0KNUuMPpPObXIsaHdH4vINk6QQaDheMMoC/L1GdZ7jyMziQRjI1RUDy4sfjtt61PW449PrXzxvac+szACxkBbem+7Wk+rRm+rVl+LTn+TTlDaK5J8jiVsPZ0kldtik9Nqs/pFO9DsWsOr197JMHjSILHsWTvE6m+R5J9Dqxftyti1bYQ50p/mxKPJblu8zNXmqa7zE53mZ2+Yk6ai2myo2ms9YzQRYaBcyf4mk7wm2PgPk1/lYFmkp3Zq5q9L05se7i/5O7OzB92pt3YGNuSH3g+07s2Ze3RmFVfRzjvDXLc5Gle5Low02VOqqNxgv3MaJvpEvOJfovGey0e52sx2ctikof5ZE+LKTI6e1tN97aZ5m03y9d+9hpro3V2Zjbzpo8QsGgQRCMQSAQi0J0/C51BR93gQHdvT8d/CZ0RBOFwOCEhIcBk482bN4DOMh3g/v37E8aNl7WOATSDe/tzXQ9wtkMQhEgk0mg0DofDZrNBEi0nJxcSEnLr5CEwIgAAIABJREFU1i2wqwWsUxm+pRA0lvxHZaOrq0vWiwISbRnui4uLwdJCHo/H5XIR5MsD9K999f/n6Ay4LEPz8Nz5PTqTaDBCZ3D5PDaXw2TSMQzBUJiOo1wmLuAwWRgNJxMUuYxZk8bZLDBdZDxt+rhRE0dqjNNQHKMmP1pF+A7NfJkNNKDze4D+nXQG34KEQrnhUoasEjhcd5YpHgIOl0OkMCDIx9b6cWv9dzVf3/pmy/3DG69tSr6QI2nP8r+U4Xcpw681w7c5078xO6AxVwzQfDLe/VTC2poUzzNp3rVpvqdTvI8mrjuauO5IgsfRJK9T6f61WeJvUry/inbdHem6M3zllhDHykDbMh+LIo/F+e4Lct3mZ7nOz1w1L2X5nFjrGZIFk31MxnoZj/WePc51oo6jnnKqw6KXp796dLDi+115t7akfLct+XJpRH2Wz5kk9+MxK76S2O0KsN7hZ1O5dnGll3Wh++LsFWapznPils0KsZoSYD7R19zAe+lEL4tJnhZTPC2meFpM9bKc5m013cd6hq/dDG+7Wf6OpmttZ6+zM3NcPFtHSUiDICoEyeg8vCr4T6czSJmRd9b7QqEwJiYG0Pm9RSF9fX1PnjwxmzefCBEwBIWpNNBA9nnpLMuXgSBOoVBIJBIYZQROpLNmzfrmm2/evn0LVp90dHSAyRFZ1vwfm6NfvXoFkm7gRAqe/P777+3s7IDPnEAgAP+tf+n8j6MzEYZlQUIQWRBhmECjgYCoVIhMJiEIymAK5URsLgfFMRoCoyhMx1EWjjAxmI3DTBqZSSWoCNizDPRtFpiaz5k1c4LeRB3VcRqKeqqi4XTWUeD8OTrLnhyrJT9WSx4Cns7DGzNYLA4oD/J4Ag6HB5AtFMoJBCIBiyMkU1VheFtmavetyxf3V985Un3vUOmFovBLBSGXswMvZ/pezvRvywxozPA/n+VfnxtYm+pVk+RxOnFdTZLHmTTvs+k+Nak+p5K9TqR4HU/2/CbR81iyd22WuC43+Fia796Y1fvj1u6Ldd8VtXJr6PIqsV25r2WJ19Iij8XZq80yVs5NtJ8daW4YMM/A00hv7YzR7tNHLRupZKHOy3Q2f1Wz9+6e4lvbsq5vjL9RFXdtQ3RLfmB9uldNgtuBUMe9Qcv2Bjlu97MrX2ue62qW6mCy3m5mhKVh4JIJvovHey0Z77HUwNN84nA6+1jP8LWZ6bdsprfdrECnuR7LTD2WLVhhOW+MhvJvzAr+05UN2XITYFanpKSUnJx84sSJmzdvDt85DeTdZ8+euTg5kwhEMBfHpDNQGAFFws8VwMWfTqeDZeEyM1JgbcpgMCAIEgqFSUlJ9+/fHy5xyCSL4Xnxbxy9vb2gV6+np2ffvn26urpMJpNIJAJBA1zDv3T+R9P5vQBoBicQlUpGUYzNFsqJmGwWDYEpNCqKwnQ6xkBpKJXExmEuA8UpEEqANOS4ZjOnWM2fPWeqwTR9rUm6I0D6DAw3wOKroVDmDKez/ruO5o/SeTiax2krjNNWgAB/wU5uIGiATufhW1FAIweHw2OhOI9Asp0+7dLhA48aTl05WP3g+Jbbe3IacgKvF4deyQ0AdL6Q4X8+1edMul9djvhsuk9dms+5dN9z6b51Gb5n0rxPJXudSPQ4keJ1MtX7ZJrf6YyAutzg+oKw09niI8le36T6fZ3kvTfObXu4c7VkWbmvZbHX0kKPxVmu81OcZkdZT5csnOBjMnbtjJGuU7RXTNRYOoK3SJlZ4GbX03Dk/r6y73flXd8Yf70y9npFzKWi4LZ8cWOmz8m41UejVhyJct0X4lK6ZkmWy/wEm5lRloZBSyZ6m43xNNP3WDTWY6mBh/lEL0tDL0tDT4upnhZTfaxn+NnOCnAw8rKdKXae52k/x9N+4ZpliyeN0kQIEPkdnYlEMog/R+f/tqogSJxldNbQ0MjNza2pqbl9+/bwpX9A2O3o6PD39aOQyAycTiVTAJ0/r/UPiUQC0jO4acESLEBnMpmMIIhQKASLw01MTJqamn744QdwhW/evAHvJb/dTgdUZqA4g59KSEhgMplAzWCxWKCZT+Z2/cUB+pfG/2BVkPargKhUELJzIgyDEwqGYWw2T8CnMxlUmEaFaRiGMBg4E4MxGpmBUDh0hIWQECLERSmj1ZVnTx43f8bk2RP1pulrTdBSlpmF6o8QjVYRyOgsA/TvpLMMzeN1FCEuT8Bic0HWzOPwuWwei8FmMFgoitMZLBaby+bweHwhn89nMBgomcyCoDRfrx9b6i7v33LnyOZHx6qub05pzhXfKAm7kie5mOnfnuXflOF3NtW7NtWrLsvvfJZ/fXZAY664MVd8Psu/Nt37ZJLn0cR1J1K8ajL8zuYEATQ3FkWcKwyrzQ06lSM+mu67b/2a7aGOlf42ZV5LijwWF3kszlo1J9nBKMJ8snjeWG+jUW5TtV0M1B3HqpopsRYoMsu8naWXan46Uv1wf8nNzck3quJaC4Ibsn2bs/3q072Ox6w6HO70dajTrkCHLf72xWstMlzmxS+bFW41FcwH+ltOWrdkwod09rczCnCY7WU7U+KywMd+rpfjQk/HJdPHaKOkIToTQCsliHcWz79J52EOogPdf7Cj7u8wbZD1OwNlQ0dHp6SkpK6u7s6dO0DJlXkSgYfhoWEga6aQyCwGE9zYn7E2yGAwgE8/k8kEbRvALZpOp4P3D9BkAq6Zw+EUFBR89913IGWWXepv0Hn4nHd7e/vixYshCKLRaGw2m0AgkEgksLKWTCbTaDQc/4fN/v3hV//jdKb8BzoPDAG6q7+7u7enq6tncOAdnVHOMDoTfk3nP+PvTCCSIYg45CBKhIgEiM3CTE1mrnF1Dvk1nYmkoZ4NGZGHgkKBKBTZiQzTZBTFWWwWm4vTmWBuEMdxBgNnMnAmBqNUEh2lcOgIG6cyaAQenaanpTp/1hRTwwkzJow0GDlijKbiGE3FsVpKYzQV9dTlPpU+66nL6anL6WvIj9FUAKGvIT/84VgtxXHaSuN1lMfrKEMCeTmBvByXy2fgTBbGFrKEcjx5PlfEYHKpKJ1Gp6MsFsqgM1h0HEdpEKSIUvcVZD48d+zbA1V392+4uTXz9qbky4VhV/JDrhSFXSoIbcoMOJ/mfS7d53yaZ23K2nOZfueyAs9ni+syA85m+p7J8jufJ24qCjmXG3guX3wuP+hcflBtbtDpbPHJzICTmQEnMnyPJHt8Fb1yW5Btpa9FuefC8nWLNngszl0xJ9t5TpqjafRSQz9jPW8jvXXTRtnrKy9VFyxU4dSVpHQ3Hft+f+m1bRl39+ZcqY69Xh1Xl+l1It71fJpnU5Z/zfo1h4Idv5I47JA4bfRdlue2OHm5SaTVtCCLyWLzSf6Wk3zMJ3lbTva2MPS2MPS2mOZjOd3Xaoa/zSyx4zx/x7k+y0zETgv9ly/0WLZgidFkJhWiEiEikQwRyBCBDEqCYJfVkKs3gUAikQgEAgRBIcES4O885L7f1y3t65b2d4Gv/X2dfb0dgwPdA/1dvT0d0sHevt7On58+bmmuH6M/EkVoCEwFX2lU8t9xf75bXkWj0YhE4oQJEzZs2FBfX3///n0g4MqKbIDUJUXFBAiCqTQahcrA6eBdhIHTvxRfCBBkaW5Rd+asdFDa3dn16sVL4MXc1dEJTmQBTJmBmdFAX39lxUYVJWUCBLEYzH+cL/Nne/U/9HeGqVSYlJi8/uHjezJ/515pT/dAJ4iu/o7OgY7Ogc7Ogc6u/u7evoGuzr7BAelAv/TE8VoUYRIgKgSR37nvAxaThnajDJcEf2f6DBEhiAj29hKJEIEIMVnobJMZq1Yuj44JU1FVgAgQ+NOl0RAyZagxAyJTQLxXCZR13cl6NjhcIYPOgWk4hYzANHyodQ3DmQwcgck4RuOwcRyjUsgQh43rjVQ3nTFxzvSJMyfqj9dVG62uOEZLSV9TUVdVqKPMH6kqGKkq0FHmaSlytBQ5uir8USOEo0aIQIxWkxutJqenLg8CnOtrKADEj9dRmaCrCnFEAq5QwOHwmCiDjbIFTIGQJeIwBRyuEGVycA6HyecyuRwWh0nHYRiCJqopnqoquX/64JUdxXf3FN/Zkn5nY+KN4siL+SEXC0Jb8kLOZ/jVpfmcz/RuyvJuzPRqyAk8ny2uzfQ/ne57Ot27NtP3fJ64sTC4sTikvjCoLk9SlyepKwitKwg9kxdckxN4Ksv/WLrn4QS3/TEr9kY47Q512B28bKfEtsJzSan7oiK3RZnO82LMp4cumBRgarBmiq65htB2tPKVHSWv6w7d/qroytb027sy2jdG3dyScKE46FyGV12659lkjxPRq44ELz8U4rxdvLx4rUXmivlpLnNj7WYFLJ7gu3BcgNVk36WTfC1+RecAq5kBtsb+y0z9Heb7LzMNcjILcDTzcVxkNWcqH6dQiRCRRIGIFIhAhiDyL3QmQJ+mc98vdH4XgMtSaS9w2JBK+97NCn6MzsjnlHQ/GsM96shk8rRp06qqqpqamh48eCDbkD2czpuqqoFDG0KDmXQGoPMX9JcA7hwjdXSzMjIfPXgIyPvs6c+AyF0dndJBaW93z+uXr8DJQF//y+cvgiVBZCKJSqbICUVUMoVEIH5xUH6R+IDOlN9N547OgY6u/u7ePmlXZ/87OtegCIMAUYbo/AuOP6jW/Fk6Q4QhOq9c9XE6k8i/orMM0O/TmUwhwwjGZHHYQgadiyJMBGbQcTaLyWMy2XQ6nclkIggNQSkMJorhVDIFQlCyUMAeO0pz+kS92dMmTDMYPVZ3xEh1hdHq8noaCqPU5EapyY1WE41UFWgrcbUUOTrKvJGqgpEqcqNU5UGMHqGgp6YIApzrqyuN0VAeq6kyTkt1vPYIiCcv4omEfL6Qz+IJWUJ5rrw8V4HPkePyREyekC0Ugn+AzWXhGA0jQNazprbu237nyO7Wyuzvdubf2Zxyoyz6dnlMe15wW15wY7akLsO3LsO3McevJd+/JT+wqSCoLkdck+F3Ks3ndLrv2ezA83lBDQUhF8qjGovDzuUH1ReGNJZGNZfHNJRE1hUEn0z3OZay7mjy2uOpHqfTvU+leR1PdD8S57onzGmTn02lj02ph1Wqw9yIxYYBpgZrp45aosb3NjZ4XrP/6aldt/YUXtueeWtn+qWqmCsboy+Wh10oEJ/L8Dodv+Zo1IrDoU4HQp13BDkWrFmU7jw3c5VZvIOx/6Jx3mZjJLZTAZ39LKf6WU71s5jubzkj0HpWoN1sHxvjAEczseM8QOcAF3PHxbOV+YwhOpNpEJkGEShgCw75f4jOwKZu7ty5W7dubWtre/To0XCDOhmdD+4/wGGxYSoNQ1BZ7vwFc08ykYTQYDAUvsLZpamhsa+nFxjLASLLAuxeaWpoNBg/gQBBXDYHRzHwOeAfN4H9ueKP0LkLxJCy8Uvu/PfRGWyNY7JQ49nTP0pn4K0h4y9EIgMiD8UwOhMoVAqC4iw2myWg4xwUYWAok8ngspg8BoMFlDQEocEIGcNpGE6DETKFClEpkJBH19VQnjl5jMl0g8ljdXTV5HVGyI3RUdXXVNTXVBytLj9yhEhHmaetxNVR5umq8EeqyIGQARpwWUZqfXUlQOdxWqoQV07IEwkFApGIK5TnyivwFOR4CnyOHJ3BYXIFTD6fKycUycux2UyMRmaSoXWWi64f3nN976bWjVl3d+Tf3pR8qSD0VkVsW15wc66kIVtyLiuwPjugKU/cUii+UCRpKQo5nxd0JiugNtO/Lkdcnx/cUBDSUBDSXBrRVBLeVBLeUhZ5oSLuQkVcU1l0fXHY0eS13yS5H01eW5PlW58vqc+XnMnwOZ7ovi9yRZWPVYn7kgLXRXGW032NRrtOUnfUU1qkyk1xMpdeq398bNudvcU3dmbf3pXx7fak5sKgttKQtqIgQOcTsa7fhLvsDXLcFeJU7m2V47oQ0FliPjFgiUGI7TQ/88n+Vob+VtP8rab5W84IsJoptjESLzPxtZ0tdjYLcjILcjITO5gFrTRfbT1PV0VAhiACgQCRqBCZBhGGtpyRSb+tbHyEzn9M2fjr6Sw7QIOEhYXFjh072tvbnzx5Aupm7zUUn609o6yoRCGRcRSjY/hn153/aOAoJuQLQAZNIZHHjRmblZH56sXL3u6ezrcdQM149eJld2dXX09vfm4esPUAagyGoFw2h8/l/RPNPz/Pq/9fT2cwXjCczgwmYjx7+ipXp5jY8OF0plLhj9OZRIZIZKBmDKczDcMZHC6XI6TjHJiGowgDx1g4zkBR/N0dAYP0GafDdAaCYhQKGUJpEJ+FjtJQnD5RT5Y+62kp62sqggxaV1Woo8wDoasi0FUW6SqLPgS0DNOy9HmspgpEZ7MYLCaTyeYyOHwGn0fnsTAOHWVTaRjG5GBsNoPHEcqJGAycRoK4MDnY0e7GwV2Xt5Vers65uz3nTlVSW27QzQ0xrblBTTni+hxJfX5wc2FwS1Fwc6G4qSCwqSikoSCkPj+4sTC0pSTqQml0U3FkQ2F4fUFYS2l0W2X8xerEtsq45vKoxtKIhpLwmizf05k+tZm+53IDmwok9bkBJ5PXHYpescXXKtfFNNl2Rpy5oZ/RSJexijY6/CWqLBtdxT1xAdLvWh9+s+m7fcXXdqRf35p8c0dye1n4pQ3hrYWSM6nrTsevqUlwPxHtui94+e5Q580Sx2IP8xSn2dE208NspoZYT5VYTQm0miq2nia2nSm2nRloM0NsO1NiayyxNw1cNifEZWGI04IQF7NAh7mSFUs9li2YPHIEBYLAjleIRCUQyYDOFPI/ns6yxBnQefny5Tt37gQmG6ApeDid+/r6Ll+8pKutQ4Ag2SgK+m4s5YsEjmJggyePw8UQlABBfC5vzWq3u999D/SNzrcd0kHp44ePljs4guItl82hYziFROaw2OBHQPPJ/8H4NJ0THj5+8OrNy/7Bvo7eTrCTG0TXUMNGd2d/d1df7xehs5HxNEBn1RGKgM4EAoFKhYHz0a/QTCSBGE5nEAidweLx5URKTAYXpuEITEdRHEEwGJYto0BwHAWApjMQnA6jCBlHiCgF4jJgXQ1lQwP9KRP0xo1UG62pNFpTaaS6gq6qUEdFoK3M11ERgAB0fg/Qw5NoGaDHaChDdDYLZ9DpdCabyeHReWyUTYeZGMwkkmgogw0zGBiTIRAJ6ThKI0IKdDTV2/363m0tFVnXN+d8uzHlVkXcxRzJjbKo1tyghpzAc7mSxuKwC6WRzSUhjUXihsLApqKQpqKwlpKItvLoixXrL1asby2PbSmNbigMb9sQd2VLytWtqW2VcU1lkQ0l4Y1lYW0VUS1l4Y2FwfX5knPZfieT1+6PcNoeaF24wjTJYmKk2bjgOfoeUzVWjVderqdgqcHzNzG4sqNEeqXuh0Mbv99fcmVLysXKuOtbE77bkfTt5rjW4qAzqetqEtzPJK2rWe9+OHLVjiDH7UFOZV6WycuNo6ynRdvNiLCbEWgxKWzZrJBls4LtjYPtjSV2syR2s4LsZgc5mAYvnxfkZBbkODfMZYHY3jRw+QIfx0XzDPXp1F/oTCS9UzZI4MPXP1jZACVBoG/QaDR3d/c9e/ZcvHjx2bNnoDVN1qAG6Hz/h3sTJxgAJeGLoxmFERKBCGbKQTrPpDNA54ymusbXBw+9efX6xbPne/d8NW7MWJBcC/kC0BEI0m0ahSrkC8Bs+v/B+HRV8L+FzkQiGYKIQzu5h9HZdbVzbFwEoDOVSiUQCBQKDRiH/kJngOZf586gSEiiwSiDyREIlRRHcNgCFGGgCAPD6AiCgSVBoOcd0JlKI8IIGcWoOEZjMxCEDMEkSMSl6+moTR4/eqK+jr62CqCzjopoOJq1lfk6SkIQMkADRg9PnwGg9dWVIJ5IyOFxORyegCeU48jx6Dw2zmXQuRQqyuDwESYTYzJEIhETQzESQYvH2Z4U9+1XW87kxl/emHohL/x6adTVgtAbZVGtBSH1uYFnc8Xni0JbyiJbysKbSkJaSkNBytxWHtu+Ia69IgHExY2JrRsTLlYnX92aemVLSlv1+uaK6Mby8Kby8MvVcW0VkY1FQbVZPscS3PaGOWzxWVrhbpa73CjVekq8+ZSoRROD5o4NnjchwGSc22TtHFfrrsajz0/vubO3+MHXZTd2pF2ujruxLfHO9sQbm6PbS0Macv3q0rxrkz1Oxa05GuO2XeKwOcC+zMsye9X85OUmsfazIuxmBNtMjXQ0inAyDncyCXU0DrY3DlpmFLLMONRhTqizWYD9HH9b43AXsyAH0wD7OYHOi23nGoqYMEwmQBAEVpYBKpOI0P8AnWEYBn+RCIIEBAQcOHDg2rVrL168eK99GCxUffPqtfEsIwIEMXA6mEP50+77nyWAyTK4BlCfBH1+4Ao91q7z9fZhMZjg7YTNZAGtGSTOwLMUhZF/c+df05nyETr3D0VXX29n/1B09fX/DXQmEEjD6UxnwJ+iMzAO/VXWPFzZeFckBF5IOIvNE8nJyykzGVwEwYC5C5A1wCwShmEoCg99QoSpKEZl0BEmTqOjFJRGxBGykMfUVFMYM1Jj7ChNPR21kVpKumry2qoinRFyOiPktFVFWkoCbUWBjM6/DWg9NUVIpKggEAn5fKGcUF6Bp8BnCbgMPpslQDEmT6SAczh0NkteXp6D40wKWU9OVLOh6Pt9W0+kRbQVx59L8b1aHH6jJOxGWURbYcj5nIDaLHFdQWhTWWRTefiF8vC2isimorALpdGAzq3l69s2xF+qTLq6KfXatoyrW9Mvb06+WJ3YVr3+QmV0c8XQTzUWB5/N8TuatGZvmMNm36XlbnOLV84uWmWS52Sc7TQ7fZlRsu2sVAfTBNvZkrkG28M8pLdbvtu74ebugp+OV93dn3dzR8p3X6Ve3BDSXh58sSy0vTSkJU9yJsXrRMyaI1Gu2yUOlT42pZ4WJZ4WOW6L4pfPjlw2M8rBKMbZJMrFJMp5TriTSYjD7GB741D72aEOc8JcFvjZGPlazRiis93sIJfFLkuNRghYdIQKQRCRRKFQYQKJCD4m/1E6/xcqG4DOOI5jGBYaGnr48OGbN2++fPnyo3Qe6Os3mzcfNKLJcufPOy74R/lCJpJwFGPgdDKRJCvxgf1SwBofdI6DTYYYggJ3ZllTIPjBLw7KL/Xb+/+gc/+XovMso6mfojOB+CtBQ1YV/Cid+XLyfJ4chjJpNARM5KHokF8jg8GAYZhGo+A4OuSRRIdZbJxKIbDoMIsO08gQhQhxWZi2mvJ4PW0A6FEayrpq8qBUqKUi1FDifwrQHwrQemqKEE/A5/C4bDaXw+LyGXwek89l8JkMHkJnMbgCNl8gEAmFfAEfp8MQtGiyweWvtl6qLmwuTmrICm9ID2jO9L+YL7lWFt5aFNJUFFJfHFFfGtlYHtm0IaJ5Q3hTefilqvXtFesvlMVdKItr25B4uSr18qb0q1syL1alXtmSdnV72tXtaRc3J7RsjKovDT1XJKnLC2gsCmouDDqT4X0oavlOseU2P4sdAVb7Qh2rvcx3hzpvC3QsXrN0g7ddpstCP+Mx54uSBlpP/HCg4tr27J9PVt3/Ov+HfVnXtsbd3r6+tVRSl+lVn+N7IT+oKUd8KsHjYPiKI7HuW8X2ZV7mpd7mxV4W6W7zE1bMiV85J9bFNGblnJgV86Kc54Q5mATbGUlsZoptjALtZovtTYMcTAGyxctmBzrM9XFaPE1fCyYN4ZhIopCpFAIEUSlDRIYgiEQiEYlEAoEQGhIkHeyXSgcGB/oGe7sAoAd6OqV93dLBvt6etz3dbwb6uwYHunu63/b1dvb2dLx88bS56by+ni6K0HAMYdAxHENoVDIC/+UDKQDNVCqVSqUymcy4uLgjR47cunXr7du3w001QWtdX19fV0fnSpcVoAuNSWfQKFSEBn/Bfud/4/8nPjaNQqMh1ISk+KfPfnr15nVXT3fPQH9nb0+/VPq2u6dnYLBfKn3b29vZ398rlb7u7Ontk/b2SAcHpP190prTdTjGgiAykUD9jD0bw+lMIEJ0Bjxt+iTX1c7r46MUlUQksiw3IoHRFYhAhIgkiEAcChIZlAFlvc9kGIFxOp3NYXJ5sqyZyWQzAIbfTc9ivxy/VAgZdARFKDCNhKFUHKPRcRqfQ1eS54/T1x2rpzVKS1VDRU5dWaStpqijrqStKq+hwNNWFmorCzUUeMPPwYmOikgWuqpyEF8o4PJ5PA6fx+EL2EIBW8hhClhMPowzcTaPyeXxBHwhl8dDMRSCzKdMurR706Xq/JaihPqskIZ0vwvZ/peLJFdLw1oKghoLQ88XhZ8viWgsj27aENW8IaKpPLx9Y2x7xfq2DfHtFQmXKlMuV6Veqk6/VJ1+bWv29W3Z13dkyejcUB56vjioLi+gLte/Lsu3Js3zROLqo+tXfhO76pvYVYejV27yWrI31OWrsFWb/B0KVi0OmW8QYjbx8ubcvpZjdw+U3diZ++OxinuH8h4eyvt2R8L1TVEXSsTns33qc3ybcyX1mf6nEz2Pxq45HLNmm8Sh0sdqY4DNBn/b3HWLU1fNT1o9P3HV/PhV82JWzIt0Mg1zMAlZZhxsZxRsbxxoZyyxNwlbbhruODvccXaIw2yxvamP44J5hmOB9EwmD+1dh4bpzp+is3SgVzrYJx18l0QP9EoHe3q63/T1dkilvVJpn1TaNzjQI1M2QMpMpZCoFBKFTMTQv1wxkNUDqVQqj8dLTEw8duzYnTt3PkXnvp5ef18/kKXKtlB/Wen53/jT8VE6U2jkuPjYJz89fvn6VXdvT89Af0dP9/PXb3oGBrv7B16+7Xr+pvNlR3dn32C/VNrdM9jV2d/bI+3uGjh5ohaB6RBE/rwddZ+ic3xCtKKSiEj6GJ2HB4lMoFBl3nUUBEXoDDqbw+BwGRwuig4Z1jIYrHdqBjoczcCKlr+KAAAgAElEQVSERhZMBo6hVBSh4BgNBJeJyws5mmpKI7XV9HQ0Rmmp6qgraaspqiuLlOW4Gkp8sN4b0FlLSaCtLNRU5IOT4YzWVZWDeAI+T8AX8IRCvkiOJy/iynFZQiaLT8MYgM5cPo/P5nARFIegZTNntG6tuFydd6Ek/lyGuCHd72K+5GppyKXS0MZ88fmC4LqisHMlEY3l0c0V0S0VkRfKI9oqYtor1l/cmCjj8qXqzItVaTd3F3y7K+/GzmxA5wuV0Y0V4Q3lwWdz/WuzfGrTPc5keJ7P9jmX5V2T7H48bvWBcKfN3kv3BDtV+9iWe1glWM5YNV451WHuj8e29jQd/mF/2Z2v8h8eLL67N+vR1/k3dyZeq45sLZXU5/qdz/E9n+V/Js37VILH8fVrD0a6bg9y3ORvuynIvkriUORjmb12SdraRSluCxNXm8WsnBPpPDvMwTjMwTjccXbYclNA54jlJtFOs6OWG4c5GAc5mPo5zrebO52DEEkQBMMw2PIrs275KJ17e7p6ujv7uzuAoDHQ0znQ0znY2yUd7OntedvX2zHQ39Xf1zU40NPd9ebHJw+am86PHTMKxxAAaBqVDNMoDPrf4bMBFGcqlaqkpJSenn7q1Km7d+8C77cP6SwdGExNTiFAEFB7YSpNtmfv3/jHxYd0ZjLpKI7EJ67/8emT12/fDEgH+6XS3kFpv1TaL5X2DEjfdvX3SaUdvYPP33T1Dki7uge6Ovv7eqU93YO1NedYTB6JSCOT4L+azqvdXACdCUQIAl0dQHSGiEOahozOZAqRSpMZ8FNRDGexmVwenc3BmCwMw2SuWyBxBncEEPpkHU3vsmlkSOXAURxH6TiKYzQmA+VxmTwuU1FBoKOpOlpXY7Suhq7WCDUVeSURR1NZoKMi0lISqMtz1eW5WkpDDwGgAaN/oTOXz+PxeIDO8nwFAU+OwxTQGVyEzqJz+Cwen8/nC1gcPoJxIaKb2fym6uKLlVnNRbF16f4NGb6XiiTXykIvloTU5wbU5UnOFoaeK4lq2hBzoSKurSKmdUN0a3ls24a4S5UpV6rTLm/KuLwp48rm7Ktbcm7vKfl2V/617dmXt6a0b4pvrY5urgpvqgityws4m+NXl+Vdn+vXmOdfl+l1NHbF3mDb3RLbnYE2X4Usz3E2SV82O2TumFXjFXdHrB1oPdbZsP/egbK7+4vufpV3Z3f6w0N5N7cn3Nga214eXJ/rdy7bpy7D93Syx7HYNYejXA9ErNoR5Lg5wG6zxL5a7FDqb5PvZZntbZHmvjjJbUGc67zoFaZRznMinUxBBNsbhzjMDnecHeloFOEwK9TeKMjBNMDRbJXlHDkW7Rc6Q0QymQy9050/mjtLB/sBl/u7O/q7O4DK0dfbARLnwYHurs7X3V1vens63rx+3lB/doz+SBxDMBTGMYSOo0CA/stv0XcOohQKRVtbOy8vr7a29ocffujs7JQpzjJvir6+PumgtLqyCujOYEGbLIP+N/5x8dHcmUwlhUeGfXvrxu3v7jx68vin5y8e/vjTgydP7z54/MODH3969vrZ686HPz2/9/jZ0+cd9x/8+Ojh02c/v3728+tvjpzAUObfkzu7rVkRnxCtoCgcaqUiEomgXE/8pccZ6M4gcaYgKGjbALbOdDYHZTCpKCajswzHgM4yWAPpT6Z1DHGZjtHpGB1H6TjKZKAcNh1DqSwmJi/kqKsqjNRWA4DWGqGgqSzSURFpKwsBnQGLAZ1BDAc0xGazORwOj8MXcYUirhyPI2TReSjG+kXZ4PF4DBaXhogoND9rq4bKwgvlaQ35UWfT/Ooz/S4VSa6WhrSVSOpy/QGd60uiWzasb6uMb98Y274x9kJZzIWKuPbKlItVqZeq069szr6+vfDmrqKbu4qu78i9sjXz0pbk9i3r2zbHXtgU2VIZWl8Q0JDnD3LeukyPU8mrD0c57QuxOxC+fG+Iw1chywtd56fYzPKdoSU21b++LUd68fjLmp0/7C/94UDhd3uyvtuT/uhQzu2dCd9ui7tQFlSX5X0mw7Muw7cmxfObGLeD4Sv2h7vsDHbYHGBXFWC7McCm1N+qyM8q398q1X1h8poFCa7zE1znx68yW79yfozznIjlJmHLTcOWm4baG4XaTQ+xMQy2mRpsbyxZPn+dnZm2Eo8MQVQq6Kgjkik0YLjxUToPDvQN9PcO9HT2db3t6Xjd0/G6t/NNT8frN6+fvX3zHOTO3V1verrfdne9ef7sx5bm+rFjRqEIDRQD6TgK0yhk0l8+JQH+8mAYJpFI48ePBxZI9+7dG24fKqNzf3+/dGDw0IGDZCJJtoKajuH/5s7/0PhUVTAyOurq9WtXrl29/d2dHx4++u7e/Ru3v//29g8Pn7y4/+jZxWu3r9364YeHz2/cunf7zr379548+/n182dvjhw+/sXpDDrqZNPbMjTTMJxIpQFY0zAcZTAROoOCDKXJ4BiuOH+KzjCKoPjQd+l0jMHAwVZvFhPDMRqGUrkcxggleV1NtdG6GqO1R2gqi7RVRVoqQnVFnroiT0tFqK0q0lQWqCvyNJT4Gkp8TWWBprJAS0WopSKEWCwWi8Xis3gCNl/IEXFYfDrOQVAmFaWjTA6TxeGw2BwE55CoCjQkxGFZ48a8huL4s1nBYFy7LT+gvTiwtVhcl+t/Nj/ofFF4Y1ls68aES5VJlysTLlbEtpbHtm5MuDgka2Re3ZJzY0fR7T1lN3YUXduec2Vr5uWtKZe3J17aHte6OaJ5Y0hjkbgxP+Bctk9tusfpFLeTSa5gN+DXUS47Aqy3+FpVepgnW0/3mDIiw2ne6zO7O87tfXyk8u6+ku/35d/dm3P/QM7Dg9nf7U66Uh3ZUOhfk7auNt3jXKbfmTTvY3HuX0eu2hfmvDPYYUuA3UY/6w1+ViV+lkV+VgV+VmlrFyWvWZC42ixxtVmS26IE1wWxLnMjlptEu8yPdDINt58ZbGMosZwksZoisZsldpzn5bDIcIwWTIKIRIhCoUEQkUSm/gadu7s6+vt6pAO9v0jPIKS9gwPdUmmvTHfu6X778MHdi+0tEw3G4hhCpZBoVLKsR+yvvj9ldCYSidOnT9+4cWNDQ8P9+/d7enpkDhvDrTakA4O1p2tAaxqVTPk/6x/0vxEf0hlFYZyBJaUkP3j08MlPP77t7OgdlL7t7uvuk3Z0D7x43fP9vR+//e7Bs9fdb7qkt79/cv/+0xfP3/b3SXt7pKdPnWWz+BQyQiEjX0rZIJGH9grKGE2GESqKARbLdGeMyULoDCqKyXQMkDvLRIxPKBsYFaah+JDugeMoi8XgcFgcDkso4NBxmEohoAiFz2YoyQnUVOQ11ZTUlITaqiJAZE1lATgHXB4e4LtDdOYxuXwWj88SDKczwmADOrNhjE2kKCFY9EqXpsr8s3nRp9MCz2X6NecFtOR6N+f5tBaLz+cH1hUE1xdHNG9Y316VdLkq+UpV4qWN8a3l69urkq5szri6JevK5uwrm3KvbSu6uavk253F17fnX92RfW1nxvXdqVd2xrdujmjcENRULGnMDzif7XM2w/Ns2tozqe61KWtrkt33iG23+JgXrZyT42gsNtLxn6VzJMm/p/Hgk2+q7x8sv7+/9O5XefcP5D88lPf9ntRbO+LbKoLqC/zOZHiezfQ6m+l7OtXzWJz74Si3r0KW7wpx3Ca2qwoYonOhr2Wej0WGx5KUd7lz4uqFiasXrl85P8p5TuzKBdEucyMdjcLspgVbTg6ymiyxmR64zMTXaekS02lsHIYgCEEw6F0J4lN0lkoHpNIB6WBff3dHb+eb/u6OgZ7O3s43UmkvaNjo7+vs7HjV0/22p/vtyxdPa04f19fTZdAxBKbCNAqOISD+6vtTtlGQSCTOmTNny5YtLS0tjx49Gl4SlNF5YGBAOihtrG9QUx0B7mcga/zL6H9ofEhnIhEiU0lx8esfPn704uXrvv7B7n7pj89evunse/6q8+adBzdu3Xvyc8e9Ry++v/+8u0968+a9pz+97O+T9nQPHjt6CkUYX7YqSCS9b3sky51pGA64TGdzcBYbxukUBIVhGEVhIFYMx/Gvq4K4LGgIjNFxnEFHMBTFMSabxeWyORwWl8vGcRSByShCwVAqHYc5bLqcgD1CUQA6oEF2DPqg1RV5msqC4XQGmTXEYr9rp2Px+Cwej8ln0DkoxoQxFs7isth8LpvHQXAOmTyCzoxfu7qpMr8mO+J4it/5bHFzQWB9lldDtndrsbi+QFxfGNRQEn6hIu5yVeLV6iRA55YNsRerk69vz/x2R+61rblXNuVe2ZJ3bVvRrd2l3+4svLE779s92d9+lX51Z9KFTeEN5ZLGooDG/IDGPP+m/ICmXN9zGV4n4l0PhTtVr1u4O9A2f7lxqImusw4rbsmUe3tLexoP3DtQ9uDrssdfl37/VfaDg3kPD+Vd3xJ3dVNUa3lwY1FAfa7fuWy/2nTvY/FrD0e5HYpavSvEcWeo444Qh01i24oAmxI/ywIfi2zPJdme5qnuC+NXzYtbMSd+lVmC64L4VWYxK+bFrlwQs2JejLNJpMPMUNupQdaGYutp/rbGAS7mzhbz5bl0AgThOD5Uf4CIoDw4nM4hISGAzj3dnY8f3bvc1nL+zOm6mpN1NSfPnj7R2HC29ULDlcutLc3nT5861thQd//ed69e/lxdtUFBXoDAVAyFYRoF1Ab/htxZ9odIJBIXLFiwY8eO1tbWx48fDy8Jvkfn1pYL+qP1ZE3EZCLpC3rU/Rv/P/EhnTE6juJYfGLCoyePX7x8/bqz68GTp40X2l+97ensGbz/6NlPLzp+fNZZuXlPacW2fqn0+vXvf376SjooHeiXnjxxBsdY/4+9t4yO8t7ev+/R22VmEqylLS3Ui8RxD3F3d3d3d5u4kBBIQoTgDm0hJIF4cCu0p6feUqBIiEySmf+Lb5hOgZ7nt/qcclbX4l57saYDhbxgPuxc+9rXZkE8Dht+Ds2sv7TGDejMmqEz+88cdRCgM1vud35Od+bACIwTBCNglJRpkRJOM3wM58B88O0C0JEVpYw/OupmlrxRFEdQnKBIgqRRHEMxgmJocPoScBwsfyMwj8NhITCPofE3X5+98M257y54TV4L35z79mvKi96Ys+iNOQvnz144X/md12e987rS268pQwgupASzlJXmzlKaLaKEAoIRkgKRYJaS8jwUo0VKc1GExLh8AoIWzRIVRgReaKs5nhNxLCv4VH5IlzisvzzirDiwryx0sDJioDpysCbmfG3C5e1pVxuyrjVmX2nIutaSc31X3o32wmuthVeai642l1xvrbi5q+rW7prbe6q/2F1+va3oamvOtV1Zl5pThnfEDtVFXdgWc35rZG9ZUHehf2e+76kMr5Mp7o2+RrWuurmmWi4fCo3ncFrCHGTnTz7saPmiveDnT6vvfV57qz3rqz353xwsvLwj+VpT2sXa+KGq6L6yiJ6SsI7sgGNJ7ofj3Y4keQC5uT7Uoj7Mcnu4TW2YVWWQRUmAaUmAWa6nfoabboabbpqbbpqbbrq7Qba3Sbq7HrDZ/T4VtFkXZr0hwtnIzWyzyvtvglw6BMUhFpfFQyAWF2Jx5MXisGPj46RSqUw2PTLy6Kefvzt4YM+xowd2tTWdOH6orbWxtaVxz+7W48cOnTh+uK62amfT9hvXr/704/d1tTVz58zCUQxEC4FdiZewgweSnVEUhSDIzs5u3759/f399+/fn56efvH5VKns9he31qxaDaRnHocroJlXuvM/tF4wFcQxiMPNLSz65d79X+49GBmfvHH7X83te7/85odJmezr73+++uXXY1KZoYWdlaP7byOSL7/88c4vD6cksukpWcfpHgIXQM/SeQazfwHNLNbMgQsOiz2zmgtBJAGvXqXp5emSnZW6aOFbM0thEMRhsSEIYnM5EJcDcTksHpcNVEIE5iIwjGMEQzNKIkooQAici8A8FEEIHPuTR+59VpQ+CIIiSJogaYIU4ASFEwy4WCIUKaMYQZA0RQtIisFxEkYwGEZhGCYITCii5s1VXvDW64sWvPHu228uenv+uwvmvz1/7htzlRfMnfXum3Pff+P1ha/NWjBbGeKhQpxSFormiARKAoJhMILBaQGtJBTMRhBGKJyHoTTOg3EW9OH82WWJYedbq0/kRp7ICesojOgujuyriDpXHNJfHjZcEzFcE3Fha9zlbYlXdqRfb8q61pR3ZWfO1ebsa22513cVXGstvNpSdLVFfKOt8uauqi/aq2/vqb69t/Jme/HN3QU39+Rebcu82JRwcUfcpR0xF2qjesuCzuT5nEx3PRBt1xpkWueuk2OkEbXmPZM5LF+V+Zfrc2TnT979tOF6c8ZXB3J/PlH65Z6sW+1Zt3dnn6+Lv7AtYagq5qw4pDM/uKsg5FSm36E4531RjvviXRrDrevDLOtCzOtCzLeGWlYHm5f5mxb6GIr9TfO8DDLd9dLd9dLd9dLcdNM8DDK9jdPd9VJddZKdtRMdNyU4bIy1Xx9tszHMekO4g563lfbqJe8iEMSBIBjBIBYX4iIQiwuxeb/Tmc2NjY+blklnlA3Z5M+/fP/40b17d38aG31455fvf/zhmx9/+Ob+vV+ejDz499e3//317Ynx0ZHHD08cP/rB+++C8Ap5gPLL+Ig+nYSw2WxnZ+eDBw8ODQ2BNe4/o/OP3/9gqG/AYbEpggSZFf9zyryqv1bP05kgaYjLy84v+OGXOz/8cvfJxNSd3x5duHrjwZOJ0UnZxZu3L9y4NSGTNe7av/fIp2NTslu3vv/5x4eTE7LpSdmZjl6SUIIgHpvFfw7NCles/gKd2dAzdPZwd8rMSAZ0Bu9z2Rw5nQGaAZRRksAoUjhLWTR7lkBZiRQwMI4BavMx9P9IZ7nlDicYghTIi6SENKMkEM7CcBq8pmgRTjAISsIIASMYjCI4iQmFzOzZyvNfn7fgrTfee+etD999572333x7/ry3581e+PrchfPmvDVL6Q2RAOLADEqIGMEsISOS05mhRBQpQlGBkug1ChcSfIRgs9QWvbUjJ2mosfRkbuSpvMiu4uiespiBqpiektC+stDhqvDz1REXa+MBna81ZgI6X9mZdaUl+2pr3rXWwmut4mutxTfaKr9or/6ivRLQ+YvdJTd3F9zYnXO5JR30zgNbw86VBXXkex1Pdd4TZbHNY4vYanmuiXr48gU+S+eazeNUuejLBo9KB47eObH9i7bsa83J3x0u/PZQwa32rJttGcO1cQPV0edKw09keh1L8fg8y+/TNO+9kXZtIdbt0Q47I23rwyxrgy1qAs0qA03L/Y3F3oZ5nnqFvsY5HnoZbrrp7nrp7gYpbnopbnppHgZpHgap7vopLluSnbVn9rxtN4VZbwi20Q6w19dfrcbAEAeCYBj+nc6sP9A5Li5OKpVOTIxNTUlkskmZVPJ0BgjmgZOSiSeTklGwhyKZeDI9Jfnxh++GhwZUVZYSGA5WkIGS+xJ6UrnWhiCIt7f3kSNHLl68+PDhwz+js3RqeuTRY3dXN5BcAf4heaU7/0PrBXSmSDafl51f8N1PP3/zw48Pn4w+npj47cmT+49HH45OfPXtD9dv/+vH+w8vffHlj/cf3n04dvv2D7/89EgyIZueknWe6aNIZQhscv/NdHZzdZDTmcdlsyCIz+Wx2WyOQssM4xhOU6SAoUXCufNfV547h1ESYRTJx1Ae8KviivLFHx6apuXLKXJDNEmSgM4kJSQpoSKgCVJA0SJAZ4IUYDiNYhSC4nwERrCZi4VCITN37uwFb73+/sIFH7+38P133nrvzdfffeO1RfPnLZg7601lEcRDhRipBOgspGiGIGmSYWglAheQpLKS6DWaEBF8hICg1Ys/2Fua27ut8EROWEdh1NnSWDmde0tDBsrDhiojztfEXqpLvLgt5dL2jCsNOZebsi8351zamXl5Z97VloJrrcXXWotvtJXf2l3z5d6aL/dV3dpTca218HJz1qWd6UM7Entro/prws9VBHYU+hzLcD6YYLcr3LTGZUO+mXq63pLotQuDNOZHrn2vrzxJdvX0neONX+8t/3pf4fn6mNu7M785mH+jNf3qzhSQoNRZFHwwyXlfjMPxVM8TKZ7tYdY7A8xbI2wbIqy3hVpUB5iW+xuX+RmV+BkWeBvkeOrmeuqnu2qnuGxJc9NNdddPctFJdN6S5KID6JzqqgMAneCkDdI2/C02BDsZWeuum8ugHAji8XgQiwtxEAh6MZ2l0impdGps9JFMNjkx/lg6PT42+nBS8kQmlUyMjzx+dH96alw6PSGdnpieknz/3TcD/b1Ll3yCIag82B7hwzzO33+8CsPAriBFUcHBwcePH7969ep/oPPkhEQ6NR0dGQXojKPYK+fGP7de4NkgcBaPm52f98MvP3/308937v/268OHD0ZHf/j110djknuPnvxw597Nf3/75fc/3h0Zu/X1d99/f/f+3bFJiWxSIjvT0UuRopmp4N9MZ3c3R0U6s1kQCiN8Ph9GER6KAPgiBI7TFCUUMEoi5blzBMpKOE0hBA4WCkD9NTpTtIiiRYqABmgGBd7HcBrDSYzAMWJmERzDEIoilJWYeXOV31+44L233/xgwRsfvfPWxwsXfPj2mx+8OR/iYQxKCGhGSUALAZ0pgqZIIYbSFDVLwMyiCAHB4aMQtEll8eHKoq6qrBOZIZ2F0edKYntLogcro3vEIb0lwf1loUOVERe2xgE6X6xPv7wj+3JT9pWW3AuN6Rcbc662FFxvK3lK56qv9m39cl/VzfayyzvzLjRmXmhMHW5I6t8WM1QX1Vcd1in2O5ntdjzN5VCifWuIaa2HdrnD+jwzzZh17zUGmN3/tHHi3N6bLeLLOzK/O1QyWBt5pSn5i12ZlxuTztfHdYqDTmR5nsrz3xfvsCvK9kCiy+FE97Ywm6ZA85Zwm/oQq6ogszI/o1Jfw1If42Ifo3wv/RxP3Sw3nVTnTUlOm1NddQCd4523JLjopLrrp7jpJbvqJrvqJrnoxDtujrTdGGq13tdsXbCTkaOx9luzGQ4EcTgcFpsLceE/ozNQNp6MPJDJJsdGH8pkEsnECLjxOj01PvrkIVgUlE5PyGTTD36713Ou++OPPpCH2eMoBvP4L2HLAzw8Hk9JSSkmJubkyZM3btz4D3SWjE/IpLKcrGwQ8cxQNHA9v6p/Yr1Id0Y4PHZ2btZPv/z4891f7z188Mu9uw9GHj8aH30yOQlI/WB0dGx6+uHE5Hc///rokWRsVDo9JZNMyE6f6iYJ4XNHBeXPf5POXp4uWZkpC995EwT5slkQAexxJIEQOIxjoFCSIBiaEgpokRCnKfmbOE2hJPEfeuc/0Z0JDKcVe2d5Kw24DKgtBzdOUCRNERSJkxiCwQjCRxA+jiEUic9VFr4+R3nB63PfXfDGR+++/cn7Cz9Z9DbExwUoISApIU3TApKicYzASByjUYSiqFkELsBRCmNxMQjS1VA5Xlt8uizteGZQtzi6pyympzhisDK6RxzaWxw6UB52vjrqUl3CxW1Jl+pTL23PuNSYc7U5/2pr3vmGjPM7sq62FNzYVXqttfh6a9mt3VVPRefSK835V1pyr7XlXm3NurgzdXhb7MDWiO6SgM/zPD/NdD+e5nIg1q41xHS7j16uqUaC9sdn8kJkQ0d++6zpWlPBlYasbw6IL+6Iu9aceq059VJD4mBt9Od5vsczPY5neO6Ns2+LtGmPttsdad8cbNkUaN4UalUdYFrmZ1TsrV/krSf2nmmcM920M9y2JDlvTHTclOy6JdVdP9FVN8FFJ9FVF6A50XlLgpN2vOPmWPuNETYbQizX+Zmv97fRdTDauOh1ZS4EsdlsFpvL4v1p7zw5OTE1JXmWztKJ8bHHMtmkHM2SiSeSibF7d+/Ib3IDKCN8WK5v/K0F/M4cDmfevHmpqamff/757du3/wOdpyST0qnprdU14BafkBG8ovM/t17od+bB3Iys9O9++Pb+49/GpydGxsemZDKJTDo2PXl/ZGREIpmUySZlskeTkgmZbHJKNjUpk06DnI0ukhC8NDrLp4JcDovDhkicwHGcpCmMIuWAxigS0FmOY0Bn8JqPwMSfPKBxVnQ6zxjscFIuPeMEI2+lGYEy6JpBHw0AjRMUThI4ScyYPlAYQfgzmgrMZQh0lpB+fbbS2/Pnvrtg/rsL5kMoIcJIIUWLFOmMoRSG0oxgFobSFEpTXB4JQWZrV3Y0VHWUpJ7MDO4tie0rjekVRwxVRPeVhPeXhveXhp+virlUl3ipPhn0zoDO19ryzzdkDG/PBHS+2iK+2iL+Ynf5zfayW3sqbu0pv9le/MUe8a29RTfac6+0ZgzWRvfXhJ8tDfw0x/1oitOBeNv2cIumAMNK5/VxGxeVOa6/2Zg1PbD/l2O1w7Vp15pyLu1IBo3zpYbE4br4c+Xhh1Jdj2V67k9y2RPv2Bph2xhssT3AtN7fZLu/+fZAizJvgyJvvQJPnQJPnQIPvVwP3QwX7RSHDSlOm+Ps1sfaboh33JzovCXOSTvOSSfeVS/RVT/eWRdwOcZuQ5TNujCrdcEWawMsN3qabbTWXfPeG8pc8BdFgc5y5xBb3jtLp2Sy6empcZlsUjo5KpNJZFNj05InINP595JKpiYn7t/79eKF4WVLF4OQYrAh/XJ8xMBRx2azFyxYkJOT09HR8fXXXz9+/Pg/6M7Tk1N7d+8B2guIqXuVgvQPrRfuCqI4Pysn/Zvv/vVo5KFUNj0hlUzJpsenJ0YnxyZlstEpyYhk/P7Io4djT6Zksqlp2fQUoPPU6VNdFCmcObf5Fy+h/F/p7OnhnJ2V+t67b7NZEALzeFw2geEoimIEjhE4imMojuEkQQsYkbLSrDmzCYqUvy8vBEP/jM7406sUMAzLdwIwDMNwEicoUOA1STE0IyisYDQAACAASURBVGQEIooWAEcHRQtmzBtP6UxQJE4ST38LhCAw0EEzNC6k8FlC+rXZSq/NVoIIehbNKAsYZZFAKKIpAUmQOIHjJEEKlJTn4RgjIIRKCKbEZttrr+9v295RmvxpVlBfaUx/WWxfceRwRVx/acRgeWRvcehQRdSFrfEX6pLP16acr0u9sCPrys6867sKntK56Gb7DJ1vtpfdbC+7vbfiq/0VX+4v/XJ/6e194mtt2ReaUgbqYgZrI3vKgz/L9TiUaN8ead4UYFjrsbnIenn4mjePJLn9cqzmUcfOr3YXn8wOGKiJP1XgP7wt9kZr+sDWqHPl4Z/m+rREWh5McWmPtd8d59ASblPna1TloVvrY1jvZ7bV31TspVfgqZPnrp3jrp3jrpPhujnFYUOczepY23URVqvCLVdH2KyLstsQab8hymFzrLNOgotenJNOrN1mEMkfbr021HJtkPmaQKtNLoZrzDev+ODNWbz/A52npyQy6dTU5NjY6CPJ2CPZ9LhsenxqYgTMA8dGH40+eQgAPT0l+e3+3eGhgU8+/lAeyAnGgy8jvwLDCILgcDgLFy4sLCzs6ur69ttvR0ZG/oNnY3py6uTxE7OVZ/G5PKDAvPI7/0PrGTojMI/H4xAUmpuf9e33XwM6g3xniWzy4eijSZlsXDr1ZHJiRDI+IZt+MPJEMimblMimp2TjY1Mdp7tpSgT2AP5uOru5OmRlpnzw/kI+j4VjCJ/HwVGMz+ejKAqjCIwiKI6RNCVSVpozb+7rb8wHaEYwFBRgN0lTf0ZnMCoH2Y3g+8uZPhon5YViBE5QFC0QCJUAnQG1SYqR05mkZ0pOZ7D5oiQSKCsJRUKKIlGKREVCSllAQShGE6SApgUCmmEInEQRhA/zeDCCkjghIAkBzscYLn8Wlxtibd7bXHumJLG7MPxsQXhfceRASVRvUXh/cfhweXRvcdhQRfTFrUnna5OGapKGtiaf3555ZWfe5Z15V5rzr7YUXWsVX20puryz4GJj3vkdOV/uq/xyX+XtvWW39hbfaC+83Jw1vCO1vy6+pzriTFnAuYrQ00V++xJsd0Vb7Aw2LrTRit20KMtU5cLW+CddTd/sK7m0I623MuZkXsDJHO8Osf9QbdxwXfzpwoAj6W4Hkp13xdg0hpo3hJhtDzTb6mNY4a5X5qpT4a5X7mWQ47wx22VjhvOmNMcNKfbrEmxXx1mtirZcEW6+Alx9DbFYFWa1Ltx2Q5TD5mjnLRG2myLsNkbaboyw2RBuvT7Ucm2Q2Wp/szX+FhvcTdZb6675+O25MBuC+Vwej8fmzASNQxCb83Q/JS0lVTo1LZNOPRl5dPbMqQd3f5kcf/zF9UuyqbHRx/f/9dUXu9tbdjZtv3Rx6Jt/fzk02HvubNeVyxe319e9Mf81mqTAoTwOi/1ybkXDMEySJARBH374YX19fWdn5/fffz86OvoCLj+dCo49Gb125eq8OXPZEAuk17/yO/9D64V0RlBuRmbKrdvXHz5+IJVNP37ySCqbHp0cG50cG5VMjEomRiTjoJ5MjE9Ny8bHJVNTUplM1tPTR1EMBLG54HjQf+NRdDqDHwmcv3qVpquLfV5uxnvvvs2CIABemqQIgoBhmMvncfk8BEMphhYqiYRKIlrA8BEYcBmAm2JoiqHliRlAtXg+DkmuacipjaA4QpAYRWMUjdMM2DykRUoEI8AoGiFIGCfALyAYASUUkRRDkLS8bccIHLTSJInTNDmzCC6ihCJKKCAhDGcIUsBQAoaiaRzDUBiGYR4f4aEEhjMEzuA8VMDmzeFywqzMz+2o6hDHdxWEdOeH9Ioj+sQRcjr3icOGKqIv1CQOb00cqEoYqE4EdL7SnC+nM6irLUVXW4r+daD69t6yL3aXfLFHfGtv8Y32/ItNGQPbEs5Whp0q9v28wOdAikOtr3a118ZaL22x3YrwNW/WeGz+qj3/wan6Gy0557cld5VFHs/1OSMO6ioNGqiJGaiJ+Tzf71Cqy75Ex9Yoqx3BpjuCTesDTKu99EtdtuQ7bMizX59rvz7dbk2y3eok2zXxNqtirVZEWWhFmGmGmmmEmGkFmWsFm68MtlwVar0uzG5DpOPmKCftKHvtKHvtaPvNUXabImw2zMga5mt9zda5Gq210ln94VuzEQji81g8Hkh5fjGdR588vnH96o66mo7PTly+MDDUf3Zy/PHk+OPenq7yMnFmRkpLc8PJE0f272tva23e3d5WWVGmJBKgMEKTFDgXDfP4L0HSRRCEoigIgpYuXbpjx46zZ8/++OOP4+Pjf0bn6cmpyQnJV7e/XPTOQhYEYQj6yrDxz61n6cyHSRKHWFBIaEBf/9nvf/xuSjr5ZGzkGTqD3hnQeWxcMjo6PjY2MTo63tnZTZI0+Cy8HDq//947LAgiCQzHEBInCAzHcRxAkKQpgUgoEAkJigRQloseQPGgBQxBkXIFA+jLcnfp82gmSRJsCQI0y+lMMAKCEeA0A5KVEIJESQrQmRQIAZ3BBiZAM0lTFEMzDMUwFAA0IyAEQlIgJCGcEBCkgCYZiiBnonYQBEYwHkqgGEXiDMFBBCz26zA/0tryzFbxqcLorrzgs/khvUWh/YWh/YWhg+LI4fLY/uLIwbKY4arEgaqE/sr4gerE4fqMKzvzLu8sAHWluRAw+saukpvtpbf3ll1vK7rUlHu5OQdcSDnfkNa7NfZMadDxPPfD6c7tcVb1Abq1vtq1XtolDqtiNy08muJy/7O6Hw+XD9XG91VFf1YYcDjT41x5eHdJyLny8O7S0ONZXvuTnNpj7RtDzat9Dat9DSu99UvctPMdNmRarUozX55srpVouTLOckWsxfIoc80IE40wE/UQI/VAQ7UgE61A0+VBZquCLdcAOofbbYqw3wzoHGWvHWm3OcJmA5A1/M3WeBmvdjZYbaW9/IM3lWEIgjkQn8vj8eCnkQJsHofPgtgsiJ2emiablsqk05LRJ9//+yupZEwmlUyMPJBJJZKxRzLZ5K93fvzh+3//dv/Ob/fv/PLz93d++enur78cP3Zk0cK35UsoYC3lJfSkKIoCOq9YsWLnzp19fX0///zzxMTEn9FZNi2VTUt//P4HTXUNcDUVewXof2w9T2eBgOZy2TExUdevX71z52eJZPzJ2OjYxPi0TDo9E+L1h5KLX5OTkz09PQKBAAQbvDQ6s1kzdJ45Q/x0eYRhGKFQSNM0GHorDvfAzzIMo9gp48+F1clHgr9PBUmCYmiMIsGGC3BSU0IBwdAYRSoWTlNPi8EoWi5VkxRDMTQtYBihgBYwFEOC3UNaQDFCGgLyBUXQM2hGuQjCRzAUxgkEJeV0XkSSiU72n1fmn8qP6C4I6imcofNAUdhwSfSlivjB0uih8tjhigRA58GapKfKRsGlpvwLDbkXGnIvNuZdaS683lZ8Y5f4xi7xleb8C42Z5xsywI/9dYlnq6LOlAYdyXbZl2S3N9F2d6xVU6hRlduGXAu1KrcNF7bGPThVf70po7s07Exp6MF0twNprt2loR2FAR1FgacK/A+luu6Jt2+JtK7zNyzz0Cl131LkvDHPfm2m1apU8+VJJhoJJurx5sujLbQizTTCTdVDjdWCjFUDDdUCjNT8jDT8jTUDzFYGWq4Otl4bars+xG5jiN3GcLtNEbabImw3hVlvCLVcG2S2ys94hY/xSneDFQ66Kyw3a304X4kPQXw2xOdxeDze83TOSEuXSWUy6fTk2Khk9LFMOimbnpgeH5lZS5mWyKQz6XSSiScT4yOSibHHjx5cvnRBXU2FwHAumwMuj2AI+hLW8MCNSxCB1NraOjg4+MsvvzxzFeUZ3Vk2Lf31lzvguqDcAvg/B82r+gv1PJ0hCOJy2bm52Q8fzpz9lcpkUplscnpqcko6MS0FF1LGp6bHp2TjU9MjT5/Hjx+fOXOGYRgWiwXD8Eugc35e5gfvLwR0BknoMI/P4/FAMgFJksCzjCAIl8tV5CxFUTRNA8+cHNDgNUVR4B3k6aPIaBTHYBzjIjAH5vMxlGBoQGdgCPkjlCkAcZSkUHIGzQRJv5DOFENSDEkLKIjABQTOkDgFdtEQlIuiMIpjKEkhKEkRApKLKrO5nygrZ/t4fl6e15Ef2VMYMigOHygKGygKGxSHXyiLvVyZMFwWP1yRcL4ycaAqYbAqeWhr6sWG7CvN+VeaCy815QOt+UJD7qWm/CvN+ddaC6+1Fl5ry7/amnexKWtoe1pfbVJPTcK56tjTpcFHctx3xVs3R5o2BBtUeqwX22mJ7bQ6CwK+bM3+Zn9Rb0VER1HgyXzftjibfSlOHUWBn+X6fJbn+2muz8EUl/ZY28Zwy0pv3TIPHbHLphy7demWK5NNNZNMNBKNNeNMNKNMNSJM1cON1UOMVIMNVQIMlwUYqPobqvoaqvsZafibrgiwWBVkuTbQel2Qzfpg2w1htpvDbDeHWW8ItVofbL46wGSFj6GWp4GWs46G3RYty81aH72hrEhnFsRl/5HOWWnpMqlsemJ8ptuYHJdJJbLpicnRR1MTI5LRx09GHoCaGB+RySbHx558efuLrs6Ojz58H3xmAOyAeePv/nyCb+I4HI6JiUl7e/v58+f/P+k8JZm89+tdBzt7cCHl5S2dv6r/dj1PZxzHwQGzb7/99rffHk5MTEqlsunpGUaDAndSJqUyEJT1+PHDqSmJTDbd09ODYdhL650V6YwifBCBwOfz5S6LGQ8choGT8wDBFEWBxhmAGMBXMcFZvj37vLiBkwQXgVkwD+Jx2AgfoQhcQGMMBZM4QhEoTWIMhQto8CZCETCJAxkaFFA85PgmGJoUUpSIJoUUKaQIAQnhGINjNIGRz9AZo2hAZ4KDKLO5mvPfKAkLPl1Z0JEf3icOHS6JHBSH9xeGDhVHXCyPU6TzYHXiUHXK0Lb0iw3Zl3fmXWkuBO3zxca8i415l5ryLzXlgg2USzuzLzfnnG/I6N2a2FURc6YsqrM88lie9+Fst5YYi2o/7WKXVfm2GrVem06ku95qzrzRnHG+Lv6zPN+T+b5Hsjwao8z3JjueKvA/keV5Msf7RLbXvkTHtmjrHaHmld66FV56YpdNWTZrUsy0EozU4g1V44zUY4zUw41UQ41UggyWBegt8dNf4qe/xFd/mZ+Bio+Bmo+Ruo+Jlp/ZCj+L1QFWM4AOt9MGdA6xXBdktsrfeLm3gaaHvqajtprdFi0r7eWfvDUbhiA+B+Jx2VwulwWx5XRmQxw2xMlOzwC988STkdMnj9WUl+zb1dx9+tPhvrNf3bomlYxJpyeA5Vky8UQmmxwbHfn6X1+ePvXZe+8uxBAUXIzGEJTP5b0EzwZoEHg8nr29/d69ey9fvnznzp3/TGfJ+MTD3x6EBAWzIIgmKeD/+5+D5lX9hXohnSEIWrx4qa2tvaOjs6ent4+Pn4eHl5u7t5u7t6ubl6ubl7Obt7Obt5Orl5Obp5OTk6OjfUvLzidPHvf19YHvw8B9+r+bznLdGdx7wxAU5vHlfjjFyZ48N4MkSYFAIBKJBAIBTdM0TctFDGBekv/v8uVA0GjPPAKGFDCAvChN4gKaEDK4gEZpEhSgM8ZQKE3K6SwHNOij5V22nM6UiCYEJM4QEIZScjorKhsYRfNhnMQpjMVVZnNXv7OwNja6s7LwTF7YYHHY+bLIweKw/oKQwaKwC2Wxlyrih0rjBsvihiuSBquSh2tSh7alX9iRdaEh+0JD7oWG37l8sTHnQkP2hYbs/rrkwfrUwfrU/rrkc9XxZ8qiThWHf1YUfDDT7UCG884os9pA3Vr/LVXeG3fHWl2sj7++M3WgOrKrOPhYpseRLI+D6a5N0RZ7kx0/y/M9luF+LN3jULJLc4TFjmDj2gCjcs8tJW7a+Q7rMqxWJZtqJphoxhtrxBmpRxuqhRosCzZYGqC3xF93sY/uJz66n/jqL/PVX+ZjoOZtqOZtrOljouVjttLPYnWAzbogm/VhtptDbTaFWq0PMl8TYLLCx0DDQ1fNVUfNfpOK3RYtG52VS96ei7EgmA3x2SwumyOnM58LAzrnZGTKpDLZ9JRUMtHSUB8RHFBZUri7pfHYwb195858/++vfrt/R1HZGB97cu/unfPDg0uXfCL/kICMupegGIAHhmFPT8+DBw9eu3bt7t278ptVL9SdpySTkvGJ9NQ0FgRRBPnqbNU/t56ns5ARsSA2m82Vz1TAZjabg7A5CIsNs9gwxEYhNgqxEIjF53K5PB4nKSlBJpu+du0KQWAsFusl9M5urg5yzwYI3cUQFOHDcqo+Y70gSRLwF9AZiB7PGDbkigdoq6mnD03ToN2mgdCsJKSUhKRIAIoQMoSQwRhKsQCdEQooGwzomkHNaB0CWg53XEBiDIExBIQiJIaBLwiMBPkwyudjKEYJuDwURykM4iixOBveXbQjMba7quBMTuiQOOxCaeRgUVhvXlB/YehwSfRweWx/ScxAaexgRSKQNYa2pQ/XZwxvz+yvTR/clgVkDYDm4e2Zg9vSB7alDGxL6a9LBj8CQH9WFHwsx+tguvPOKLPWaPP9yfZtMRa7Y63OlgYPVEeeLgw4VeB/LNPjQJrL/lTn5hjrvclOJ3N8jqS6HUp22R1juy3AqNpbt9pbt8RNO9duTZb1yhQzrWRTzSSz5Ulmy+NMNGNMNEINVYMMlvnpL/HVW+yjs8RHb6mfgYqvkaqPkbqXkZqXkYansaa36XJf85X+1msDbdcHWq8LslwbZL4mwGylr6Gmh56qq/Yyp81L7DYus9uiZau7atnC13A2hHAgPhv81WGzIc5zdJ6WTUukE0/S4iNVP3zHYOMKZ0v9uBCvbWW5nx/d3dd5/NvblyYe/SybGpFJx2WSsUf37lwYHPjko4/5XBjmISB2/+UoG/Lewd/f//Dhwzdv3rx37578ZtULWuepaenUtEwqKy4Sg6gNHof7air4D63n6YzCCI4SDCOkKIYgKJoSMbSSkmjOHzeVlShaiaREJCUkCAxiQQnx0TLZ5JXLF7lcNpvN5vH+254NBUYr0vndRQtYEASuCM3M0RS6YFwhTR+EyQCHEsMwBEGAN4GsAZQNXOFIiuKQUE5qkqb4GAp0jJnWmMQRingezXI6K7o7wIQQAJpSEir03ThK4xhDQGChBcUxGOUjCB9oGjgj4iAUw8xB+LiAjymz2AZLPjqQn95fk9+dFTqQEzSUFzJUEN6fH9ZfGN5fEjVYETtQldBbHnu2NLqnPLavJnmgNrV/a0pPVWJPdcpAXcb5HTkXG/MuNOSe35EzVJ8xVJ8xvCN9YFtK79b4s1UxneWRp4pDTxYEHs/12ZfosDfRdm+C/b4E+9ZIi+Zws4Mpzt2loX1VUd2lYUfS3dsT7PelOO9LcW6Pd9yX7Lo/xW1PvOPeBKc98Y5NIZY1XvoFtmtityzONF+RaqaVZKKVaKyZaKoVb6oVZ6YVY748xEQzyEQj0Fjdz1jN11Dd21ANlKehqpeRmrexupephreZpo/Fcl/LVb6Wq/wtV/tZrPI3X+lrqultqOapr+Kuq+Kqo2K7Yan1JlU7g7VqH76FsCAOBHE5LAiC2BAL9BoQxAYXrfJycgGaZZOPcxND1d+fHepiEOdlZKT1luHyt+z0VDMjXLYXxXXur/3parfst29ko/dHf/3pysDgh4s+4HIQJdFckhBw2TwSRRAuR/7h+Zs+n+CiNp/Li4mKPnn8xL++/OrB/d+AfCGTykZHnigqjuOjY5LxCenU9OSEpLW5hcvmMBQNJpn/c9C8qr9Qz9MZ5vF5HC4YpmEYJhCIYBhFURzDCIYRCoVKJEmjKE4QFMMwQgGNwGwOB8rOSJbJJBeH+kkCA/sjoFP5/3MVBTxs9u+3lTlciMWGCBJetVrTxdU+IzP5k8UfQCyIw2FhGAYy8p8hMtAoKIpSnPvJR384jj931PWpeU4B0/LOmmJo+Y44SFOSTwLBdriiYYNgaIKh5e/PSBkChhIKQJECBgwPwc+SAgbioRgPRfgIzEd4fATmIzAPJbgoyUVpmp6NcnEhH5uPwNYr1I4VZ/dX5w4WxlwsDL9YEDlUEN6XF3quILSvOLKvImawOrG3Iq6rLPpsRWxvdZIinftr04e3ZwPPxoWGXKBsDO9I769L7q6MBlw+muN7KNPrYLrbwRTng8kO+xMddsfatESYt0VZHkp16SgK7C4N6ywOOZLluSfJcV+ya3u8Y3OUTVusfVusY1OETUuEbVOoVY2XfonTxlzL1fG6SzPMlqeYaiYaayaYaMaZaMaaakaZakSYaASbagaYaPkba/oZafgYqXsbqnkZzZS3sbqnibqXqYaXmaaXmaa3uZa3uZav+Upf85X+5sv9zLR8jTU89VVcdZc5bllqs+ETyw3L7AzWanz8NsaBwDL3UzpDCnSGAJ1lU6OyqYd7touLk/2vnm45XJcYaq2RHWjgsOl9Q635BmrznLQXVyf6nGopv3Tq0M3+ruHus2pLVDGURjGaw4ZZEJvGMYZA/246c1hsHoc7/7XXc7Nz9u3Ze/3qtccPH01JJmVSGeiRJeMTsmnp44eP/jAYkspOHj/B5/KAbUMkEP7PQfOq/kK9QHfGEBTh83g8LpcLVFpwFgTHSZoWALkWfLNPEhgCczAY4rGh7IxEmWz84lA/jSN/A51n7sOx2b/T2dXNITMrBdCZy+XiOE4QFI6Tcs+yvImWa8eMwiMH9J9tnSgC+nesMzT+NNzuGewCXr/QuSHnsmIBH54inQmGhmAEQzDwdWM4SaA4xsdIHkJy+CSGMzyIT3N4CwjUQ3vNp6U5Z8syzhfHXxZHXiqKGCoI7csL7SkM6y+JGqyOH6pJ6quM7y6P6S6P6amK79+a1L81pa8muW9r2kBdxlB91lB9Fuiah+ozhrdnDmxLOVcdf7ok7Hie/+Es74MZnvvT3PenuhxJdzua7nYgybEtyrI5wnx3nO3RDI9Pc31P5PmezPc7lO65N8kF0Lkx0qopynpnpG19sPn2EKu6QPMSZ+08m7U5VqtTjTXSTVckG2s9pbNWjIlmhLF6mJFakIlGgImWn5GGvHGWoxnQ2dNE3cNE3dNUA5S36XIfsxX+5sv9zZf7mWh66qu46Cy137zYev3HFuuX2hmsXb5kEckHUQKAzpw/9s5P6Swdl0l+29tQUi+Ou3l2d0NuoPWqN4rCLcsTXGJctLMCzIMt18Q66iR7WuSGe+XHhRWlpb39+hsERiMwiSIkzOMTCEwgvJfQOwsZgUggjI+N6+vp/fnHn775+t+Av7/duz/D4mkpIPX46Nj46Njjh48mJyT9vX1zZ8/hcbhAhPmfg+ZV/YV6ns4sCGIoGqyAYhjBZnMxjJg1aw6CYKBQFCdxgiYpHMV4XPbfTWcWi6NIZ4gFkRSyZu1yN3fHrOzUxUs+ZLEhPp9PEASQYp450ipXkwUKj9xO9wyaFekM8P3MbJBiaPIpT5+xNvNQBAD6GTortsy0SEgKGABl+Ys/0BnFCAyfOfcNsjkQgoZxiofQGM7AbISA2AsJLNB4y+nKgnOlqX154cN5IecLwoYKQgcKwvuLI4cr4s7XJg1vTe6vSjhbEXu2IranKr6vJnGgNnWgNnWgLmNwW+ZAXUbf1rSe6qSzlQlnKxPOVSX21CR0VcR8Lg45nud/NMcXAPpgmseRdPej6W77Euybw82aI8wPJDsdz/I6lul5MN3tYLpbe7xjW6z9/hS3PYnOTVHWjZFWTRE220MsGsJs6oMtS1225NmszbNZm2m1KsVkeZKJVoKJZrypVpzZ8ihTzQhj9RADlUBjTdA4P0NnUB7GaoDOckD7mK3wMVvhZ7bC11TTx0jdQ2+Zi85SB+0lthsXm69bYmewduWy92iEzYHApfY/obNUMjFyXzb56Ejb1npxwlf9BweObm3KCxj/urMi3sV+/ft1KT67CyN3ZoZk+dtEu5g5GWww3rSO4PNxlEBggqYFJEnCfC7MgYBV6O+js0ggZEHQwrffqaqoPHLo8E8//Aga5+nJKcDl+3fvyaalMqnsyeOR33vnaenF8xden/cah8UWCYSvNrn/ofWCXUGcAIxGYWTOnHkikTLDCPl8hMQpFMX5fITP/93hjsC8l0NnNpstpzNFo+vWr3T3cMrOSVu67GM2BwJpBDQtIEn6GTTLwSqHLMCufEVQ0dGsqGxQzz2KdEaf66DlidKKdJaTF6AZ3M0CUAa6xwt6ZxjB4KcPUDZ4KIESIpISUShNQOxFJBpjbdRdU9hTltaZHtCfFTCUFzJcGDYkDh8oiRgqjx2qSThfmzS4NaGnKv5cZRyg89DW5IHa5IG6tIG6tL6tKT3VSV3lcZ1lsZ3l0V0VMV0VMR2lkZ+LQ04WBB7L9Tuc5X0g3WN/itv+JKcDyc7tsbZNYWatUVaHUl2PZvkcTPM4lO65L9m1MdKqIcJyT7LbnmS3xkib+lCL7aHWWwPM6kOstgVbip11Mi3XZFisTjdfNdM4G2vFmSjQ2Ug18CmaZ0waT+nsYaDiYaDibqTqYazmYaIuFzd8LVf5WKz0MtHyMNJw11/mqrvERWepk84yxy0qFuuX2uuvWqv6ngCboTOXy32ezrm5uTKpRDb5RCYd6T6+q6E0+fznLcPHt7cXR8p+Gkpw0dH5UPhZbca/z+zanuxjob7AaYOaj4Wuzkp1IYbQJMVmcxEEw3EUgTnghsPfSmccxVgQ9PGHH9Vtre3sOHPtytX+3r5HDx5OTkgApoHEMT05JRmfmJyQTE5IgOX5239/s/jjT4Cp7tXxqn9oPU9nkUBJ7twHxePwcZSgMYrASHApHkNwhI8ifBThwxjMfgl0lt/khlgQzWAbNq729HLJzctYpvIJhwuB2xFyOiuiWc7ZZ7YB5fI0jzdjkX5GCfkDlJ8+IMwI/WOENBCgwaWV55UNwGuwVQhK3jU/Q3CcpiAExWEE4/P5HIbEAgAAIABJREFUPB5v5itDCD5GwhiNYwyN0BgEvUuiyY4WnVX5HQWxnekBfVkBQwWhQ+LwgaKwPnFYX3Fkb3n0YHV8f3UcoDMAdH9VQl9NYl9Ncm9Ncm9N8rmqxO6K+K7yuO7K2LNVcWfKok6XRHxaGASUjf1p7u2JTi2xdm1xtu2xtq1RVi2Rlu2xtvtSnA+kuu9Ldj2c4bU3xXVHuMW2ENOWWIfmGPvaINMqP8NKH6NiN51yL4NKH6Nc2w1JRpqJhhrxhuoJRhpxRuoxRhrRxhpRppoRJhrhxuohRuoBRhq+hur/gc6eJuqephpeZpo+Fst9LJb7Wa3xsVjlaazpZqDmqrvMRWcxoLOTjqrF+qWOhms2aX2sTPG5LIgFQXw+97mp4AydpyYeySZ+6zjcuqeu4Ern3mudu7ZnB/4weKh7p3hrnOe3Hbvu9R/ckxPmpb3MQvO9lYvmGK3WEKGwgCTYbDafz0dRGEW4BA7/3XTmc3kCmlFZuqy2ZmtfT29keITqMpVbN7+QSWV37/z65PHI3Tu/yhtngGaZVPbwtwcP7v9mqG8Alrlf9c7/0HqezmyIJ2SULc2tPN291FTURZQQZvMRDsyB2ByIjXBgHCUIjERhDOHjKIz8T+i8afNabx+3vPxMFdXFgM4kSZIkTRDUM2j+/abJi6aCBEHw+Xx5Ct3v078X0ZkkSRCXIeeyIp0Vp4KKg0HwplzceF7QUMQ0BGJJFYVzDKdxgoEREubjNB/HIegTAVXg7dRVmXsiPfRsVvBAbuBQQehgUVhfQUhPYUhvcVhPWURveXRPRXRPRfS58qizpdHnymJ6ymMBqc9Vx5+rjj9bFQdWTs6URXWWR58uCfu0MOhoju/BDM99qW7tiU6tcfbNMbbN0VZNkRZNEVZtsfa7E5x2xTm0xdq3xTu0J7q0J7o0RFjXhZhvD7epDbYo9dIv9dIvctPNsluf67ipwGVLmsWqWH3VWH01UNF6qhF6auF6amEG6mFGGmFGGkFG6v5P0axIZ29jYKdTk08FwUjQx2K5j8Uqb/OVnsZabgZqbnoqLjpLnbcscdyy1HGLivm6Jc7G6/TWqMxXwmE2xIEgPo8D6MxhcVnP9M4yyfTo3dNH2g40lV3pOnDl9K4w240Zfub5ATY7UwOHd5VdP1D7WUVSlpuB+yYV81Ufm63TINkQhcEowsdxkIPIRWDO301nFEZYEGRkYFhVUWlpbgHOG9fXbRt59HhyQpKanKKvq/fg/m9Tkskfvvu+60znV7e/BLC+f/eesaERG2KBSy7/c9C8qr9QL/JsYARGF+eXfPev769fura3dbeBtg4XgoQERfARlAPjfIxEKJxPvEw6c7lcaGYHEWIE+GbtdT6+7vkFWapqSzjcGd2ZICgMI34PgaPld0kIEIoEculoAQMECsXM5ec1DcW+Wy6GgBClZ9Asz9x4XqkAb8oLf3oZADTUioAGryGQTPqHIy04ieE0QQoxhFRCaQEErZg/tzYqcHBb8fG0kHPZQQO5gYP5If0FIb35weeKQvpLI/oro8+WRJwtiwTVXRLVVRzZXRLVXRIF6AzQ3FEa+bk47LOi0M+KQj8rCj6e538ww3Nvimt7olN7otOuBMe2eIedUZY7wkybIqx2JzjtSXTeGW3TGGm1M9pme5jlzhj7hkibuhDzuhDLCl8jsbtOiY9BvqtOitXqDJu1OQ4bk81XxBioxhmoxxlqROmqhOksDdmyLEhnWZCeSrChWrChWqChmiKdvQxU5XT2MdHwMdEAdjqv32u5l9kKL7MVXibLPYw0PQzUXHWXOWkvtt+82H7zUrO1i11NNxhv1Hx7LoNyZ0x1L6JztkwqkUknpp7c6z65/2jr1mtnj1w+s0dHZf47CGSy5A3nVR94rfukOdnvSnu52NfCbNkbnvorvCx0RChEY3xgQufzuRjKQxHuS1A2ED6sukxFQ00dZM4BWN+6+cWhAweVhCIWBG3fVi+blp7t6oZ5/EXvLDx6+MijBw9HR56YmZiCm9yvpoL/0HqezrOV57EgblRo9BdXbz6+93D0waO6ymq9TZvWaiz/aNF7c4RKDEaRCIHxcD4X5XN5/xM6a29Z7+vnUVCYLacz4BiCYIpoBggGSAWhdKAohpa//0ynrLjM8rz9DqTfvdBRJ9eU5RlJ8otZcvPczEEWDOWhyDP2uxk6oxiBYgRY3kVh4M0WEjiDwCRNCkUIQULQ5vcX7s6Mu7C95FRWWHdmwLkMn54sv778oL7C4LOFQb3FYf2V0T1lEWfLwrtLI86IQzsKgs8UhnQWhXaVhHeWRnRVRJ0pi/i0MOhkQeCnhUEn8gMOZXodzPA8mOF5IN1jb4rrrgTHlli7ndE2TVHWO6NtWmLt2uKdWuMcm2Psd0bbtcQ6tMY77YiwrQ+zrg22qAgwKfE2EnsaFHnoF3no5zpvyXbWTrJYlWq9NsliVbjushh9jdAtyyL01EK2LAvSUQ011Awx1PTXV/PXnwmi8zPS8NZX9dRd5qmv4m0449aQ01nuqAN0djdd7m660tP0dzo7b1kC6Gy7RdXJaI298fpPFr7GhSCYC/FYEBdicX6nM4/FYuXl5chkkzKZRCp5ePJgS8fh1ivdR273nbTbqLpEieO1WUPsbx+iq5XuqHO8KCbWfI3Tyvcslr/rYbrxTSEqxHkUicIwD4Z5EAuiGfwl0BncYQECBTg4K6CZXa1tFmbmoLN+d+Gi/Xv3rdBaDjprmqTycnLv/Xo3JioarAu+Ol71D63n6UxgNAviBnj7b6uu29PSdvLAwV07GioK8+tKyyoLi6yNjBE2F+Uir89+DeZhXDYHg9kID8pKT5BNPblyYUhAYiwIYkOs/xadQZA/mApyOCyIBREkrKu3yd3DSVycp6q2hMWGMAwTCoUkSeMzV1Zxeco+RsxcL3kG2b9DnCSfhuITDMMIBAIgUj8jawCDB/gNFY108lLMQpLbMwCp+RgKBoagmwZHweUxSYDyoAeHSIohqZlVGRzFwGEUPh9BEZKASZoDUxCk99G7u9Njh7eJu/Kj+/JC+3ICevMC+wqD+wqDuwsCe8Sh/eWRcjp3Fod1FoV2FoV2icO6SyPOVkSfq47tqoj6XBxyIj8AqMz7Ut32JLvsSXbZneS8K8FxRtOIsW2OsQV0bol1aIl12Blt1xhl2xBp0xhlWx9mDa61lvgYFHsZij0N8l11spw2ZTltznTcFG++ItlydYLZijCdpZH66iFbloXrqQXpLAvUVQ020Agy0vQzUPMzUAs01gR2Om99VS89FW9DkK2hIa8/o7OH8Qo3Iw1XfVVAZwftxQ7ay+x01JyM1jiablz2/psoG0I4/4nOI4/vy2Sj/WeOf76/5XLXUcnPt4pi/LQ/fnPLe6/netqK/exC9DSLPE2rw+xLg+1DzNenBDotUEb5IJuUxyFJHIZ5BIH93Y66meH773tiGPBLbd64aZaSMjjtiqPY++++B16/NnceC4JmK89KT01zdXZhQyweh8tQ9P8cNK/qL9QL/M4oQWBkkG9gWaE4Py09JSoy2NMjMTy0LDu7rX5bSlTkgjlzuRDE4DSB0TRJoXzW301nNpurSGeSQnT1Nnl5u4qL81RUF0MsCMdxQGegbIAbKOBCCuDpC7UO8KbcVwdiRQUCAYhGUtSs5YPEmXtXT1vmZ1ZLAG3lDg3wjqJtg1ESCZSVnnE6K/qmIQQlUYzAcZzAcJLAaJIiCApBMBJncD5GQGwhBFmqLTmQFTdcV9gnju8vCOnP8+/JDegtCOrJD+zKDzhbGNRXFt5dHNpdHNolDuksCgZ07i4M7RKHdZWHd1VEdJaHfy4OOpHvdzTH+2CG+57kGSkDcLkpyropyropyrYpynZnjH1TtF1jlG1jlG1jlP32cJu6EMuqILOqQIsSb6N8V508N51CT4MCD/1Mx03J1msy7Den2G2MNNaKM10ZY7w8WHtpuJ5GyBbVMF31IB3VQB31IH3NQEMtP30NP30NPyMtuWHDx0DN11jDz0TT11TT11Tzz+jsYbbKzWylq/FyV0N1Fz0VpxndeYmD9jJ7XXVnozUuZpuB5RlmgwwCDgfiKtI5N3+md5bJRvu7TnQe3zvccezBv67W5yQaaXxssHhhiovl9vhAt9UfWS19LcFqbXWka1mUx/6afK0P3xQgHAGJITCPJEkYhjmcv31XUPGDiiEojmIghknumhIyAuDr4LI5wJsB/pOh6Lmz54gEwtnKs4Ak8qr+cfU8nXkcPkMJvN28djU1t+2oT4oI01u72t/FIS8hfld9XXlejvonH3EhCOXxcZQgMBzls2AulJkWr0hnDov9t9JZT3+zr5+HuDhvydKPAJ1FIhGgM/pUOuAiMBeBeTM3VjFFDQE4LhAQh/803Jl6ml0HOtdndgXl+c5yOoNGGNgwGCXR8/45MBIEf7T8V4JVFLlnQ/5VAdA/pTNK4CgGRG0cJVAUJ3GGwSgBm6cMQY6r1I8Xpl6oLewpjD2XE9Cd5d2d5Xs2178r1/9Mrl93UVBfWfiZwqAzhUEdBYEdBYFnCkPOFIZ05gefzg/4tMD/M3HA5+KgTwsDTuT7Hcn2Opjhvj/NdU+yCzBpANtyQ4TljnCrHeFWoFneHm61PdwKSBllfkZFnrrFXoYFbrrZzpuznTfnuGzJdtZOsVkba7EiyWZ9gtXaUH21CCPNCH31wE2LAZeDdFQDdVUDdNX99TX89DV8DDR8DDR8DTV/R7Ohup+Jpr+plp+Z1p/R2cN8uYfZKjfT1S5GWk4GGs66Kk46S110ljrpLHXQXuagp+FkuNrVXHut+kcChMUH8TDP0hnKzc+RyiZlMsnYyL2+zpNDXSdv9HU+/PfNzr0tIdYm7eKc3YXp7TkJ2e7mRT7mpQHWxYG2eYH2O/ISFs2mEAgCyh2CIBhGYNjf3jtjCAq6Y3mBNzksNuAyl80BZwPnzp7DZXNgHn+WkjJQq8GuIIHhr6aC/9B6ns5cNo/L5qxfubplW/1Q15n6MrHequXedha5CVE7K8saq8qcLMzemj2HQFAuxOJx2SgfUqSzkML/DjqzwCY3hwX8zvoG2oFBPuLivMVLPpTTmSAoBMVhFOEplHxwB/QHuf4r1xPksgagM03TYL37mSjRmbEhUKtJ4pkdE1oklLfJQOWQCx1AxGCURIySSHGxW1F3livUkEA4i2aEJE5hCIpwOVwOi8Pictk8AiaVKKESn/8ah+WzeW1HWdb5mtwzWSHncgPPZvuczfY5l+cH6NxZENBTEipHc0dBYHdRcFdh0Jm8oM9yfA9nehzJ8Tye73M83+dIjueBDNd9qS7701x3Jzm3xTuAoV9jpE1jpE1DhPWOcKvt4TbbQq1qQiyqg82rg83L/Y2LPPRznDbnuGjnuGhnO2tnOm5KddiQZLs23mpVjPnyWPNV0eYrA3RUQgw0QvTUfTcuDtFTD9yiErhFLVBHPUBX3U9P3VdPw8dA08dA09twRtPw0lMBvfP/kc6uxsudDTVd9FSddVVcdZc56y5z3KLiqK/poL/S1VxbZ6WKMsF7IZ0h9gydp6fGpJMjF4e6e08fvXzu1Mh3X3473Bfv4ZTu51kY5p/uaV8T43t+V2VDonegoZbD+sUN+YkLZ5EwBJEowoLYCIJhKIVhxEujsyJkQeOM8GEehws+t0CeJjCcJik2xOKyObOUlBmKBo66V1df/6H1whQkLpszRyh0srIoz88qSk80117j72BZkha/vTTvcFvjtnKxr6uzyuJPcBhBET7CewGduWzOf3Eq+AydaQYzNNIJCvYVF+eBTW6QPIfjpJzOoF+WSxCKi9RgcPe7B05hpVDuzQB0fiavA9CZUFCc5b+h4m2UZzZNCIZmlERKc2aLZs8iBQz4Q4EPWvHLA0CHGIEySTEERmIIinA5fDaLx+GjMIZyMRFGK3F57+BolIV+d1Veb2napyl+g+LwgcKgvsLAXnHQuYKgM7l+HXl+3UVBnUXBTxvnoLPikO6i4NM5ASezvA9luB3MdDuc7XE422NfmnNbgm1rnO2uBPvmGNvGSKvtYebbw8wbIqybomwbI212hFvVBltsDTKvDDQt9zcu9TUs8tTNc9mS5bAxw2FDhsOGDIeNqbbrEqxXx1qsiDFfHm2mFWGiFWGi5ae9NFhfHdA5WFfNf8syf21VgGZvHVUvPXVvA01vA01PfTUvPTVP3WUeOks9dZd5GagC3fnPpoIe5svdzVe5ma52M1nhYqTlZqDuqq/mrq/qoqfqpKvmYrTCXm+Fq7m20XqtuQz8DJ2hP9JZJpNIJ0eH+7rOfX70Ss+Z7y4P/nT1fEawX5KvR6qPe6yDxen6Etmjr89sy/bWUXXXUT+2o3TFx+/QfBaJInwuTBICPg9js/gojL383hmFEbAzBva8YR5fyAjAPBCMEMH2NhtiCWgGyNP/c9C8qr9QL+qdOQKGmqcs/GDBG0ab1wS62HhaG0X7OhUkReYlhG8vzTu6p/nInl2xkWHvL3wH5nMRHsTnvFQ6MwLcyFgX0HnJ0o9YbIggCJqmURRHUBx5ymVFozFomeW9syKdn1ngloeOyntn+S8AdwVJhf1sRbvFn12uIgWMQFlJNHsWUD/kUH7mK5yhM4pRMIJhCE5gOIkiOMzHUUJACzEeSnD4AhZbbd7cPB/nnq2FnQVxHZnBg+LwwaLgAXFwf0lIrzioM9+3I8+vozCgozDgVL7fqTz/0/kBXYVBZ/IDPsvwOprieiDNZV+a4/50p31pjm0Jtg2RZjvCzXZGW20PM90WYrw10Kg2yHh7mOWOcKv6UIvaINNKP+OKAJNyP9MSb6NCd71cZ+0sp01ZTpsAl+OtVsVZ/j/2zjo8qnNd++/IWmuWjUXRltLSonF3m5lMZCbuybjGCR4hHtydUlq0uAWneFvqDgUKlFKhRYpGyXx/vGF1doCevffp2fuc/ZHrvrgmk5B/yPx45n7v536DJqUET0wOGqfwH5vgCyMZ5hi3kjifkjgfU/SY4lhfq8TLEuNZGOtjifU1SL30sd6Qzjq5lz7WSyt100jGaCRjtLHu+jhPfYKXPsHrmXRODtUmh+qSg7VJQXqFvzbBFzJak+CvSw7NjQvSpslSpaGDnSgUAIz9Z3TubLt7+tjB4/t3nv/4vR8+/7jnt5/Xz5v95sxpcyaMnV5iOLRqru32xfc2zM8JfjU1YNiCqpJRg514ACAswGVjfFKMcggC4/8L6GwvhtEIhws/xRAUrmvDB/Z1+5DUKBd5viv4f1RP0pnDBnyaHP7yEO/Rr8ZF+OcppYX5KROM2eXqjHHG3Lpxha8vmH64dfvCubO83d1YAGBcgHJAQ+3kfxmdRWJKoZRDZwPuCsKzOwzetv2Yen12PZgnmU2/XsfjCS73qd34m8Jomnry5zOP7X8+HJDtrQ/m2BB+c5/UHRSATU58ihYJ+QI+Be8UENBCAcHHAIsPQPhrw1ZMKn1/5ZxjLRPOzJzw3vSi96Zbz8ws+nBu6XuzS49Ptx6dbj0+s+hIi/lgs+lAk/FQi/mdaZbDzabWqeptlTnbq/M212Rvqc7dXJO7blL6qnLFqjLl2gnpq8qUK4oTllrjlxYlrChOWl6ctNiSsMAon2eKX2BJXGBWztHHT1dJG/OiGvOiIJ0rM0LGJ/mNU/pOTA6amBxUkehXLPcsjvMpifc1Ro8pjvMpjfc1xbgVyX0tUi9TjIdF3ktnncyLobNO7qWRuamiR+VHj1RJRmvk7to4D1285x9ofsLZ0CaH6lPCDEnBBmWQLjFAE++njvPWK4OMaWF58YG6DGlmfPhLrgIMAAJhcx/nnQEAj+ncZLN1tT28Y7N1fvzusXUrF72zc/OFM6e7r/84a+I494EDrOlJG+c2LZxo2TR74ryxOfHurrlRo6dacr2HDugnJEUkSSA4DyUB4BL4v4fOFEHCARkKx3hswOJTtJAvgG3OkNRioQiaGwKa/28HzXP9E3qSzgKazwFg6OABsRGh6nRlmixMrZToU+WpUQETLQXTppTXTyqdP6NxfFnxay8P5bAZOk98TGeazQIIhwtjGyyAsADT9fzPMZrDZve2IHG4ANJZmRRXaDXARB2CcKAdgaI8nKDsr4ZiEhHMpjXkMoy4wWcoPs2U1dk32z29cZSm0L+dzfsUHjHoh043XywSOTlCweAzPEIUOzvZ283QlRY6OgCxUCTgUwI+BVPSNB8nKJwW8DEMxzhcEoCIUcM3NFSfWDzj/bm1x+qLTzaZTzXqTjcZ351W+MGssg9ml787q/zk9JKjzcVHp5W801J8uMmyr0G/p1azp069p069tTJnc1XOlik5GydnrR2f9lZFypsVaW9WpK0am7KkMH6hKW6hNWFpoWKhNWGeST7XGDvbKJ9tiJ9tiJ+hjW0ukNTnRE7NDKvKDK3OjJiUEjxO4V+h9B+XFDAuKaA80bckzqtI7m2R+0BZZd7m2F4ZpZ7aaDdttJs+1ssg99ZI3LVSD32ct07uVSB1y48erZK56+K9e5Xoa0kNNqcEGZMC9En++iR/Q3KAMSXQlBpkTgsxpYTqlSH6xFBdQoguIUSfGGxQBplSg3XJgYb0MFVKeGZ8qOdrL2AAIABgHC5zrAz3TWfMbO551GGzdT74/caZY4fmNFRvXbXs528+fXD1YpVJLwIgYtSrXx7aPnucekZZeq1J7j0A5MWMXjVtosRnJAWAEOPxuAgAQOzoAFiAx3uK7/z8FO65/jk9eYzRB9AcwO7n6Dpq2GvJMmluUoIyKiRLFpESGRjtNTI3MaZMk1NmUFlU+elJiW4jR/G4HBpHuSxQW1Nqs90/99XXIkoIQ/FsFiwII1iAx2IBFhuwWBwWQP5RQAMWYHM5gNVbgcQCQMDH09OUpYXmBfNn+/p4IQiHz+cLhGKCFPAoGsEJKJQgMZIi+AJKKKJFYihKKLK/oASn+SRNwWgdnIuZpB2zsWIfyKPsEsqMKWEfAukThSYFfDgUwxQdxDEEMcGnBQ5iBxdnsbMT/CotEgKRQMinSYrE+TRO83GCwkiaoEVCik/jGE+IInIfz03NtUfnNZyeVX2yqexEownS+XSL9b3pxe9OLz3VUnqsqfidppIjjcWHGq0H6s2tdfpdNaqd1QU7a/K3VuZumZKzaVLW+nFpb45NXl2etHpsKqTz0qKEeSb5fHPcAkv8PJN8lkE6yyCdpY+bpY+bqZNPU0sb86LrsiOqs8Kqs8Iq08MmpQRXKP3HKvyg11yW4FMY68Xg2BzrbZJ5mWReRpmXUeZlkHrqYtw1End9rJc+1ksd46aOcdPIPEyJfnAhWyP31MVDE9lTE+9tUPobkwKMKYEQyowsqSHmlFCjMlSfGKpLCNMnhhoUYYakYFNqsDYlwJAepkoNzY4P8xk5hAcACgAC6czlADaLw2EBAGbOaO551GHrarP1tJ86tPfori2fHT/4/WdnbDd+WlJX5cwCQ/n4qW2r18+dNEkds6AyN1/6WmbkiNIceazf6H4kIUQxiofzeDwuysFw9Kl0fq7n+ufUh85P2UbBSDEt8hw1JjlWHubtGeI+IiU6LHjky4HDh0j83BWRwYro8MToyKiQkBHDXhWQVC+dpxbbbPfOffW1mHb4WzpTLECw2IDFBiyAsAD6D9EZsFmABQCXA1iAxQHwJ4v4eGaasshsWDBnppenO5sNSJKmaAFsc0MJEgojKZzmkwIhLRILHBwpoYgSiuDtJAyacZoP4QvFsBiuffehMyQ4M5JD4+JJOtuf8jGWBUNnxmKGcLfvRaKEAiASOdA0TRI8kkBJCiMojC+khY4OYkcHEkOdSTw9InjrjLr906cca5lwsrnkeIPxdJP+3WmWd6cVnm4pPNlcdKKp+Ghj0bGWsqPNpUeaiw41WvfWG/bUanZPVe+qUW2tzN08OXvD+PQ15cmvlyS+XpK4qix59djUNypSlxYlzDfHQc0xyGbqJTP1kpk6+QxtbJNaUp8fVZsbWZMdDuk8KS1kfHJgeaJvWYJPaaJPSYJ3kdzbIvUwSj0ZGf5Wuhh3rdRDH+ulk3mqY9xU0WMKYsaYFf7aOC91rIc2zgvSWR3npU3w0Sv8DEp/Y0qgOS3Ykh4Cq+mMKYEMnQ2KMIMiwqAIMyrDjckhptRgXWqgIT2sICUkNzEiwO0VEgAUAC67t6WFxWKx2QAAMGtmS8+jjge/37D1tJ85dujKlx9f+Oj0VycP3zz/1eG31wziYSOdRcc2vb571bSKgujNiyeVZIf4DMEtGbKEYG8Rh02y2FzAommai3IoPsnQ+Tmgn+u/L3scP4lmHooRPHKAc3+v0W5hfj4jXxw8+sX+oW4jRg50GjXIecwLru5DB7m/+pLH8GGjhg17YcBAoYC2p/O3X3/jwHf819C50KRfMGemt5cHiwVwnCQpfm/Xpj15+QJSIOzDZeaG7N6bWEkC8heuscDdQkhn2EjHABp+Q5/WZiYBYk9nmG6GuyfMJrd95wZzONln1gZCgSOfL6QIkiJxiiL4fErkIHZycXZ1deVxOa40qYqP2TW3aU/T+EMNJccbrccbjKdbzO/PKH5/RvHpaUUnm63HW4pOtJRCOsPZeW+9YU+tbleNakdV/qZJWW9PzGTovLI4YWWJ8vXSpJVlSUsK4xdY4hcVJi4qTHw8O8fO0Ma2qCR1eZE12WFVmaFQlRkh45MD4bxcEudVFOdZKPewSD1MMW76GPc/JPHoI53M0yD3hoDWSNzVUnd9go9G7qmO9dDFexsSffUJPnqFnyk5ELbsm1KD4IVVkM7M7GxKCjMqw43KSKMy3JQUwdBZnxaalxSUp4gM9R4h4LJRADgsNuwBgHRmscCc2dN7HnXYejp72u68tWzhrKmTx+ryFjVUtb618uKZ0zpFYnpE8NzJJUWZMZmRIxbXGspzo/Njvbcun9Ew1tqPJJwpmgMAjuMUnwQsgGFOZm1ZAAAgAElEQVSY/avo3/7yfq7/0/pzNPNQjAXYI4ePGPXaq4NcnUYOeWH0SwNf7e84+kXXoY70S06Cl/s5vTpowNDBA/o7Own5Apoi+ATGZYGpNUU2293z35x1FDj1ovl/mM4lVtOSBXP9/Xw4HBZBUHyBCPbUQ/viSRYzj+El2Yzg+h9EMENqWsAXiIT2dIbb4RjOe6p9wdgdfc76hI4OzGjMDNr2lgh0seECC18sAnzagaZENMmnCJJPk0Ih38HBwcnJqV8/F5QFBgvpovTEQ0umtbaMO9xUfKzBdLROf7LJ+N70ondnFJ1qKYR0Pjm95HCD9UCtqbVGv7tKu6NKtb2yYMuk7LfHZ2yckLFxQsb6iRlrxqWuLktZWaRYXpS4rDBhoSluviF2vjlucZFiUbFirlk+Uy+boZO2aGX1+dEwzjwpLWhyevCktJCJqcFjFX5lCT7FcT6FsV5WmSdEszF6jDZqjDZqjCZqjDbaTWcHaI3EXSfzhKazPs7bEO9jiPfRx3nr4r01ck+N3FOf4NMrhZ85JciaFmJNC2GgDDFtSQ+xpoVaUsMsKRHm5EhzcrQpKQLS2ZgSpE0J0CQHZSX45SkiowLcHHEMe0xnBEFgOziHw5o7Z4atp9PW02nruFdhNSSEB0Z6jaoq1K+cVn/u9PGKgvzsmMg5U8oX11dsXFB9YN2sOVO0k4wp0yda3l4xf4izI8Xh4gjK4XD4QgGLw8YwjAmiPmf0c/039Sdchl0rLBZr2MuvvDTkBQHJGzZ4gM+oV0a+2H/00P4DBfhAEfmii/il/i6ujiKKxHGMR5E4pHNNdaHNdvfC2XNOQud/DZ1LC83LFy8ICvTnctmQzjgtxGkhc/W1PZ0xkmK4bG99QDoz/IWktvedGTrjJIHhPARDuTyMadm3z889eZ0VE9iAEIdDNJyXYQiahHfIkgT8VOAgBiQhpkgRRQgIHknihJAvcBQ7OIodXF2cMDYY3t+pUpd9bOXM/dPHHmspOtFsPjJVe7RBd6LZfLLFcrLZeqzZcrTJerTJerjBun+qcU+1blelZkeVatuU/E0TMjdUpK2rSN0wPn3dhPS149NWl6WsKFYstcYvsshna2JmaKJn66ULLPHzLHEz9ZIWdXSzJqZJLa3NjYSJ5gkpARNSAuDUXBrvXRzvVST3tso8zRJ3U4ybKcZNHzNGHTFKEzm6D50NUk/oacDBWR/nbUr0Myv8TYl+RoWfPsFHF+8N/9Q8Np2LMsIgnaH13IvmjNDC9LDC9IjCtChrarQlJcacHAnprE8K0CT75yf6pco8cxLCZaHe/fgUDwA2YNnTmctlz583y9bT2fngjq2nvSA9SZ+d2jixdOOy+XvXrfpg3+7G0pLm8rKrn7z34PtvLn148Nv3di+aWjSIAN4vuxzcvDbcxwMFQMyn4cXGFJ+2f/08B/Rz/Tf1VC4zaMYQlCRJguANGujqIKbFNO7nPiLM1+3lAWIXPuYq4LmKSEcBSRIoinJxHOfzKZriccAfdHYRu/7LZucVSxYGBfqz2QDDcJovxGkhjxJA7MJh2Z7UfdD8JJ1hOwePwBlA2w/OOEmgPIyLIhwMRR5P0H06nZ+coKHFAads5jAQpykYgmZWB2mRsDezQVHOfMqF5AkwhCAQXMgXODk4Ojk4OgoFJAf4DXuhpUhzfOW0PU3Fx6ZZTzWbjjYYjjYYjjUajzWbj7dYjzVb3mm0HKo3vdNkPVhnbK3R7qnW7KnW7KpUbZmUu3Fc5rqK9LXjMtZUpDNoXmyOX2iKg3SepZPNNspn6mUt6uiGgsgmdXSjSlKTEzEpLWh8sv/45MDxyYHlSr+SBO+iOM+iOM/CWC+TzMMgcWOkjhilihiljhzN0BmOzDqZpzHORx/nrZF5aGQexgRfs8LfmOBrSPSFOQ19gg80oNVxXgZl7+2uf4zMGaGFmWFFWeHFmRHFmVFF6dGFaTHWVAmksyEpWKf0Vyl9c+K8FVGjs+JC4yL8BomFBIvNAYANOBiCwl9KFOEsmD/b1tP5qP2+raddlZE8dVzJoW3rT+7ZunP1slO7tn1z4vipHdvPnnpn28r5GmX0ksYJcyqLHNkgRx7+yfEDYy16RwEF6QwAG0H7voqe0/m5/jv6k6kZiqIIwAIurg5CAcFDgPvIV/y9Rw5wpFyEPEchJiC4OMpCERaOY/D2O0jn6iqrzXb34rlvXR36/WvoXGwxrliyMDgogMUCCIJRtAA6GwyXSYEQ6ql0hgTnUTRzKsh0JzGAZrwOezpDNDPzsn31fp84B4xnMHQWOzuJnByh3QxND+g+27cpAZFokFDYnyIdUA6BcwkxLerv7DLAxZmPoxQHhI8eNrvCeHRZw/apuqNNppPN+lPTrMeazceazcdbLCenF52YVnik0XKg1nC4wbx/qn53lXrnlIKdUwp2TM7fNCF7XXnauor0NRXpb5anvl6sXGqNX2SKXWiKW2iKm2eSz9ZLZ+plM/Wy6VpJU0FkoyqqRSurL4ipzg6fmBoI6VyRHFCa6NNrNMs9zLGe9nQ2St1Vf0tng9QThjQMcm9TvK8+zlslcVNJ3OD4bIjvNZ2ZwIZG7qlN8DGnBOkSfQ1Kf1NqkDUjtCgrvDg7AqokK7IkK7o4I6YoXQLpbFSG65VBWoVfgcInU+YRHz4iUx4SH+n/opMDyeY8i862nk5b5/2mqonrVyy6/MUHHx3ZW1tq3rR04ZnWPStbmicZNHny6AE8VqVF1bpmyczKkuUza3esWVFu1vRzFHIA4LI5NC3gcnuLPZ/T+bn+Ev2XdEYQDo9AHBwFLDYgCPaIV198abBTPyfK1ZF0EpN8EoVoFgr5fKEAx7F/F51LrKaVSxeFBAdCOjOzMy0S88UOfLEDk5/jUTQzKUNAwweQzvZjMobzUB7GNNtBowMCmqEzjyKZO1thyRFzHmi/hwKTzg4uzrCCA9LZwcUZ+tSwDLrPOSEtEgKC6kcQzjTpLOI7iSixgOCL+YJ+Dg40wsEBiPMb8/asmhPL6nfVag/WqY83ao82mfbWqPdUFRxuNJ6YUXR8euHhRuOBOt2eGtXOyrwdk/N3TinYU63bU63bMVm1aULuuor0N8tTV5UlryxRrihOWl6kXGJNXGSOn66OmaGRzDLEzjbKZxrl0/WyZo20oSC6JidiSlb4hLTgiuSAsUn+5Uq/skT/4kS/4kS/ogRfa5y3Se4JA3MGqadR5qWLcVdHjoaAZvJz+lgvQ7yPTu6lkXmope4qmTsMaegTfIwKP3gYaEj0NSr8zEkBxqQAY1IAnJ3h4FyYGVacHVGaG1WWF12RLy3LkRRnxDCzs1EZrlME6pMC8hO9M2UeKVKPNGmgNMTr1YH94TI3ykJg4zhckFq6ZIHN1tXT8aDt7o33jx5cvWjOxhULQj2Gy4O8X589bdfqVbUlRXWlxUU5GUnhAZok+aZl8/a9vSo7IbpEnzPWonZ1oAmUIxLy2Ww2gjx9cH4y/tynw+i5nquP+tjNJE6gXAThcOGtY7BTBeGyKZqHE1yazxM70CTJYbOBiI8NH/bCy0P6OzvwhTTvsa2BCQQCiiIgnasqLTbbvYvnvoW+M4f9l9GZxWFDKkM6I1wgoLD8nPTyYuuSBXOjIsMBAARB2SfqnuVsMGeDDKN5FM2spTCF+pCwzGMopjXfvnG/z94206HBNIiSAj7cTLGv5oAztT2dmUQHoPgDSNKFxB1pQkTz+CRKCAnKVSDkczkuBDdbErJ5dvXhBVV76vXHm3QnmjRHm0z7pmr2VBXsm6o51GA4UKfbN1Wzt0Z9sNGwt1azq1K1c0rBzinq7ZMKNlVkry1LX1uesbos5fXSpBXFimWFikXm+PmG2Fk6yQyNZJZONssQO8sQO00nbVJH1+dH1eZHVuVEQjqPSwkcm+RfqvyDy+Y4L5Pc0yD7w1w2SD210W4MnRmv2SD3Nib4QkBrYz01ck+IZshlxtmAdDYlB5pTguCfkM5FWeElOZFledHl+TFj8yT/BJ25j+nMZoEli+fbejptj9p7Ou6tfX2JWZWlzVIOFGCZsZHz6qZsW7n04Mb1MyZNMKQmp0VFxPh6jNXlpceG8wAwqdLeWjlXGR9BYIAFAJ/PR/8+Z+M5nZ/rz/XkSSDBw+EW/uPiUC7C4WIoF8VYfAHu7CJy7efg7Mx3cREMGewyfNgLgwc4iwUERWIUiWEYguMYTdM0RQgp/Ek6/4Wz81PpnJedVlFatHThvOioCAAASdIws8GjBH2WTfoE7JhRmllaYeDb55JAe78Ct7vplfGU7a9Bsd/kZugMM87MrA2fYXLQT6czXziQopwJXERgfJxLEFyeAMWdKFqEIK+6OpRmJW2fM3XvzPF76w0nm7XHG9WnZhQdaTEfaNDvr9ftr9furVW3TlXtrVUfbjbuq9PuqlRtn5S3dULepors9aWZbxanvFmevqosdWVJ8h9oVktaCqJmaqWzDLGz9HEztLENBdFTc8JrssNqcsMrsyMmZoaNSwsemxJYluRfovAtSvC1xHub5J7G2N4wBpRW6vFHkDlqtDrGDebnmHgGTGj0kTbOCyadGTqbU4IsqcGm5ECYqGPoXJ4fM7ZAUp4bU5odA52NwjSpOTnSoAjTJgbolP72dJaFer82aIA9nTmg933YooVzex51dLXfs/W0W7R54X7uU8cXhbi/liWPmj6lYtsbS1vXv/nG3FmlKpX/a69lymOXzmh0e2Wgx/CBB/esP9S6ITzYHUcB7BXCkD9uLekD6D4vv+d0fq6n6r8MacAmWA6LjXIRisRJAnF1FQ4e7Ny/v3jwYOeRI4e6j35txKsvOTvwKZxL4AhNEfA6bpqkSIIH6Vw5xWyz3fvu2/POIpe/ls5wUZChM5cD+CSam5U6rqx42aL5MdGRAACK4gtFDpTQgRL2ehqkQNgn2szY0DjNR3CCg/Gg7Js3mC1tJr/8VE+ZGYSZTXEYw2By0PZ0hmhmdrWZfe5n0pnPd6VIB5rHpzFSgOIiHu5I4A4IMnqAS6U2d9f8+j3TK/bWG441qN6pyz8xo/DYjELYpAHpvLdWva9Os79eu6emYMeU3K0TcjaPy3l7bNaGsqw1JRlvlKauLEleXqRcak1caIqbq5NOU0U35UVM10pm6KQztLHNBTFTc8IrM4KrMkOqc8ImZYRCNJcnB5Qq/YoTfSzx3sZYD4PMXS9164NmncxTK/WAYvJzkM4amYc21hOyGAo6zvZ0hoDuTTrb0RlazyU5kaW5UWU50Qyd4exsUIRpEvx1Sv+8BK8n6YwCwGOjkM7QF1u4YM6j7nabrbOn675RlW3WZB/ft82qzkyOCWmaULpsev3Ot1asW7xAGRkxxMEhN0mxYeXSTW8uPfXOji8/O1pTae7nivL5bAEfZ7OAvSH41CHa/nX4nM7P9aSehWaUizC/VAiHy2VzCB7uIBYOHOj40kuuQ4b0GzjQ8aWX+ru7v+bn7ebpNkIsIHhcFg9D+DQJ7zojcYLiYSKaeEznu5fOX/jLMxschNuHzjSB5GSmPElnWuQocHAWODjyxQ72dGamZnhCCLe9+9CZMS6Y9lH7x/Z6cg/Fvj/afhsQ8td+XRBS+M/oTApcKYGzgO8oosQOtMiJEjhTtDNBCFis4c7iqfr81oWN+6aPO9RofqdOdaxBdahBf6jFenia5UCTcW+DdnetqnVq/p6avNapqt3V+dsn52wZn72pIntjeeb60sw1JRmvF/eiebE5foFRPlcnna6OaSmIalZFtaijG1UxdXmR1VmhlRnBUzKDq7JDx6cGlScHlCQFFCv9ixR+1gQf6GZAEEM0qyUeGqmnVuali/U2yL2NcT5QcF6Ggkd/EMTMASBcQuljccDzwCczG0VZ4UVZ4XB2ZjIbpqQISGetwi8vwStD6s7Qefjggdjf0pkLAAeARQvnPuputz1qv3/n16P7d33+wYkv3j86oUgXG+xdrM7auHze0ml1qmSFC84jAMhOTDy+r/XOr1cunftAnR/n7TnI02PQCy+KXV35CBfgj2/8e5LRz9N1z/X36FkjM8LholwEfhXlIrBosJ+r88jXhrw2rP+wof1fe2XgqOEvuY8e5u/jHhrk6ywW8LgsHpcjpEgaJ0iMR/FwEkPFfJIDwJTJJkjnv/xU8Fl07uNsQDrzxU7MYSCkM1zmpoQixnfGSArBCS4P5/JwBCdQikBInEvwGCEkDp9BSBylCIwm7fUsOvdpkWYkcnKE8QymNZRxOZ5CZ5x2pgTOQoGTmBY5CUT9hKJ+tMCVIEgAXnUUNll1e+c37GkuP9JsPVqvPj1Nf6BOd7DZcnia5WCzaV+jbl+jbl+dak9N3t5a9Z6agp2VeVsnZr09Nmt9afqawozVhakri1KWFSoWm+MXGuXzDbFzddKZWul0dUyzKqoxP6I2N2JqTnh1VmhVZsiUzODJmSFwXrYm+MCbAM1xXnBwhgOyRuKujnFTxbirJR5amZdW5qWP9TLG+cCrT2DJEZT9gAwFGc14GjBRB/POcCHlqXQemyeBdLakRMFtFOhsPIvOGGDx2CjCYnNg+ScAixfNs/V0drXfs9naPzp99PXFs+c0VlpUGZ6vDDJmJ82tm9A8ucx72FAeAAIOUjdxwp3rP310+pBOrRw8EHNzc5FKPEaPGTh0qAubBUii95XzJKD7vGP9t1Pguf536lm5Zkhn+IsEnxHQ/P7ODq8NHfTKEOcRwwZ5ug1zHz1sxKsv+niOlsWEvzR4AJ/AeFyOgCT4BEliPBrDSQRxEFAMnS9fuNjPsf9fu8n9LGdjbEkhcypIkrRAKKaEDrTIsU+TBrPMzfQiQTozn3JwjINjDJRRioDi8SlcQOMCmhDyoXo/fYazYd8lbe9yQDcDGtBwjYXZDHwanfmOlMCZTzsICL6Y4rsKhP1ogTOPRwHgO2Tw0qrxe+bWbaoyHW4qPF6nPt2kPdRgONRiPdhs2teg39ug3d+k39eo2V2bv7e2oHWqand1wfbJOZsqsteVpL1lTX/DmvJ6ceqyQsVCU9w8vWyOVjZbI52hkUxTRbeoJI15UTXZYdVZodU5YVXZoZPTg8el+BcleDNWhjHWwxjroZO562S9hoZK4lYQM6Yg2q0gupfRqugxzGGgNtYTGho6uRdjNDNo1kDJPZkd7t50Xby3QelvfyrYJ7NRmh1TmBZlTo6Em9wGRZhOEahV+OXGezJ0jg3zGT54IA8ADLBwDoaxOAhgoWwWwgLLFy+w9cB7Bdsriow8FogKcB9n1Xi+MsiQpWyeUrJoWtWr/R09hr28btmK376/eqR1V4ZS8sJAMjhomEw2JipqZEDQMD//ESSBUCQO6dwH0E9l9L8dBM/1v1DPSs7BI0H4iwQfkzjhKKQHuogG9eO/MsR5+CsDXxzg1N9JMGr4y7KYcPdRw51EQoLLFeC4ACdpDBegOIkgjkKaofOVi9/1dxrw19L5WaeCkM5wdobOBikQkwLxU88DodcMcWx/JIgSJEC5bB6KkDhGk5DFDJRJkcBevV96xqkg07Bh/zwEsf2T9qveT3M2+A58gSNFCnGMonmUAy1wpmgxijpxWLEeozfPqt8zp2Z1Wd6BevM7tbp3ajUH6/X7G017azXbK/N2VeXtqVPvrlVtr8reXZ2/p6Zgd3XBjim5m8dlrS9NX1OUtrowdVVJyrJCxQKjfI5WMkstma6OmaaKblZFTdfI6vOjqrNCq7NCa3LDq7PDJ6UFlSv9rHGeJrmnXuqmk4zRS90MMndIZ1gylx89Oi9qVF7k6PyoXkbnhA0viBoN97a1Ug+11B3SGUY1npRK5g7zG3BRUCX31Cb4MNazOS3YmhFanB1RlhddoZKNU8eOK5CV5UisqZDLEQZFmEERplcGqRJ9c+O90qXuKRKvVFlgbJjva4MH8gBAAIfHgVdfcjAOF2VzVixZbOvpsnW32zrv56TGYwCoMxL3vr06Qx4R4T2yRJPVPLn8rUVzLn7+6U/nz+/auD5FHjX61QEhga/K5Z5RUcOTkvyiYtyiY3xGjBhMkhwUYaEIB+q5xfFc/6ieRWceimEoF+UiOMKFdyThCFdAEk40OcBB+KKrUz8Rn2ADgg2GDh4QHRYc6O09wMmJ4qBCjBDjfCFGCRCa4qBOkM6TLJDOA5z7zM7/3QZRhs5sdi+daQrLzUkfW1K4eNE8SUwUAIDmC59FZ/sFbuaBvbMBEA6bh6IUQQj5lFhIO4gosZASC+G8DKEMuczjUzw+9axEHbOEAnPQfeo47BkN9XQ60ySfovgUKaRosYDvKOQ7iEiBA4b1R0CK75idM6o3V1v31hdvGZ+/t1J3YKp+d2X+nhpVa7VqV1X+nqqCvbWa1qnqXVV5WyZk7qzM21mZt2lc+lslytVFyjeLk1aXJC02y+cbpXN10nl62UxtTEtBxDRV9CxDbFN+9NSc8MlpQRVK33FJfpPSQsanBpUpfIsTfQrjvSxyD5PMDc7OBpm7TjIGrv8x7rM6xg3SOS9ipDpytC6mt1UDflvvIWGcd2+3htxLG+sJea2SucPKUEbaBF+tws+cFmJJDy3MDC/JiSrNl5SrZGPVcWPVceV5sqLMKGNymE4RqksM1ylCNQnB6ni//HjvnDhPSOcUaYAk2GvYwP5cADgAQTkUC2AcgHEBggDu2lWrbV1dtrb7tkftlWMt6fGR7x7cdmrv26mSAIn/6NwE2bJp07pv3Lh5+eKiljr/Ma+4vdIvOmR0vNQrXu6lVPoqFD4yuac01isgaNiLQ0QI1nvaiBOIgE9x2RwWABRB81Cch/bOACTGIzEeiaEkhv6Xkbvn+j+t/xLHfY8BeTwEQVCUSxA8HoZw2ADjsGmch3HYfALjAkAgbBGFUxhXSPLEOOGIi/hsSowKMcDlc3CajY4c8lKot48sNMzt5deECClEaAdM5Mhz7EcPwAAiJDEMAZMnFtpsD69d+W5QP1cU4bAA+Ova91nwQm42C3DYAOECnMfJzkkrLbEuXDQ3OjoSsABFC4QiB4oWUbQIp/kMFjGS4GAoB0NRAmc6+OF13cyFsPDczz6S3OeewCfVp0+jz0YJtDX67Aoy69r2HfzMgSFTaAccBEIhX8SnxTTfgRI48/nOYlrkTBCDCU5BhO/BuVO3Ty3cV1+0baJqX43pQK1pX42utVq1t0Z9oE7XWq3aPjF7x5TcvbWanZV5O6bkbpuUvXl8xtqy5NVFia9b4lZa4xab5fMMktmamDlayQxNdHN+eFNB5DRNTKMqpj4/qiorbEJKwISUoImpweNSAksTfSCdzbHu9nTWS90Y37nXeo4eUxDtlv+4/0gv8TDKvJhVlD75DXs6w9VtTby3NsGnVwo/ndKfoXNxdmRxrqQkT1qaLyvNl5XmSAozIo3JEXplGENnVZxvfrxvTpxnutQzSeKZIg2KCfYaNnAAFwA24KFcAQAYB+BsgPbSubvD1tPe8+DWd19/8NUH72xcOXusMSPC9+VX+uGKCP+WSeW7179erEn3HOb86gtUTMiwNIWPNGpYnHxkSqp3crpPYrJHUqpPgtIjJPyVIUOdCJIjEBI0n8cCgIchLk6uLMDmoSQPJR+/Q8P+nM7PAf0fo38MzSiGoiiO4yiKslgARTg0RVA8jAMAymbxCYwDAM5lOQooMY27CChHkuIBhGaRDjwhARAcsMU8zHvEawpJRKZC7j7sZTEPE/NwJ0LoTDoMEPRzpsUuYgrhgNIiXVf7ncsXzzqLBVw2B+Uif9XNVWzA4rDYzDyOcAEP52TnpJWWFS5eMj9aEgXpLBCKSUpIUnx7OvMoEtLZ/laUPmGMJ28gtDeO/xzQzBBtj3X4t+x7RCGdmQkaUpu5M0Xs7ATXCB1cnIGz2EEsdBDwHfgCR1roIhQ5OwocXCnqZSFerIw5trhpZ13xvvqiXZW6Q/WWQ/WWI42WfVM1+2u1R5pM+6ZqNlekb5mQeaBBv7dWs21S9sZx6bD8aJU1fqlestQoXWyWz9FFzyiInFEQOU0V2Zwf3pAX3pAX3lAQ3aiKqcuPrswMnZgaPCElaGySf3G8V1GCtzXO80k623MZBpzh7AzXUnob9+XevbVHsV69WY4EX2OCrz7OG9K5N1oX761L9P1DSn9DciCkszU9ojAj0poVVZgdDVWSHWNNj4B01isidIpQdXxQfqx3XpxPttwjTeKRJPFMlgTa0RlBEZIFuBwWygYcNmCteWOVravNZnvY9vtPm9YuVWfFvzSAHNofHz6E/4ILe9TLtL+HS5j/wBcHgBGvIIH+4qAAsZc3ERXtKontr0geGp/8UrS8f0zCYJlySLjkJXevF7kIACxAkAiLBVCUK+SLWICNITwM4TF0JlCsD52fGx3/X+lZuWYuF0UQBMMwgiAwDONwOAiHi/NQNgvQFMFmAYQFKB6CI2weB95iDEgOILmA4AAUACcBa8TLjmGBr8ZJvAa5YDgH0BjgY4DkAhQAnAswLuCwQJFFbetpu/nrjwNcHJnB+a+5VxAAuIjbh87lY4uXLlsokcUANoCNn5DOBF/AhChwmoKTMpOHY+6sYuhsPwLbZy3sr796FqAZW6MPnZmlQaYFCR4G2o/VzATNYPqP2VnAdxCKnIUO/cUOrk5Cx340PcKBrilIPbG0ZWddcWuttbXG+E5T0eEG67GWokMNhoP1+kMNhr016m0TsrZOzNpdXbCnRrV5fMaGirQtk7I3jktfYYpdpIlaapQuMsXO1kZNywtvyQ1rzg9vygurywmtyQyamhPeUBBdXxBTlRU2MTV4fHJgmcL376ezKnqMKsZdFeNuivVmBOncuysIgxyJfrBewz7IAbv29Qo/XaKvXuFnSA40pgRZ0kOtGWGQzpbMP1SUGWVJCzckhfehc67cOyvWPTXGXRnj8bd05mAYzgJsDovNBiw2C7z1xnJb94Oerrs22/3Z06tHDe8/apizMs4/TuIljavBKk4AACAASURBVBwVFT4kImKQTPKiVPZibp5Xgco7NeM1jcE7X+9RYPA0FgeayoI1Vl99cYC5LFRfGKXWJYVHBAhFJGABmiYxDIHOBqQzzuUxdCZQhECR5070f7aeVZ//rFwzh4NwuSiG4TweD8MwBEEQBEFRlAUATZMowuGwAUnwREKqfz8nZychlwVwDCAc4OTIdnXheHj08/YeGBQ0JCRkqKMj4GGAhwEMBRgCOCzAYQGEA3AUlJeYOtvu3rz+00uDB/1r6FxWXrR02UJprITFASTFh3SmaAFO8+FEDAHKrF8/NbwMHY8nPQpmdranM8PcPpjuMz73Of1jTBKm0xn+EPscHhPRAyTBI0mS5osFYheR4wAHx35OQkdXihrjIppmzn9nUf32WsueqZbWGuPhpsKDDZbDDWZYe7RrcsGOyfm7q9TbJ+VtLE/fMil3Q0XG2+Oztk3J31CRscwQu0gnWW5NWGCQztZGteSGNWWHNOaGQjpXpQdUZgTXZIfV5ERMyQgZnxw4LikA0rkw3ouhs0nuCVcEYaKOobM6xk0jcYeRZ0ucryXOF9L5jzXuOB9zgp8l0d+iDIDVdMzqoCHRF0JZr/DTJfrpFf7GlCBTanBhRmRhRmRRZlRRZpQ1K8qaFWXJjLZkRlvTI0wpoXplr++sTQxRxQXmybyyZZ6ZMreUaDdFtHtSTEB0kCekMxewMJT7R7cAC7y5ekVPz8Pbt3+02e79/OO5a1e//PGHr+7euXzn90t3756/9st7d9o+v/Pwkys/v/PL7dNtPV9cv3Pi5oNTHbbP7nS8f6/rgwe2j2+3n7n58L3f7p++duO9w8e279m3w1podHYRAwAQhIMgCEmSkM7whAdHUHs6Pz8t/A/W389l+LvB5aI4j0YRAgA2i8WhaQFF8QGb5e3trdXrqqqqZs6etXzlijfeXLVm3VtLVyxcu37FmrWLl6+YsWHj4rXr5+3cvWLTloVbti/cf2j1qjebFiyqmT13ysxZU+bNr5u/oHHevMbmxkkNtRP3t27r6Xp4+cK5Fwb0hwGN/yE6czkA47GzslNLywqXLF3A0JnmC0lKSPOFTHUGRCSk859sl/RZ1+5D2z63x0KePhXQz6Izs0kIjWaCT9tvIdr/XVokBASOEQRB0SK+yFnkOMDRoZ+z0LEfSfi+0G9emWH/nKptU827a8y7q/T760z7ao2tVZqDdcbWKs3WcdnbJua21mh3TM5/06rYUJGxcVzmlkm526bkrx+bvtwoX2KQLbcmzNPFzNZGTc+PaMoOacgJacoLq88Nq8kMmpwWWJkRPDk9eHxy70Wu5Uo/SGd4JPhf0lkX662X+1jj/SCdjbJeuxlOzZZEf6siwJoUaFEGwM4Nhs7M4MzQ2ZwWAqfmosyo4qzox7aGpDBbAumsU4RqE0O0CWGQzvmx3llSjwzpmOSoMQydXxkATwUBPAaBdOawwVtvruyxtdlsD222h3fv/2yz3bfZ7j+y3el6dLut69du2+1u281u2402288Pe37qtv16t+vSve7L7bZrNx6cu/3g2/aeqx22H9t7rj3svnr7/qWfrl86d+Grbds35eZlCgQ0AABOQCgXQ7kYQ2ccQfvQ+clM9HP9B+sZuWYehpIsgGAoyafFbBYKAJuiBZ5ePvPmL3z3gzM//PzTjd9vP+ho77LZumy2jp72ts57D9pv32+70WO739lzu737t07bbz22mw+7fn7Y9fO9tp96bPe6bXc7uu/02NrbO+7YbO1d7Xd6uh7aerrOffXl4P79ekn619HZXvZ0XrpsoUwuZXEATlAESeMEn6T4GElxeRh0Mxg629vNfTqP+hQeMX7Fk3SG38A4y/bmBvP9Tzob8HvgWorAQYw/vtWbsVDsL+oGfD5F0zTNF1ICR77IVSxycRaK+1Nk+PChSydad02bsG2qeXetadsU1a5Kze4q7e4qdWuNtrVGu3NKwa5KVWuNdtuU/HXlaRsqMjZNyN46OW/LpNz14zLeKFYuM8kXGWRzNFFzdNGz1NHNOaGQzo35EXU5oVWZIZUZwRNSAsoTvcsTff+EzhDQfxwGRo1WRY/RSNy1Mi9IZ7Pcxyjz0ks8YPDZFO9rTvCzKgIKlYGFyUHWpEBobhjiffQJPoYEP11ir7QJvnqFvzE5xJwaZkkLt6SFQ0AXZkuKcqRQ1vQIY3KINjFEHR+kiYeBjaACuU+W1CNdMjo5akxilJsy2j8q0IOhM8Jlw+p9NhtwuOCtNat6bF3dtvaO7gcfffr+h5+8d/7yuRt3f/nuh28/+vKjr7+78sGXF89e+uWnm23vfXLundMff/DJ2c4e23sffnXgyLvvHPvok88ufnPu2vmLv1z+/tal73/56puv3//g9MHDBxYtWahUJjo5OcCO/963qDAHDVGNcjGU+6zWpOf6z1Cff9+nyi45x8NQEgCEh9FOjv1QjASAO3zEGEtxyZoNG9/96KMT77+/dffuzTt3Hjp1/MuL33713fm77e0//Xrz599u/HLjt++uXjpy4vDeQ61HThw6+f6JL85+/ulXn9x5ePde28Nrv1zvttna2jt7HnXYutsedT6wdXd888XnQ194EeGgXDbCBgi7Nz/3z3L5T+lcPrZ4+YrFsXEyFgdgPALjEQhKwAdcFOEgXAznMddNwVJQ+8d/XCf4eNTtM88ycben0tl+oH6SzvangpTdVdy0SAgPJwk+zeQ3IJ1FTo6Ori7AwUEkFMN7t0SUwFEocHIViAfRtMzttderSrc3VWybat5TZ94yKX/rhLwdk1WwX39frf5gg+lAvXFPtWZ7ZcGOKtXb47O2TMrdOjlv04TsDeMz15SnrrDEz1VHzVJFzNXHzNFKWnLDIJ2bCiIb8sJrcyOqMkPGJfmVxnsydC6K87TGeT6VzhDN+ZGj8iJG5keOUse42dPZ/o5XODgXKgOLkoIgnc0K/yfprE3w1Sb46hL9DEnB5tQwU0ooZHRhRqQ9nQszIo3JIZqEYFVcoDouBNJZFeebKXFPl4xOihz9JJ25bA4AgA0/uJy31q7pttk6bV332u9/9e3Xn379+akP3v3y26+/vnD22Jn3D576ZP32dw6d+vKHXzs//OLqO6fP7j30yWdf/3Llh4cffXr13TMXz3x45eSpbw8e+mz/gU/27n/v/TMfX7x04eTpE6vfeqO5uVEqjcFxDEW5DJ1RLmJP52f1QT/Xf4b+UTpzOTyKFKEICQCCoISPb2CB1lA+flJtc/Ou/fsPnTq548D+La17tu3bu3X/nuVr16xat3neolVrN+48dOzdT778dkfrgU3bd2/esXvVmvUbtmxftHzVsdMfnjrzaeuBEzfvdN97+Ki7q8PW09HT2WbreXTh7LmXXxzCBhwOi/s/RGcOG6AYKys7tWJc6YqVS+TxsSwOQDGci2AsNspFMBTD2VwOm8tBeRgs1Ed5GPOYaXD+4wKUJ1Brv6v9VDrbP/msRUGGyLAslLmHG87scGRm7n4lBXyBg1js7ARoAcEX0gIHR5wWCoROYpEzxUFdMEzuMWJ9w8Rt9aWtjcX7m4q2V6rXladtnpgDu5tba/T7ao176027p+q3Ti7YOC57XXnGWyWpa8rSN47P2Tg+Z3Vxygpz4lJzwlxt9Ex1REtuWHNOKPSdG/MjGvMjYL3GxNTA8kTvYrlnoczdInOzxrpDOptj3S1yD2aZ2yT3ZEJyGol7fuSo/MhRGqmnMd7PLPeBtgbs3TfG+TBoLkoKsiYFQnPDrPA3K/yNCj/72VmXGKBXBOqVQYakYEtauDU9ojAjuigzxpr1h8ypYXplkDo+SBUXqIkPhc5GrtQzW+YJnQ152Mi02BBJiHc/AR8FbC7gsACbBRAAuCw2CgB33fpNHY9sXTbbnYcdXTbbtRu3rvzy672uRz/fvnPvUc+Pd25+8f3Fb368crur7b6t+4fbNy9f/+Vm28ObDx/c7eq809b24683f/j5199u37197+Fvt3//9cZvv/x6/eKl7069e3rXnp2vv7FSq1X37++K4xiHw0IQDo+HYiiXwDGaIjCUi3B6Ac28ngkeTuLE3/Oqfq7//WJ2SfDHxwk4xsMQlA1YsDeD97jVCOFwMYRHkUIOmwdYKADIGDevquq6FW+8tXj563sPHz7z6afnvr/y7dXvPzl39vSnn5z4+MzxDz/asvvQije3vr390NlLv9x+aLt6/c7ZSz9d+vHmF99+/8Hn35757Pyn31z59Jsrn3x9+eLVW/fbbI+6uns622yPum1dnZcvXHxhwEAGzU/QGbBY4J+gM5OoYwGAIiwUY6WmKcaNL1u+YrE0VgLYgIeTGI/gIjiK4QRJQyIjGMqMzDwCh/36zO0n8O5tvlBgH72wtyzsrWdYkQHtEXv+MpCFdnOfIz4oaGjY1zpDRjPztX0pEqAFBCEgKaEIJWiB0MnJwVWA4oNIPDXAc1NL5bb60p21ltZ6y64a3eaJOdum5O+u0u6q1Oycot5VqdlVo9tVo9teqYaAXluWvqYsfX1F1rqxmW8UJS83JSw1J8zXS+boomeqoqblhTfkhDTkhDTkhcOGjeqs0ElpQRVK39J472K5Z6Hco1DuATMbFrkHpDNEszH2j0Y6dYwbNDe0Mi9jvF9hgj+0ns1yH+Yw0KoIeCqdTUp/Y6I/Q2e9ItCgDDIkBfehc6/jnBVjzYoxpYTa01mTEFwgD3iSztFBni40hQI2F+btAQoAwmJjACBr1m/u6LZ19NjaH9lu3+/8ve1RW4+tw2Zrt9ke2mwPbF03H939tfP2ra67t7ru3uq6f6f74UNb153Ott/u375+++bNe3fuPnxw6+6dqz//cPbiuZ+v/3L12g/f/3D1wncXP/rkw30H9i5Zsmjs2LLhw18lCB4AgCRxHobAMxM+TTJQhuu5sE7hyYq75/o/KsjfJ3eyBTSf4OGQyxiCQmqjXAw6Gy6ugxISk6dNn71t++4DR459/PkXX50/f+natZ9u3Lh288bV3369evP6j7d+++n2rZ9v3f/u2o3LP936vc3WYbPd67Tdfth9r9P28JHtXqftfpetrcd2v8t2+2HP3Q5bt83W3dn1qOOh7VF3T2fH5QsXX+g/mMNCWeCpszNgscA/+vEsOleMK12+YrFMLoV05uEkipFwJGbmZehg2N9vwsAa0pkW8O1PAu31ZISZOd+zpzMz//4JnZmufYbs0NlgFlKY2g1ACHCM4uE0heCUUOTs4tTfASeGCGhVTOjOWTVb60q2VOp3VGv31Ot3TtXsqFJtn1SwfVLB9kr1zmrt7qn63VP1O6u12yvVmybmra/IWlOWvqYsfXVZ2sqipGWWxKXmhIVG2XyjdLYmZnp+RENOSF1WUF1OaENeOCw/gqeCYxV+vZe6xnnCFiSY3OgzO2sk7r1JZ7i6HettjPcrSgyAKkzwtyoCGBUqAwuVvWi2p7NJEWBQBugVgRDNxqRgY3KIMTnEmh4F0VycJSnMkhVmyayZUktmtD2d1XEh6vig/Fh/SGfoO8eFj0qVBUf4uzkSOArYbIAAgLFZOAAYi4UDgK3dsK3zke1+W8+DTttHn3175drNn289PHvpp1/vdHxy9uLZq9cu/frruWvX3v/iq3c/++LLi9+fvXTt46/OX/vlzrnvfnjvgy+Pnfzgo0+/OXfh6seffX3gyLE9+w/sP3zk2KnTR44f27l7x6Ytb6/b8NbKVcsqxpWGhAaQFAaXXAUCmk+TLACYlyvsU3+O5v8wMXRm2lfg83BY5qEYHKjhM/Bd3YtDXomLV5otxTPnLli/afOuvfs+++rrr789/83F8+cuXfz28nff/fD9Dzeu/3Lrxs83f7t1/+7vD+/fun/3199v/fr7rVv3795pe3Cn7cHd9of3O9sfdne2Pepq7+lue9T1oKvjQUd7V2d7d3ubrav7UUfn5fOXXug/mA2QfwGdx1aUMM4GPBXk4TRB0iRJ4zjO4/FwHCcIgqIoiqJIksQffxAEQRAECT+ekVl+quxz0PaDM7PG/Sd0hgY041DzxSJHVxd406D9uiDA+TyUxHh8CqUosYMLpPNQAd+aKNk9p3ZLbfHbU7Rbp6haGwytDYbt1arNE/N2TFbtnqrf12A+0GTdW2/aWa3dNkUF6fxWadrq4pTXi5NXFCqXWxXLChVwV3BGQWRLblhjbmhjbmhdTmhtdgjspZucHjwxNXBcUkB5oi+82hXWOhcleBcleBcm+hYm+loTfKwJPnBqhp5Gb9F+nK8x3s8a71eY4F+UGFCsCIRELlQGQjpbFQH2aIZ0NisDDcoAgzIIotmUHGJKCTWlhEI6F2dJSrKlvWjOkJgz4A53IKSzSh5cIA/Ik/nlSDyyZZ5pMaOSo8bER4xOkQYFe40QoggK2BwWCgDCZmEAIGwODwBk7YYtnY9sD9ptv9/rfOfkmY8+P/vxF+f2HDr+4Wff7Dl0fN/xk6c//fzkB5/tOnB014HjR9/9ZP/RM2s37v70y0tffXP1yNEP33hr8+Zt+z794tuPPzu7dUfr2o2bd+3dt//wkY1bNq9c9fqGt9dv37ll7fo3Fy2eN3nK+KTkhKEvv8DlsrlcNoFjXA6LZzdY8ez8jX87Vp7rLxHTh8U8g2M8Eifgf8x8iiZ4OAQZhqBCoXDoy8NyclUTJlbqDabi8rGN06ZPnz1n1VtvfvTZp59++cUX33z91bmz5y99d/nalSs/fn/x+wvfXb3w441rv/1+/aebP/5y86eb92/8/uDWjXu/3bz7260HN2/du/Hrneu37998+OhB+6OHD9vvdXW2d7U9fNTR2d3ecenb7/5ldC4fW7zy9aXxiXGQziTFJ0gBSfFJkiYIgkEzTdM0TVMUhWEYRDZp94GTBGUXoXuy/9N+mobP2NcYQezCFPOz6MxEMvhiEZyaKaGAwTEUszEIeDSGkhgpEhBCoaNTPycHZyGKvcSnx6Yn7p41dVNN4aZK3aaJebtqtbsatFum5O2s1u6q0bXWGffWm1rrjLun6rdXabZVqt+ekLu+Imt1Wdrrxckri5JWFiWtKFQuK1QsMsXO0kQ254Q2ZYe0FERMU0U25IXXZAb1toZmhExKCxqfHDhW4VeS4F0c71Wi8C1K8C6M9yqM92LobIn3ZgZnWEpnkHsb4/1MCf6mWG9LnC8EtD2doezRzNDZmBTMyJQcYkoJN6dGPKazrCQ7tjBLZsmQmNKijWkRhqRQnSIQngoWxAblyfxypb6QzqnRI5MiRydEjkmWBPqNeYVis1DAZrO5jOPM5mAAcNdv2Nz9yNZts91v7/ru+2tXrv188coPn3z5zflL35/77srXFy5cvHrlwvfff3Ph0reXrl764efPvr5w6J3TX3x9/seffrt85cd33/vwzAcfXb32w6Url4+fPHHq/Q/f/+jT9z786MCRw9t379p/5MA7xw7t3L1t9ZqV02Y2TppcoTeoAwL8RCIBh8PictmMp8HQGdZF9nkv/Fz/RwX3pJn/cZkJGjKah2KQYhRBjnhteEREhMFonlhZ1TR9xvTZs1a8sWrJiuWNzU2Lliw+8+EHn37+yVfffPnNua/PnT978dK3310+f/Hyuas/Xrz266Xfbv1w897Pd+5fv/3g+u2712/c/aW9627bo3sP2m/euPvTnfvXO2z3unru3W+71dXZ3vmwrbutq7ut6/L5Ky8OGMIBGAsgbID+j/rOZeVFr69alqhMYHEADydJig93BSGd4XQM6QxnZ0hn5vnegfoxnfsUZTCEZeJxjD3d515XxlZ+Fp1hnA5SGOIeIpvhO1zjFjs7CR0dAI/GMIpHO4hokdjB0VUsdBAg6CsiYZUqc9fMmo1Vli3Vho3jc7ZMydteq9pclbu/0QIPA7dXqrdMyt8yKX9bpXpHtXbj+JwN47LfLE+HgzOk82Jz/AKDFJ4KTssLn6GJnqGJbsyPgLuCNdlhVVlhk9ODJ6QEVSj9yxS+JQnevZ6Gne9sjPXQS/+IOcNghjHOh6GzWe4DJ+g/oJzoD2WP5sd0DjYmBf/t7BxuSgm3pEUWZkQXZUqLs2TWTKk5PcaQEqlLDtUrQxg650kDcqW+ORKf7Bj3bJlncuRwmNlIignwHP4iDwAUADabDVgAttDCPze8vfGRrafL1tPxqLvbZuvsefSgo/1e28MHbQ87ex51dLXf73hw78H9uw8ftHc8etDRffPWvas//HL1h59/uX7z199u/vjzT5e/v/Td5fPfXvjm67NffXn2/Ml3Pzx68t2T771/5PixfYf3792/e9ee7Zu2rl+4ZG5Tc21l1QSzRZ+YGD9mzCixWAhfwL3xIzYHvnqf0/k/RvCfkjn9g6sfXDYHrmxw2RyapIa88GJYSGheTm5paWlzy/SZc+eseuvNbbt2Hjl+bM/+fes2rN+7v/Xk6RMffHTmk88+/uTTDz797MOvv/n84nfnrnx/4dqP31354dwPP57/5bcrN2/99NutH2/c/PHWnV/u3L1x7+HN+w9u3rl//f6Dm+1dv7d13Pr9zvXurg6GzlcufP/SoKFcFu8xndG/LaUDLNbjaNPf/fEndF71xnJFUiLMbNjPzsxobG9rMIMzg2yKogiKpJ/mMtsvCj55Ayz0MSBzGVv5T+gMh2UmQscM5jCn4ejq4uDiLHR0oIQCgPFRlEb5jmJKKBIIHYWkQIzyRvdzbbFqd82s2VBp3l5rXl+RtX5cxtaa/O21qn0N5n0N5tY6485q7ZbJBZsn5W+ZXLCtUr1xfM7bE3LXjstaVZICZ+el5oR5OulcbfQcXfQcrWSOVjJTGzNdHdWYH1GfG9ZQEF2fHzU1N7IqK2xyeuiElKCK5IByxtOAS4MJPia5p04yRh01Mj9ylEbibn8TijHez5wYUJjgD1WU2Atlc4LfH3qCziZFEESzQRlkUIQYlaHG5DC78VlSlCm1ZEiMqVG6pHCNMrgPnXMkPtkx3gydlRGjFNHuymj/Ma/0XozCZgPAAmwuC7AAB2EDFtjw9tpHts72zgddj9p7bF1dj9o7uh90PnrY3nHvQdvdtrYH9x7cvXPnzu9379z5/cGt2/du/Hbn1+u3r/9y8+r3P125cvXKlSvnz5/77POPPv/io3Pnv/70y6+OnnjvyPFTp898cPTkidaDe3ft2b5t56a31q3asGnNmvVvzJjdXDGutLjEotWq4+Ji/x977x0VRZr+8TZ0A4Jk0JndnTGNOzszayBnRMk5S845SBRUgjmOjmNAMCKCARFRBBHFhIkkWZCcc+jcXbm67h+FPT2oc/f3u3vvPeeeW+d73vNSTTcFp/j000/81z9/XPHd9ypKysI8DalPpvT/r/8PSNgynxwGSMYAye5IKkrK//xhrbGhkYf71vhtcfv37vv1119PZZ29UnDtQcXD+w9LSyseVL18+vzls9r6moaGupbW9+0fmtvbmjo7Wvv7Po6NDkxODE+MD09MjkxPjc3MTtDnZ1ksBp/HAUE+m8nicFgAnwvBPAyFcQGMYxCKAASKCOk80j/6w4q1EuLSf0Hn/5btnJi0Le/aZWdXJzEqRUJyCVmNIi0jKysrL0pnEs1kmxEhr+U+HWRg8PPo36KJgqKjBYWr0Nchmhj3OZ1F3dai6RmfG85ySoqUJXKSS+SkFFSUZeQVlsoqykvLqS6R0Vz13enkmPKT+wozo8sOxN7c7pWf6Hp/T8Cjw5Fle8MeHYyqOrqt6ui2Rwej7u8OuZsWcGeXf9FOv+K0gNs7fMmQ4OVtztkRtr8Hmp0MNj8bYZMT45AdbX8yzPpogOkR/y1HAsx/DbY6Emx5MMB8r++WDE+TXR7GO9wNyTncSS56SZ+mcUfbaYaZrw/c8nPg5n+HWqnH2uvGOOpF2etE2mlH2evGOhkkuhglOBvGOxmQdI520CUfJekc5fgZoJ0MyZBguJMBSecoF5NIV5No9y2fzGeLWA+LCPfNoc4mQY4G4c6GYU4GoY6GQXYGflY6PhZaPmbqPhYaflYaLpvXOW/Z4GKu5Wiut+6H7yQpFAkxCpUq9iU6wxDMxQUQh0tnc+Z5fDoAMlGUO0+fYjBnORwWl8tmMpmzs7PT07MzM3MzM3PT07OTk5Pj4+MjI0ODQ719/R+7ez50fmyrb2isb2hueN/yrqbu2Yvnz148rXzysOjuzQcPS67mX7pw+dzlq+ezzv1+6PC+7SkJoaHB/v6+Dg4OOjo6q1evVlVVlZWVlZSUpFKpkl85/pvgkCRXmqSkcP1/H2dfkCRNWkKSzA1fWP8vaYmIJKUWvfJ/fZWkLfwkCaoETVx6iaSSovy33yzT1FAzM93s5bk1KjI8OSlhd2b6byd+zck5V1h06+r1vJL7dx+Ul5ZXlL189exF9fNXr5/XN7xraq5rb2vq+NDc9bFtYKBzeKB7qL9rdGRgbnaSxaTPz83MzU6zmHQeh8tlc0A+APD4IMCDIQCBQRgCUAQQ4DCBIigIYCCKQ9jowNjalT9KUmW+4tkgYfs/PkgLmvRBS0j+Qedr+VecXZ0o4mI0CSlpGXlpGfkl0nKL6CwjI7NkyRJJSclFaJaXl5eXl5dTkJf/EpqFE2BFMzpEG24ILWjhl1+jMxkPFFYMLpr9Kup0VlqmSpGVl1ZWVZJTkFdRXa6i/I2KvLKcmJjJup/OpmwrPZFxOyOiKD3owZ7Qm8lbi3Z4F6Z4Fqf6lmWGPD4Q9eRgdFlmSNEO38IkzxtJHiXpgXfTAgpTvAsSt15P8riR7JkX53ou3OaY35Zfg8yPB1scDTA95md2ItDyZLD1iWCbw75mB31N9/psTttqSDqdEx21k511U1x1k5y04uzUoq3WRVqsC7dYF2W5PtJqQ7SNRoy9VpyDTpyTrtBYjncyiHP8Q7FOpP7wb0Q76ZGNkP6Qg0Gk44KinAyjnY1iXIyj3TZFu22KcTeJ3bo52t0k0tUk3NkwzMko3Nkw3Nkw1FE/2E4newahHQAAIABJREFU0FonwErbz0LT30zD21TNbdN6T3Nt500a7paG1pu01/xNVZomRv1094jeTGVlpQgKAHw2h01nMWc57HkOZ5bJnGLOTzAYk/Nzk3Ozk7MzEzPT41OTo5MTI+NjQ+NjQyPD/cNDfQP93b09nR87Wz+0N7W1vm9pbmioq2+oe//2bc3z58+rqh5XVT2ufFz+oKzkTvGtO8W3Cq7nXsk9f/nq+TPnTh46um/fwczklKTI6AhvXy8nF0dLawt9Q72f//3T9yu/U1ZVkleUWyIjJSFFo0lSJaRokkskJJdISElJSEpQaVQxGlVMgiYuKUElEz7ExCg0mjiNRqNSqTTaAmqpVCrZxZSsiKHRxCXJcnJJGpUqtkRGSlKSRpWgSC6RoEpQKGIUmiSVRqOR2SNkAsnno16WfApdLlwIlUr+RBqNRqNJCkWhiFOpEpKSSyQkpKhUqri4uKSkpKzMUgkqTVKcKkWlSUtIkuYkOV6aRqOR7X6Eh4SEBI1Gk6KKS1EpS8TFySl5n1aqFFVciiq+hEaVlqBJSdKEfxMy4vpn0Wg0mpSUtLg4TUyMKikhIykhIy4mKS4mKSUlLSFBlZAUk5SkSS2h0mjiYuIUGk1cZqmktLSUOJVCpYrRJChiYhQJSTFpaSmaBIVKFaPSKEuWSEotoVIoFHEqZckSSZoEhUYTl5QSl5KSkJQSp9HEyedKSojRqBR5GSklOZlvVZV+XLNSff0vmwx0HW2tXB3tAnw8I0ICk+NjD+7NPHH00O/Hj2ad/f3ipewruRfyC3JvFRYU3blZcu926YO75WUlVU8ePn9eUf2y6vXrqrdvn9XWPm9oeN3Y+Lap6V1rS0NnR0t3V3tvTwepnu4PgwPdkxPD5GZkuG+gv2tqcqSvt3NmemxqcnR6corF4I6PTP9r7XoqhbSdySaiYuJiFNHOG/9TNFOpEhSKOIVCoSx8SKVIyVBd3O2SU+MvXs5xdXcRo4pLSC6RWapAk5CRlVMmw36ieRpLly6Vl5f/g8hyckuXLl1I25CTlf2snxEp0apuGZHJsMIWS58XB5JeaWGZ+NcS9YRGtDA2SNJZUVWFIq8go6qqLKSzqqKSkoSEpfq6nF3x94+n386IuJse/HB/RGl6wMP9YY8ORjzaF/EwM7Q0PejeroCSnf7Fqb63k71uJmy9s9Pvzk6/whTvggT3a/Fu+QnuubHO58JtTgZbnwy1/T3M7mSo7ekwu9NhdicCrA57bTkWYHkkwOKQn1mm16YdrgbJzrqJzrrJrvrbnbSTHDSFdI4w/3eE+b8jLdZFWG6MslaPtdOKc9D5D+kc6/Qpkc7xDyM6ysGABHSUk6GQzrGuf9A5xt0k0tWYNJnDnAz+oLONVpCVZqClhr+ZhrepxtZNau6btR0M1d0tNlkaan+3TEFqYWgDRVycJno/lZeVoggkwGEE5qMQF4N5GMyBASbIo0N8Bp/H5HEZXA6dw55nMWeZjBkGfZo+PzU9NTo1OTI+Njgy3Dc40N3X29nd1d71sb2zrbWtqbmupvbdm7d1te8a6mtfvqgqe1DyqLLsQVlJyb3bxXdvFd7Jv1F49Wr+hQuXz504eezw0UMZu9OTtidGRkf4Bfi6uDnb2FmbWZhu2myso6e9QW39z//+6Z//Wrtm7epVa1b+sHblmtXfr1zx3Yrv/7FyxXcrV3y3YsV333//jxUrvlu1asXKlSv//ve/f/PNN99+++233367fPny7/7xt7//7Ztvv13+zTfLli9XVVFRUlZWVFFRkleUU1mmrKgsp6Akq/yNktJyRXkVuWXfqKqoqKgqf1nKikpKCoqkyL2ivILSnw4VZWVVUSkpqSgqKisoKMjLyysoKCgoKKgqKqkoKKoqKi1XVlFWVFKQk1eQk1dWVFJSUlJUVFRUVFT4dMgrkt+vsExJfrmS/LJPWq6ssFyZPK+4TElRRXlBykoKykoKysqKyiryysqK5K+poqKksnAsW7bsm+XLv1VV+VZZabmqyreqKn9TVV2uoqLyzbcq33yzTHWZoqqq8jffqixbpiKvIKOgIKeiqvDdd39fsfLv3367/JtvVf7xj7/9/e/frlz5vaqqsqqq8j/+8TfyzHff/f377/+xatUKUmvWrFq7ds2PP64lpa2lZmykZ7LJwNJiy1Z3Zz9fz+Agv5jo8B2pSXv3pB88sOfXY4dyss9cvpSTe+XCjet5xXdu3SspelB6t+Jh6ePKsufPKl9VP3339mVdXXVDw+umpnetrXVtbbUdHQ1dXU09PS19vZ2DA93DQ70jw30jw33jY4NzsxMs5uz42CCbNTc3O0Heq8NDvTPTY6Mj/ZOTg3OzExwWG+DBo0PTq1f8LLYQFZRYQPMfdJYQp1AXUPsfH2LikhSKOIUivkBniQU6J6XEXbySTdKZtJ2p1KWycsoyMrJCOpPhQVlZWRLKnx+kZ+OLzUJF0SxqU3+N2ovSoj+vHlzUOEmY5ix0d8gqKlCWSNPk5WWlpJfIyinIysorSC9VpNHsdNTzD6Y9OJ5WnBlVnBZ0PzP4fpp/+b7QigPhFXvDH2QE39sV8CAj+OGesLLMkNupPtfiXK/GOl+Lc70W75YX53ot3q0gcWtB4tarCW6nw+xINP8eZpcV6Zgd7XwqxO6It+kRP/PD/uYHfLaQ/Z1T3Qy2uxmkuBsmO2olOWjG26vH2myIttoQZbmeZHSY+fpIKzWSzsIc53gng3gnQ6GEORsLZdzOf0p2JvcklIX6Ip0jXIxINIc5GYS6GIY66ofY6wbZagdbawVZafqbafiYaXqYqDsZqtnqb3S3Mtmip75MfgmN8mU6Pyx/gKEwQaAYCuIIX4ACBMZHITYCslCIDYEcEGADfBaJaQ57ns2aY7PmSEbPzU5MT41OjA+NjvQPD/UODfb29XYP9g+MDA8ODvR97PzQ3PS+vuFdXf3bmtrXT6oqHj99+OhJWfG9wuJ7hSWlhQU3r17Nu3TlyqXz57NPnTp55Mih3bszdu5MTUlJjoqKIP0eHh7uLi5ODg52NjZWlpbmlhZm5mZbtmzetNnEeNMmI2NjQyMjA0NDfV1dbQMDPX19XS0tDQ0NNU1NdS0tLQ0NDXX1jRs2rFu37pcNG9Zt3Lh+3bpf1q37Zf36f29QW79RfcNPv/zrn/9a+/OGX35a//MPP639188/rv3z8cOn48cff1y7du3q1atXrVq1+tOx6uvH6tWrV65cuWLFipUrV65Zs+aHH35Ys2bNqlWr1qxYufr7FatWrFyzavXqlatWfPf9yu9XrFn1xwuuXLlyxaqVK1atXLl61apVq1avWrF61YofVq5Ys3qlUD+sWUVuVq9cRerTVa384YfVQq1du2bt2jXkL7JmzZqff/75559/XrNm7erVP/z00y8//7R+7doff/jhhx9/XPvzzz//8stP69ev37hxvZqa2saN6zds2LBx43p1dXU1tQ3kXlNTU1tbW89AX0dPV1tXR1dfT9/QwGiT8abNJiZbNm/abLLFzNTCytLKxtra1sbOwd7Z1cXdY6uru1tAUGBoeFhUTHRyyvZd6Wl79u399cTxrOxzV67m5l8vuHW7sLTsQdnD8gflZZVPHr188az65dPXr56/e1tdW/PqfcO71paGjg/N3d2tvb3tAwOdQ0Ndw8MfR0e7Jyb6pqaG5uanmEw6m81kMunz87NzczMsFgMAeDweRyDAEATCMASGQR6PA8Mgh8vgcRkQyEEgGIHw/4TO/+PCbpLOYlRROju72SYkx5J0poiLUWmSJJ2XyiqRUUEhnck9aTWTJ2VlZRUUFJSUlBQUFOQU5GVFOCsaAPxibPDznnbCp4hSWNRG/mLlt7ScrGifDWG1IUVmqaSCgtwSGWlZOQVZGTlFGdlvZGW8LTbdOpJRfGj77bTwwlS/Oyk+d1K8yDYaZDVKaXpQWWYISefiXf6FKd6XIu1zY5xINJN0vpHsWbDd88I2t3MxLqfC7Y8HWZ0Mtj4dZvd7sO1xf8v9niZ7PTft8TBO22q4081wh7thirth6lajJAfNJAfNBAeNeHv1ODuNbbbqsTZqsTZqkVZq0TYacQ46CU56pJf5E6C/SmfRWsEYZ31yH+1sFO1sJETzIjrHuJtEu21aROcQZ4Nge91gO50QG+0gK80Ac01vUw1vUy17vfU2ehu2Wm820lwnt0ScSqGIi1HExMQW0bniYRmOIULbGUf4OMJFQBYMMBGQtYjOpBFNAprFnGXQp+fnJmemx6YmRybGh8bHhsZGh3u6uru7Ogf6ezs72t++efXq9fPGprqW1vcvq5++qXn5tra64vGDyqryF6+qSh8Ul9y9XXzndtHNGwX5eVcvXczJzjp3+tTpUycP7t2zZ3dG5q6dO3ek7EhOSkyIS4iNiYmOjIoMjwgPDQ0JCg4KCAjw8/Pz8fHx8vLycHd3dXd3dXFxcnJycHJycHZ2tLe3t7S03LLFxMrKwsbGysLCzMxsi7m5qZnZFhMT4y1mmzebmugZ6OroaRtuNjLcbKRjqKtrpKevr6+vr6+np6enp6erq6vz6SC/1NbW1tLSIldNTU0NDQ31zw41NTU1NTVys1Hk2LBhw/r169U2bFRbt15tw0YNNXUNNXW1DRvVN6ppa2tv2LBh48aN5BPVNTWEUlNTU1PboKGmrq6+kVw11TU0NNS0NDQ1NTU11RcuQENDQ1NTU0tLS1tbU1tbU0dHi5Surraurq6urq6enp6urjZ5zbq6uiYmJqampps3b96yZYuRkdGmTZstLCzMzS2NjIyMjU0sLS0tLa0tLCy2bDEzMzNzcHBycXFxcnJxcnKxtLLx8vb18w92ddvq5u7l4+sfEBjqHxDk6xcUEhoeFR0XExsXHRMfuy1+e8qutN37tu/KOHD0+LGTp4+dPH3ybHbWhcuXr12/XVJ67ebtO/fL7pU/KqusevLi1ZMXrx4/r3755m1DQ11TY11ry/sP7c2kv6Kvt3Ogv2tkpGdsrG9ycnBqamhmZmh2dphOH2Myp+bn5xlMNo8H8AEIACA+AIEgDIAwBCEghPB4AJcHwDCK4QRBEDAMEwRCEAiOYgiET4zO/WvtRhHPxn+TzmLUP9E5PinmUm6O21ZXiriYmDhNSGdZWXnZT4cwQ4OkM+nrkJWVVVJSUlFRUVJSklOQl/5zQ1GhvlgoKBoqFFKYJOyiZA8hnT9vNEoa1KQrQxTQSxXkKYqK8suWqcgrKqioLldWVFmuqPzPb5bHejrfOJR2PT3q5s4gks73dvmVpPvfywgo2en/ICO4fHdoaXpQcapv0XbvOzv97mcG30z2vJnseXO7141kT9KtkRvrfCXOJW+7T+52n/Nx7qfC7U8EWh4PsDjub3nUx4yk8+6tRrvcDXa6Gaa6GSS76ie56MXbqiXYqSc4aCQ4aCQ6aic4aJF50NvsteMddROd9ZNcDBKcDf9sPi9IlM7xrkbCLkiiinExJqEsVJSrcbTbJnIl2yGRdA511A9zMghxNgh20hels7+ZhtcWdR8zbTvddbb6Gz1stuis/1GaRqFRKDSq2CI6i4mJPaooJwSY0HYmMJDA+DjCRSE2BnNQhI/APATmwRBXSGqAzyIZLQT03OzEzPTYzPR4f19PWemD3CuXSu+XPK16fLe4KC8v98aNgqfPKksf3K16Vvn67cvKJw9fvKqqe//22fPKNy+fvXxa9bSi4lHZg0elpWX3Su7dvl1088ata9eu513Nu3jxUk72+TNnzv5+8vdjx44fOXzs6OHDhw8eOLBv3749e/ZkZmamp6Xt3LEjJT19144dKYmJ8XFxsQkJcXFxsUFBAW5uLqamm11dnT083K2tLU1MjM3MtmzabKyuqWZmYWpmYWq0xdjYdJO1g42ds72No629i4Orq6uLi4uLi4uzs7OTk5Ojo6ODg4ODg4Otra2tra2NjY1wY2lpaWZmZmVlZWVlZfnpsLCwsLAws7Aws7KysLa2tLa2NjMzMzQ0JA15TU3Njes3rP/3ug3r1qtvXCC4pqamrq6ugYGBobGRyZbNZhbmFlaW5pYWWyzMTc3NzC0tzC0tLCyszC0tLC2tLawsydXGxs7axs7a2tbK2tbK2tbaxs7G1t7W3s7OzsbOzsbe3tbBwc7Bwc7R0Z6Uq6vzFlNjHR0tY2ND8gotrUzt7Gx8fPy8vHw8tvp4eHj5eAf4+Pg52LsYG5vY2Tp5eHh5efr5+wdGR8XFxGyLjIiNj0uOiIyNS0qJT9qRmLIzLXP/zow9yanpuzL3Hjr62/7Dx/YeOHrw6PHfTp07m3MxK+fymZxLWZeuXbp++/KNoquFd4sfPnlQ9fJuRVXxwyePXr599q6h6k3d41c1L2obq+ub3za1t3b3vn//vq21sbvrw+BAz8hw39jowPjY4MT40OTk4PT08Ozs6Pz8+Pz8KIMxzmJNsjnzAAjTWfzpGcbkDIPB5PFADMUIBCcQlAARAoRwOotPZ3A5fARGCFxAMFlzEMjBUQxHialx+r/WbqSJyfwX6UwRkxClM1WSIiVDdXK1iUuMvnz1/FZPdyGdaTTZpbJKcnIKQjqLBgC/Rucln3qKCsn7tQ6ii9pAL6LzIue1qO0sWhou2jJUmF0ndHFQli6VVlCQk5aRVVBQWiotqygj88My5URvl/sn99/IiC7ZHXkvI6hkpy/Zi+5+ZuCdFJ/y3aHPjmx7fjSucn/k/bTAOzv9inb4FqZ430z2vJHseSPZ83qSR16c69VtLrnxrudjXS8meFxK9MyOdT0b4XAm3P5UiN1vgdZH/MwP+pru8zLJ8DQmPRsLdSjWG+JsNsbZqcXbq5NoJkVyOdnVMMnFQNR2TnA2FIq0l0mRdF5sOzsbxrgYLwJ0lKsxKSGdSV8zqWAn/SBHvWB73SA7nSBb7UALLT9TTc/NGl6m2na66xyMtNytTDb+uFqCQpGiUmhUMbIxnSidKx89JAicECAoAmAwT5TOOMLFUABF+CSjSUCTWmRNky5pJmN2bHT4WdXT24U3Kx89fFX9ouJh2d27d8rLHzx9VvmosuxF9dN3ta+rXz9/V/u6sbm+pvZ1W1NjU31d3evX715Vv3v58s3LFy+fPHla+ejZo0ePH5aTvC69c+fu7cKi69dvFeTn5+fl5eXm5l6+fPnixYvnz5/Pzso6c+bMqaysM6dOnTx+/NixY0dOnPj1+PFju3dnJCTEeXpujYwM37YtJjDQ38vLw8/Px8Nrq42dtX+gX2BwgJe/t3eAT0hkaGhUWHBESFhUZMy22JiYmOjo6KioqMjIyPDw8PDw8LCwsNDQ0JCQkODg4JCQEHITGBjo7+8fGBgYEBAQEBDg7+/v7+/v5+cjVGCgf1BQkK+vr6urq729vZ2dnb29venmLZs3mWwx2WxqampqarplyxZzc3NrWxsnF2dXdzcPL08fP1+/AH//wABvfz8vP19v/wBv/wBfvwBv/wA//0ChAoNCRBUUHBocEhYcEhYaGhoaGhwWFhIeHhoRERYRERYZGR4ZFRoTG+Hi6rB5i5G5hYm5xWZ9Ay0t7Y36BtobN240MtpkYGCko6Pn4OAUFRXj4uK2Zs1aY2MTBwcnW1v7zZtNTU3Nt2wxs7NzCAuPjk1I9g8Oc/f0i01IPnD4eGLKzqDQqKTUXUd+/T01LTN6WxK5P5N94diJ07t2709M25OYsT8+bW/64RM5+YV5d0p/O5+bduj4nl9P7TtxJu3Q8e17DmUc+e3w6Zysqzdu3XtQW1/X0tzQ090xMtw/OTE8PTU6PTU6Mz02Nzc2Pz/OZE6xWNMs1iSbPcXlzvD4TBab39M/9vJ1/f2yJ/fLnlRWvXpeXVv9pqG+8UNLe8/HnuE3NU1lFc8eVr549rKmpbWjta1xdmacwAWEgJgcm1+7eh1NTIZKkfqv0ZlCI+m8kBYlSZGUFifpfCXvgpePJ0VcjCJGlVmqICkpLyunLC+vKExnFgYn/sKz8XnTfdEqwUWN6EhqL+qXtKj1qOiLCKN/ohO4F1W7CHshySsrUWiSVOmlSyQkl8jIyErSJORoEmtUFJO9XZ+cP1G4J6bsQGzZ3rD7af6PD0SU7Q17sCf07g6/+2mB5fvCq45ue3484cmR2PuZwYUp3kIiX0/yuJHqXbDd81rS1mvbPbKjnbNjXbNjXbOinbOjnXNiXM5FOp8OtT/qbyGkc7rHpp1bjZJc9OIdtRPs1BPs1OPt1b9I50Rn/QSnhQTneCeDBGfDBBf9BBf9z+lM+p1jnQ1jnAyEinU2jHXdFOu6iQT0QjWKq3GUq3Hkp5LuSFfjUBfDYCd9UoEO+oEO+kF2eoG2uoHWOn4Wmt6mGh4m6ltNNGz11jkaa7uYG/34/bc0CmUJTUxsoXHon+j8uLKCIHBRz4YA5WEwh7SdF9FZCGjhRtTvweMyERjksJmkB3B6enJsbGR8fHRubmZ4dGhoZHBoZHBweKBnsLdnsLt3qKd/sKen+2NX58eP7R/aWlpbG5saG9431Te8r2+offP2zavXb15WV794+frFy+oXL189f/H86bPKysqKykflFQ9JT+X9B6XFJXeKim8XFt68devGjRsF16/n37yVf6uw4Fr+lfMXss6dO5udnUUq50J2zoXsM1lnT5z87deTv/12+tSx304c/vXY0ZMnDh0/tu/IoUPHfj167PiRo78ePnLs0OGjBw4e3rf/4N59B/buO0Dud+/Zl7l77+49+/bs3U8qM3NPZuaezMzMjIyM9PRd6em70tJ2pqWn7ty1PS09NSMjLSMjbdeuXampqampO1NTd6alZezYsSs1dSe5Jm9PTd2xKy09M3l7alLqju07d6Wmpe9Iz9iZkbkrc/euzN070nenpu/embFnR8aenRl7dmbs2ZW5d1fmXvIb0nbvSd+zN2Pvvoy9+3bv2bd7z779+/fv37//wIF9Bw/uP3TowOHDBw8f2X/k6IEjRw/s3JW8LS4ydltYZFSIn/9WD08nL283Ly+P8PBw8n0oMzPz/Pnzv/32W0xMTGZm5rFjx9LS0qKiomJjY2NjY1NSUk6fPXP+8pVT2dkHj504e+FC0b0Hl/PzT57Nzrt5s6SsIu/mzXMXr1y6dq24tPxhVVVJWUX+raLsq9cvXb99saAw/879J69rX79vLXtanX/nflFZ5d2KqsLSioLi0qKyyrKn1dX1ze29A+0dH3p7OkeG+6enxuZmJ+bnJkkxmVNs9gyXO8flzvF4s3z+HADMgxBHQBAsLtTTP1Lf2Pa2tvFdXVNNffO7uqbmto/tnb3DY9PNbR9fvKp59bb+5evatvaOvv4uJmNGgOEETkyOzf/4w4a/tp3/p1HBL9LZ0cU6LjH6av4lHz9vMaq4mDhtqayilJSCnLyKvIKSrLzcUjnZpXLkuEFFecUF//IX9XlaBalFbuivTbcSRgUXuZtF521/jmbZTxNghU8hv5MiK79USUVRTl5RRWWZvKycqqzMur8v3xvmW5l1+FpqyP3dYfczg+/t8nt+NPbJkdinx+KeHIwuTvW9HOWQG+NUvMu/8lD048MxD/dH3ErxvhbvlhvrXJC49UaqN1k0eCXBtWCH/5Vk76xo599CbH4PsSFt51/9LA54bSY9G+keRhmeJmmem1LcDZNc9LY7aW930k5y0kp01Ex01BYqwUkvwUkv3lE3zkGHrAyMdzJIcjX+Gp1J/wYJ5WhH/WhH/QVAf6JzjIvxf0jnAHu9QFtdIZ29tqi7b1JzM1az0V3vtEnHcYvh6m9VaBSKtASNDAl+kc5/eDZwiBCAApSHI1wC4xMCWIBDAhzCMRDHQAwFSF6Lwlro7gD4LC6HBYF8Pp9Lp88xmXQA4HG57KmpCRaHyeGx5+iz45Njo1NjwxMjg2NDY9PjYxPjk5OTk5OTIyMjfX193d3dvb29g4OD3d3dnZ2d7e3tra2tra2tLS0tzc3Njc1N9e8b6hrqa+vrauvraupq39a8q3798kX18+rqF69fV1dXv3j69Enl4/LKx+WPKsvKH95/+vTJnTu3b9wouHfvbnlFWXHJnRu3bt4svHW98FZRyd1bd4quF966cef2tVu3rhQU5BcW5l2/cS3/et61gtyr167k5l26nHvx0pULFy9fvnL1/IVLZ7OyT5/JOnP23Lns8+cvXLp46cqFC5cuXLh0/vz5nJycnJxz2TlnzmWfPpd9emGz8N6Qfe7cudOnz548eer8+YvnzuVkZWWfOXvu1Omzv5089fupM2ezsn8/m3XyzNkTp04f//3UiVOnT545e/pc9umcnNPZF87kXBTq7PlLWecvZZ2/dPpc9pnsnKzzF85duJh98VL2xUvnL1zKOX/xypUrV65cyc29fPXqlby83GvXruYX5OYX5OYXXCm4nnvjZu7NW1dv3rp6qzCvsOjq7aL8knu375bcLr5bWHy38E7xreK7hfdLi8vK7z0oK3n2/HHpg7sl94peVj999vxxWfm95y+flT4sr2lsqK55W/6ksrrm7eu6mudvXtU1NzZ9aHvf1tLQ2tzQ2tzY3tr6seNDT1dnX19rZ3fv6ETv6MSHvsGuodHe0YmPgyMd/UP941Njc4zh6bn+8amBien+8anh6Tk6hz89PUmfn2az5nnchU9mC6EO9gyXO8fn0/l8OgDMA8A8BDFghAfCEA9CeRAKogJEQCACgg9jbD4EIDgXRDCCAFEBgOAYQbB4IB8ECAIlCARDUAhAp8bpG/6tI0mV/X+GznkFl339fcRpVJLOS5YoyiuoKigqyynIk3SWV1QQpbOcgvxCGFB2qbD7/udxP5K2JJQ/n9stimCh40LYcVQ4h1uor2XUkX7nReNfKTKy0orKCsuWfyslJa0kJ79q+TLDn9YciPQrP7W39EjivczQuzt8irZ73k72uLPT715mcPm+8IoDkRUHIkmT+UaSx51d/uX7I8hWGzd3+Nzc4ZOf7HEp1ulcDfk/AAAgAElEQVR8lP2FWMdL8Vtztrllx7qei3HJiXHJjnY+F+l8Ntxxv6fJHg/jTHfDtK2GZDVKkoveNntNMmeDjAqKJEHr7/TcvN3NKNFZP9FZP85RP8ZOJ9ZeN97JgOzFsc1RJ85JN9ZJd5uz3qeooNE2Z8MYJ4MoB71Ie32hIhz0ybbOCw3qXIwiXIzIFs/hzoaklznIUS/QQTfQQTfAXsfPTtfXVsfPVsffWtvfUsvbVM3deL2zwTr3TeqORhouZgabNNerykl9CglSJCSkyBuOSl3I5RTazuTYCAEKCFAeKQLjkzj+XEKDWigS1jweB4KAmZmplpamhoa67u6PH7s7a+trmlub+gZ62zo7Xrx+NTAyPDEz/fxV9euadzWNDe/bWt421H3s723uaL/3sOzpq5dtXZ3P37yqqn7x8t2b6pq3Da3Ndc2N5U8qH1Y9fl1X9+L1m4onj0sflpdXPqp68fxF9fOqZ0+aW5ta21vaPzS3tTc1Nde/b6xtbKpraq5vbm0qryg7l5P1oLz06fOqR48r8m/eOHfhfP7NWyUPyvJu3sy5cuVOaemjpy9u3ik5fyXvasH1O/fuF9wqzDp/Iev8hdPnsk9lnbtyLf9R1dPi+6UXc6+eyc45/vupnEuXj/12MjvnQm5u3u3bd8rKysrLy0tL790vLS59cPdB2d2HFffLykvu3b9TUlJcUlJSVFSUm5t35kzW0WPH9+zdf/3GrbxrBfv2Hzz228ms8xeyL166WnA97/qNi3l5l/PzT+fk/Hrq1LlLl07n5GRfyj1z8crZS7lnLl45kZVz/Gx2bsHN8sdPi0ru7T985OSZs6eyzp09l5V9PufIsaOXrlw+e/bs6dOnL1zIKS4uevr0ycuXz58+q3z85GHV04qX1VXVr548e15R9bT8xcvKV28ev3rz+M3bZzW1r2rrXtc3vG1sqq1veFtT++p9Y01d/Zu6+jetbe87OltaWhtaWhs+dDS3fmjs6PnQ0FLf0fPhQ3d7e1db33Bv90BX71APufaP9A2ND45MDo9Nj47PjE3MTk5OT01OzUxNz07PzM3Mzs/O0efmGXPzDOGewWSz2Fw2h8dic5lsFgDwQIDzSWyhMIwnIg4pFOOhOAJhKIDAfBjiwxCAwBCGwjgGogiIIgACkwJRBMYxTICiGIChACEgBBgxPcFY/4s2mbMhRqGRXW2FdBaj0MTI3LgvHf8nno1PGXVUSQpNimJjb5acGp977aJ/oB9FjCK1RGaJtJy0tJKsnLLMUjkyi/lPBrKcrBDNQstaRnapzJ8nUS2yfxfZvKSzYlFinKhEex4JTWayIwdZEyhstfE1ZFOkpCUll0jJysvJyMgoycl+I7dU/8dVJxJCy05mlB2OL9sbVpoeUJzqfT3R7Vqca36Ce2HKQhiwbG9Y6e6QkvRA0ULBmzt8Cnf53Uj1zkt0vxLnkpvolh3tnBXtnB3rej7O/cI2NzKj7kSAFenZ2Ou5KcPTOMPTZOdWo0Rn3Vg7jQQ79XhbtW22pOtZU0jnHR4mya6GQjrH2uuSdI5z0hVqm7MeSec4F8NFdI6w0wu31Q2z0w231wt10BMCOsLZMPyThDFAks4B9joB9jq+tjq+tjq+Ntq+Ntq+lprephruxhudDdY7Gmx0MtZ03mKgv+EnJWlJ6qeQIFkoIUrnJ48f/S/oLAT0IkyjKAzDIJ0+19/f29XV2dvb3dnV8b6pobH5fWt7S2dPd8uH9oGR4fHpqfqmxrcNdXVtzU3dHXVtzd1jQ52DfY/fvHxR+7ahs+3p21fPat/UtDTWfWjpHOzrHO5//b6uur7mbVPj8zdvHlRW3C29X1756E1tTWt7y4fO9uHRoZGx4bHxodGxweGR/sGhXlJtH1p7+rpr62sam9+/efe6tr7m+avq++Vlz1+9fvWu5tGzZw+rqmreN9c3t1W9fF1WWZWbf+Nu6YPi+6WFxXfvlz98UPHoQcWjpy+ra983Vj59dq+s/H75wxu3i4rvl+bmF9wsunM1L//x46qWlpbOzg8tre/fN9a0tDZ0dLbU1b9paW3o/Nj2sau9vb21vr7+6dPnpaVl2TkXTp/JelD2sOLR42s3bhbcKrxxu+j23ZKSB2X3Hj4suH07v7Dw6o0b2Zcvn8/NPX3h0uXrt87nFWTnXjufV5BzNf9i/vXi0vIXb98+fPzk3IWL+Tdv5d+8UXDjemHR7UtXLt+5W3z9+vX8/PyiosJnz6qamxs/fuzo6v7Q1f2hp7ezu+dDR2dLR2dTT2/H4FBXb9+H9g/ve/s+dPe0DQ519Q90trU3dPe0jY719Q90jo33CzUy2jsy2js61jc+MTA1OzIyNTA6NTzHnhqfGR2dHuwb7hmbGZqan5iij5HrNH1ymjE+TZ+cpU+y2UwOh8XlsLhcNp/H4fO5IMADAB7A55J7EOQjMAjDIAwB4J/Q/Cc6QxBLRAxSIMSCMT6IARAOCgViAHmG3Ai/hHAQxSEQ4kAghxAQKCyYHJv/90+a/2U6k1HBz+icuH3blbwLQjpLy8jLyCjLyinLyimIIlioRbD+Q39Gs9B3IepZXhQJ/Dx5WfiQaIiPpDPZEpp0XAhncosWs4g6Qygy8nK0JVJyCvKqqqrfKCmpSktsXvfPS3uSy06klx+OL98XXrE7pDTD785On6Idvnd2BRameBft8L2bHvhgb1jFwaiHByJLMoLI7nR5ie55ie4F2z3zUzyvJrlfTXLPS96aE+NyLsblXIxLdqxrToxLVqQjmVF3LMCSpHPaVsNd7kY73A0TnXW32Wtus96wzXpDrM2GWJsNcXYaQjqnbt2U5GKQ4KSX6Kwf72RAup4TnA3jnfXinXVIxbnox7nof3JuGG1zNox2NIy01w+31Q2z0Qm11g2x1g211Qmx1yUBHSqihdwMETT7O+j42Wv72ur42Oj6WGt5W2n6WGh5mqq7GW90Nlhvo/2Ls4m2o4me2j9XytLEyHGConQWVgxWPan8CzqTDo2/0CJekxmmOIEJCBwnMBiF+CDA4XFZPO7U3CwXBPgwxEMQmCCYfP4MkznOoM/wuVNsFo8QQAQxw+fOcDnzEDDOoE9yWLM87ihjfo7PY+PoBJMxxWZNsZjj9PnBqcn+0dHhyfHJ+dnp+bnx6SkGi05nzjOYswzmLIM5Q2dMz89Nzs5NDI8OcHjM6dkpOnN+eGJkan56en5uZGJ8eHJycHy8Z3BkYHRims4en6F3DY12DY0MjE5MzjEmZukjkzPjM/MjkzN9w2MDoxN0Dr9/ZHxgdGJ8Zr69q3dgdKKrf6h/eOxDx8eenr6BgYGBgb6BwZ6h4d7hkT6SfcMjPeMTQyOjA0NDA8PDw0NDIwMDQx86ut+3tPcNjY5MTA+OTvQMDHf09A+NT/UNj80w2AOjE93Do/3jkx/6BrqGRgYmpsbmGH0TU93DY11Dox39g+29/X3DY5Pz85Ozc+0fO0fHxwaHB/r7e8fHR/v6esbGRkZGhvr6enp6ugYH+0mnP1lqPzjUOzo2ODY+NDLaPzzSPzo2MD4xND4xMD4xMDjcOUcfnZ0f6e1vm5we4IPzUzODk9MDM3PDE1P945N9s/Mjc/TRmbnhecbYHGOMyZkaGe/jAnPzzMlZ+ujM/BiMsbkAncOfZfPmmJwpBnuawZ5ksKeZnBkyVsxhzLFZ81zmPIdN57MZXA6Dz2Zw2HQei06e4bDpHMYckzELgVwRcf6IQgMMEc2T4oPzPJDBhdh8hAugPADl8REuF2JzQBYXYvNgjlBciM2F2DyQxQcYAJ9F4AIEwqfG6et+1vprOv8vczYo4sKcDZLO8UkxV/IuBAT5C+m8dKmKnLyKrKLS5+0yFmH089YZn/uUv9j8SDiT+4uAXpSbISxFEY0Nfv7on+hMNkNSVlX529++Wa6ouHyplJ2uWv6hHRW/pZcf3Fa+O7QsPbA0w+9eRkDZ3rDKw9vIXvvFaQFFO/3upgfe3x1SkhF0e4fv1QQ3sndobrxrbqJbbqLb1ST3vO0elxM8cra5nY1yOhVuT9YKngqxOxVid8jHdJ+XSYabwQ5XvVQX/RRX/URn3QQnnTibjXE2GxfZzttd9Ei3BknnBGdDslYw0dUgwUVXqC/SOcJOL8xGJ8RKK9hSO8hSO9BGK8hWO9hOJ8ReN9heN8RBL9heN9heN8hRT9Sh4W+n7Wev7Wev7WOj622t422l6WWp4W2u6bFFzdVog4PBOhvtX9zNDO2NdX76/m9LyFHcNAmKSKUpSWcxMbGnVY//gs6k0/mvJQprCAJwHBUQOISAHB6by+cgGCogCIwgQBRhcjlMLocNgmwQpHO5LBgCCAIgCAYEsnEUIhZmg/MIAZ8QkPsR+tzo/BwdBhkQCBEEB0N5OMYX4HwBjhAEShAQhrL5PD7I4/I5HC6Dy2PyARYfYHE5dCZrFsWhOfp0Z1cHh8fmIwAX4rF4XD4MzXM4TD6fxYdYfIgNIEweROdDLAidYbAZXIDO4c+zeSw+xAERFh9icIE5Fndseo7BBVh86GPf4Dybx+SBTC7A5QEcDo9Op09PT87OTTKYMwzm1Nz8OJszy+bM0hnTM7MT8/OzXC6Xy+XP05ksHjg1xxgenxqfnptncUenZvtHxpk8cGx6bo7L7+gf7OgfnOXwZtjcSQZrmsUZozMnmOw5LsAAoDkuf5w+Pzk/P8tiMDjsybkpHsBlshlzczM8PovJmmNz6DAM8vlc0mLl8Tg8HofDYTGZdBaLweOz+Hwuh8NiMOYZjHk2h84HWBwufZ4+webM8gEGmzPL49NBiEVnTHJ58zDC4fHpHO4civEwnA+ATBBigRBLQAB0xiRG8ACQCcAMDncOxtgQzAZgBgAyeeA8H2DwIToEs2GEA4EcBOQgIOdTGSoPR/ikMJiHQlzyPApxEZAD8VkoAojojw9nMMwWEZMUhDD5EJMLMwGYxUfZIMLmISzyDB9i8hAWeR6AWVyYyQMZXICOoFwY4hICAkeJ2SnWxnW6ZFTw/z46UyUp1nam2xKiruRdCAwOoIhRJKWkZZYqyMqqysmryCkt9Ln/Ymnf5xKtuhal8+dFg4vcEYtY/0VMC8N9ojNQhHa0qBboLC0nK6+spKSirKSkICcl9a2ctKeZQe6+5PtHUu7tiSzZ6V+yw+tOqsftVK+7aQGle8LL90eU7Qu/mx54PckjP8H9Vor37TT/ovSAovSAwl1+BaleV5PcL8e7XElwvZLgejnB9cI2t6xo51Ph9r+F2JwMtv49xOZkkM3JIBuSzpnuhjtc9VKc9chK7gQnnUR7jUR7DWG+c5KTTrKzbrKzbrKrIRkYFM13/kRn7c/pvM3ZMNbJIMrBINxWN8RKJ9hSO9BcM8Bc099Kw99aM8BGK9BWO9BWO8hOx99O299Om/RjkHs/e21fOy1SXjY6ntbaHhaaHmYanqbqWzdvdDXa4Gi43l5vvaflJkt99RXLFGkUCo1CkaDSKAuFguKffGQUKpX6/FnVX9CZEMB/oc8ZjWGIgMCZbEZTS+OTp49fvalu/9g5MDI8Q5+fmputbWqqrqn50N1X19T67NXbpvbOOR53ZG62rbfnXUtzS3dXx+BAS3dXS093c9fHrpHhgcmJ950ddW2tzd1drT3dQzPTHYND7f0Drd29bb09vWOj8xwOhKEYQWACFMFgGOEjKEBeCYpyQYiDYGB7V1tJ2b2m9ubO3o9N7c1vG+rqW5paOjt7h0aHJ2a6B0aaOrs/9A0OTsyNzMzXNLe+bWx+3dBYXdfwuqGxob2j+WP3+w+dL2rqappbu4dHW7t771c+qW1pa2jveFP3vq6+aXh4FAAAFIX5AJvDpfMBBoyyQJgBwWwAZAMgB0VhCIKGh0ff1TTUN7XWvG9+8uLVq5r65g8fn79+V1ZZ9aKmrnd0/EPfQHF5xZ2HFU1d3W19/a/eN5Y9e/7sbU1jx8fR2XkOgkE4wUdRAEERAQ7CEADxCQLHBTAEcskiCwwF+ACbz+fy+VwA4MEwiKIwgiAgCMIwDIJ8AABgGEZRFEEQPp/PZjMJAkdQgMtjQjCPIFAEBdgcOghxCQIlCBTFQD7AhmAeioEgxOXymFweAxcAPC4DxXgowicICEMBEGIJcAjD+RgKoBgPx0BcAJCXRAhgAkcIHCEE6Be06CEcIe/DTxK5u3C+iLhCCQgQJ2BcAKECEMNBjIAEBIwTMLnHBZDwURQDEJRPECCOgYSAIHBifoajvkH/v0tnYSX3IjrHxEXkXrsYFBIoSmdZOeX/hM6itrOw29HSPzer+6JrWHQU7Bfz7b5YeCL6gqLG8ueAptCWSMkpKS6Vk5WWllpCpaxRVYpysbm6JylvR0hBsu/tZI+7qZ73dnoXp3oX7fS7mx5MOjTK90cU7fS7kex5e4dvcWbQ3d3B9/eFlewJKUz3z0veenGb0/kYh3ORtqfDrE4GW/8WYkNWcp8Jt/89xIasRjkWYHnY33yfl8kudwOyuXO8o3acg1ayo1ayo1aSk1ay8yer2UVvu4ueKJ0TXYwWkp1d9EXpLPQ7b3M2iHUyiHbQIw3nBTSbafibafhZqvtaqvtZafhba5KY9rXR9LXR9LPVEsrHVlMoT2vtrZaaW8013M3UPbaouZtsIOnsZKi21dzIaOO/lslK0SgUqjiFxLGYGJVMqyO/pNFoL54//V/Yzl8ENIaDCAoICByEge7erjfvXtc11H7o+tjd3zc9P8cFgZbOzobW1rHpubaPPdXv6po/fGTweMOTk21dXa/r6hpaWzv7+po7Ojr7+uqamzv7+ibm5oYmJnqGhtq7u2ubmlp7ukk6N3/sbuz42Dk4MMGg81EYIwicwDABigtgXLBwbQIBgGI8AOKOTA6/fFvd2NZU39xQ39zwtqHuVW1tY1vHx77BofHpjp6Bd02tzR97BifmBidnuofHWrt7Gzs+1jS3vqytf9vYXN/24c37plf179t7+0dn57uGRh5Xv65v+/Cq/v2TF69q6xoHBoZ4PADHUQyHYIQDIUwQZoAwA0JIY5OL4ygIgr09g0+qXrx4/a62seV1bQPpHqltbKl8+ary5aumzq62nr5H1a/uPX5S9fbdkzdvK15W33v8pPzp85rm1sHJaQYI8BCEAwFcEOAjAA/g8kEOhkMIygf4LBTlEjgA8RkYCgoEmECAoSiMIBCCQBAE8fl8AABAEERRlCAIgiAEAgLHCIIgMEyAYRiCIBiGCQQCFEVxHCcIAkVRCILIhwAAIJ+FoihB4DDEIwgU4LN5XCYJ8QUJEAEO4xiEY9DC7SRAPlnBEIoAGApjKEiuOIagCIDAIALzUQQSnicEiIhE7AABICLeJy28BwgIBMNBDIcEBExmZZB3goBABAQsIBBcAOECGMNBgoBIOgswYm6arb5Bn6wV/L+JzuISFHEJipXtluht4VfzL4WEBVPEyA6iCrKyqktllb7m2ViUpCx8VJTgX7OO/5rOi/wnohSW/dRo//Ngo+irCZFNIYd+S0hJSklJSNPEfvybSpKP69U9SRcT/XLjPG7EuxaneNzb6V2y0/dueuC9veH3d4c8OhRdcTDqbnpgYapPcVrA3d3BRekBt9P872QE3s4IyE/xvBzvciHW8Wy49fGALccDLI4HWf0WYnM6wiEr0vFMuP1vgda/+lkc9bc45Ge233tz2lbDFGe9REdtsrNzor1GkoMmSeftLnoprvqkhCHBZFdDks7bHPTinfUSXHTjnbVIv3Oss3ask+5C/yMHvSh73XBb3RArrSALLZLOfqbqPuYbfSzUfD8xmpwQ6GOtQTKaJLK3jYZQHlZaWy013c3U3UzVtm7e6G6ywcVwvYPBOidDNUdjbbUf/iFHo0hQKFRxCoVCEaOSdxtVSGcJCYmXL5797+j8BcMZB2GELyBQAYGTjOaDPDKYjhEERhBsEOQhCEoQfARn8SEmD8QIggOATC5vcnaOyeVBGM7gcBEBweTy2HyAfBZGECwef2hsfIbJZMMoB8PZKMaAYBYM8XAMxFEAgREMRvGF/0kcA8ngPorxBASKESiLzwZQcJ5N54BcLgwy+XzSZQESBCAgZlgAnYeQg27ZMDbPA1gQwoKQaRaHCcIgQTBBeI7L56I4TBAgQUzQmUwQHp6eHZ+ZR1AScAIcRwkCIYflwihDQHAJAiAICEH5AgFGEAQEYhOTs5OzdDYAz7N5sIBACYLBBWY5vLE5+gybCy84eeAJJmt0ns6AYAYETzDodIAPkq8uICAMhVEEwWAMQ1AMFOAwQSAEBhI4QAggHOGCAAdBARxHURRGUZggcOLTwWSye3v7u7v6R4YnJidmx0anhwbH21o/9vYMAXyUzQIa37e1tX6cnWGOj820tX5sbemcmWbwecjsDBMEMEJAzM4wEAjt7ugkBAQhIAQIikEwBsEELiAwnEAxAsUECEoKhxEURgiC+HQNX1hxHMcwBMdx8oxAgH2Nzl+xnfmf3g8Q0VWAwyTryXcFIf1xDBLgEIrwSc/G3DRbY6PBX9vO/9OooDhV6ot0jooNyyu4HBYRStKZ9DvLLFWUkVf43EAWnda6KHnua0WAXzSERbM4vvYesIjjixo6i44Z/NxIp8grqyxVUKRQxKUkabLilH8tU0r0crycHluwMyI/yed6nNvNONebCW43ktwLU32KM0Pu7g4u3R9+f3dIwXbP/AT3G6neZApdfrJH4S6/oszAwnT/6zu8r233uLjN6XSo5ekwu1OhtqdCbU+H2Z2NcMiKdMyKcDod4XjAa/M+L5NMT+OdbvrbXfTiP9GZrBJMdNRMdNFOcdVPdTNIdTPY4W74RTrHOep/CgnqkRl1MY46ZA/+KHvdCDudMBudYGutIAstf9JwNlX3MlPzNt/oY6Hha6nua6npa6nubaXpbaVOMlqUy942Gt7WWp6WWu4WGm6mam6bN7qabHDbtN7FcIODwTp7AzUrfbV//kNZikIhbWeKGEWcutDBlkql/od0/low8Gt+Z4JAEQxEMJgENCbAcUKAEQQXhFCC4EAQyTAAFaAEwUdRjCBAGMIFBIDApHuaA4AkkQEEBhCUdFygBMEBQJQE3qd54QAhgAgCJggAQwAERnEEJxABgZCfYVEMwAUQm8tACJQDcjECB1EEwlCy1QJKEEweyMcJmCD4GMGGBAtebwHBwXCS1Dxs4fW5uAAmCD5BcBAMJAg+TkAEwYIQmCBAVCAgCAFBQAjI4zP54DyMslCcxQNmyIuFER4EAQRBEAICQQnyd+EjODkEnQMiMPkjUBwiCA6GAyK/IwOCyUdhguCjKB9GIAzFScNXgMIIH4J5BIGQbhyCgCCIhWILtjMEAXw+F4IABIFgGCYI4tGjR/Hx8RERUSdOnLx69dqhQ0eCg0N/PXby4oXcttbO169qkpN2pO3anXf1+r69h1K279q1M/N6we2qJy9vF5aU3q+oeFh19kzOkf2Ho8LC+7t7EAAkAQ3x+ASKERhOYDhZg7cgXEDgAgxDUBxBcQQToKISEDiKIzAKQQgIo5BQuADGBbAAJ1cRg+ArtjNpp5MJ++QqwFEhqYXWOo5BZLsCAQ4hMI+kM32Wq6VuROY7/7foTBUn/+HExajiFApFnEbS2SwqNuxaQW54ZJiwv/NSWSVpGYUlsovby5EMFRJTRqSxHFlF8jXILkp3E/qL/4LOwsJuoUND+J3C8KCwCOXz6CJFXEpOVkFVUUFVhkZTponprf0+2cMuLyOuMDP2dlr4rRT//AQPsrfR9RSfW7sCSPIWbPe8sdPneooXGf27vsP7+g7vm7t8r+/wvpLgeinO+XK8y8VtTlkRNmdD7LJC7bPCHc6G2Z8Ktf09xOZ4kPXRQMu9PpvTPYxSXHXjnTS3OWrFOC0o1kFzm71mnINWnJM26cdIdjXc7ma03W1T6tbN2902JTobJjgZJLsab3c1SXIxSnQxSnQ1IBvwxzrpRzvoRtjphNtqR9jphdnphthoB1hrBphr+ppr+Jipe5ure5ure1qoe1loeVtp+ljp+FhrLax/lreVpreVppeVpqellqeljqe5ptvmjS6b1rtsWu9ouN5W7xcHEy39dT8sl5OkUSjiYhSqBI0iTqWIU8XFaeIUqiRNQoxCIacH1dfVCHCUIFABDpM5GDjOFwiABTvlP6CzaK0KQaAwwodhkCBwDMO4PID8VyXnFqIEAWIEC4ZI6qEEAaIIiEEYQaAEDiAwiMMoQUACBCAwmMBZKAgROBuDQAKHCAIgBFwCZ6IoQBAgQYAEwcUxgBAAGAYTBEoIMPJnCVAURxAMhlEIEeAQhiICnMQiiOOQQIASBBtGyWuARGjIJwg+QZDZI+RJFoZABEGHQZLdEEFwCZwnwMFP38DFUIQgMIJACBiAOSDMwARcguAhCIMgAAEBQjAPhAEhryAMF34gAHEcwDByJf8mXAwlL4mFwHxCABEEHyfdtwRKEDwEgQkcIwgezAcxCMURAYELCIQgUDZnnvw4j2AoimMCgsAEOAgDKI7gOMrhMnAB3D/QnX/tyrms3x9XltW8q66oKMm7erGs/F5t3ZupqYm2tpbnz5/W1Lx9/PjR3bt3iouL3r593d7e3tbW9vjx4+Li4srKyrKy0pyzp878/uvwQPeCzY6BBIEgIAdH+ASBCFAAATnkBuAyUIRPEAhGQAgOoAIQIyCcdAoTpM8BwQgIxvjkLB4EB2CMj2AggoHopxXFQBQDUAzAcBDDwT9b0Hwc55PnMRxatC58ivpsFRAgigECgQBDCTYL0lAzpFCkKP8Hb28dHdeVpX2XJLNlCHT39KRn5uuemUxiElnMzIxmkpkZ4nDSOElnGpJ0mGOIndiOHTNIFjMzs4ovHrzn/eOUyhXZ7rd7vvTrtVetUtkqy7b8u/s++9nP0U110k11cnJycuJg5k+nchnw7+udnabpbJKIk5NON2Wqbuo0p4TEmJ27tr73/tubtnqWTtUAACAASURBVGzkvfOcuY9On+E6c9bc6bMnZ+HfH+DJkcrp7Hh+oKM9Y5LobGf0bIccZ7s2Yt9esUc/TzqW8P4txPu77DmPzNdNm/WY67wfPzLv8Udnzvr5o/OSfZa8lL/si5f2fXJ40+dHNpw4sv7UsQ2nj6//6tkNXz2X/9Vz+Z8eWvbOzrQ/b0l8Z2faxwdyPzmY99H+nA/3ZX+4L/vjA7kf7c95b3fGX3ak/mVH6js70/6yI/W1VTGvr47975XRv1oW/qsVEb9ZE/OrVdHPLw97fnnYsbzgQ1n+e9K9d6Qs3ZritS116fY0762JHtuTvXameu/J8NubGbgvK2h/ZtC+jMD9mSEHskL3Z4bsTg3YleK/Nz3oQHrIntSgiQikwJ0pAVuT/TYn+mxM8M6PX8rTPlfGeCyPclsW4Z4btiQnfEl22OLsCI/sCI+cSM/cKK+86KXLYrx55cV4PrByor2zo5ZmR3hkhbunhyxOCV6cFLAoKcgtJczb7T+feHT2hKvZxVnnMk3nNOUfTWdFtqqKIMuiJAlms9VqFXlTJalERQwzBjU2LgrjoqAwAm2dL+F37kDTzLJskCWJEoMiCwRbKbYQZKW4dWRQr8oqYzJjVkpFxkTGTABaEJYoMQOVt+SQakizsY9oFCDIm3GTIMoQIY5jyqDGIGOKZuuCFcZEyiSNcQSbELAQZACKwpgZQ5UxM4YmBPSqLE+4SsYVqWtsxARUyJisYQkBmciIKpBYITSrqh4AA1+XAFCCGGBKRAmMjBokAE2CaLBY+a0AvoddJmvUpCqAMRNQu0aGjarCrx9WhZhEiBmzKqizb8gkyPwPiDRGKJNkVWPMYDJqjFGmYWLv5SHRqMYoY5RQwLtsRbaoqplfiQgRGFMAtAJoZQwpqtVgHLFBUAMIKxpDCCtU4+NEiVJstuhVxTrY184vZ1AxK6JBwxJUzAQKTFN5PAujCqOKhiXGAMKiiqwyMCvQAomIqASJqCIrf441mTDFoQBlaFJpDGqM43VSB61omsLZ/bfXJDp7eQT9sHR2cZrGm27+n2vqFOcpU3Wczu9/8BdO5ylTp8+ZO3/6DNdZs+fMnDN3ksXi/j7aTtLps2fd72u+n6eO7/MwOjsemDKJzo6XCnvH7Zi2Yf/ddXPm/2TO3Mfmz5732MxZTz7+aHaQ9yubVrx7ePO7e9Z8tH/1l4fXnX1u87evbr/wyrYzz288+cy6j/bnvL095U+bE97envLhvmzeMn9xdOUXR1d+dng5h/X7ezK5bePDfdmvr479n3UJr6+OfTU39NVlYb9bF/e7dfEvrAh/JifoaG7Q4eyAPene25I8NyW6b0n23Ja6dEuC+/Zkr93pvvuyAg7khOzPDubJR3vTg/ZnhuxND9qZ7Lcz2W9PWuCe1KBdyQE7kv13JNtU5s2JPhvjl26I814fu3RNjOfqaI/lkR554W454UuyQhfxyghdkhnmlhXubmc0L07t7Ei37Ei3nCj3exXtnRHukRHukRXplR7mnhiwINF/YXKoZ2Ko1y9+Ot91qm46X9t20jlPm2mn81SXKXY6l5eV/BU6/y2OOkc6q4qAkSIIlu7uzvr6xqamlpbWzobG1rbOvoFhfe/Q6LhZ6B4ZbujsGDSOdw4NNnX217X2Vzf1dA+Z9QJp7Rkrqmyubuqpax9o6BwaMqm9Y4KssUu3y26V1hXXNFc0tZTU1ZfWNxTX1pXW1jd2dncPDrZ0dTW3d9Q1Ndc3NnR2dxlMRhUCAIAoSzJEowZjd/9AV18/ny5WNzTXNbe19Q1UNDSV1NTVtLRVt7YX19aX1DXUd3b3juurWlqLa+sKq6qrW9vKGhrLG5tK6urLGhoLq6rvVtdUNrf0jutb+weuFN69ereosqnxblV5WU1V12CXikSNKy5M1DSJMZlqCiYqpkhS5N6+ofKKmvLqupsFRdduFZRW1jR3dLd19zW2ddY1t5XW1t8sLi2vbxwxWxu6ui/dvlNUU9vQ1VNQ1nDpeunFayUdfcZhAyiubC0sqW9o6a+s7ais7ejsHm/rHDILuKm1r3/I1NDcVVRc3tTcWt/QVFNXOzw6okIFQhUTFeEJEwUDjAGMRQAs/DmhKmNIYxAiiTE00bGqVIMQqpRiCFWEwIR6gBTZwuUU2wSCIcYQgpL9ObdqEKwgKLGJHpkyyPtle9c86UPeXGM6ufgFgzPaJkPbbpxUxtSJ3nly/VB0/nungnY689MFOZ3jE6J37NzywYfvbNm22U7nGTPnzJo9xz4VfKCh4v7ojPt1ZzuLJ6HZTnMujEyis6O1zhHEk4aEdkHDvrFid5jMcJ2tc53345mz5rlOnz13issv5rvmBPv8esuqP+9Z+9aOZe/uzPl47/ITR9adeS7/zHP5nx9e9eHeXJuReV82d859sDfrxDOrz72y+euXNn55bNVH+3N4K80Hg+/sTPufdQlvb0l/c0va71ZF/3pl5GsbEl7PT3p5ddShdN9DWf4HM/12py3dkuCeH7MoP37J5iQP3jvvSvPZm+m/LytoX1bQ3vSAvekBu1MD9qYH7U4N2JHkuz3RZ1eK/67kgO1JflsTfLYm+GxO9NmU4L0xfun6WM91MV5rYjzXxHiujPFYHumxLMLd1jWHLc4MX8zVCUdA88oMc8sMc8uKWJIVseQeoCM9c2N80sPc00LdMiM808Pc4/0XxPsvSAnzivR3+/GcKdN1upnTnDidXabP4HR20jn/4+hMCWAMQ6gODPS1tXW0tXXU1DbW1jXV1Le0tPdU1jUOjhkGDPrGrs7eseGS2prGjr6a5u47pbU1zd0GEfeNWsrr2mpbepq6h0pqW4qqm24UVw2blWt3Kyrq26tbOour6+5W13DfW2ltfVf/0LDB0NnbV9PQWF1TV1NX29HVaTabCSGMMU3TFBUarcKowTgwMtrU0VFSVVVaVVvf0t7Q0VVcXXunrKK4ura4tv52eeWdiqryxuaukdHyxqa71TWFVdVVLa2l9Q23yspL6upvlpYV1dQW1dQWVFZ1jYwOW6xFNbXf3Sm4XnT30q2bNwrvNHY0WkQDYYqmSZSKjMmMAW4YIBqWFLmnt7+yqq6orPJWYXFBcVllbUNVfVNJZU1ZdV19S/vl2wXnrlyraGgyq7BtYPDq3aKCyqrb5ZUfn/jm60u3L90oae4aMUpaW+94WVVrUVnjhe8KLl8vqa3vrmvoMZhBdV17U2vfjdslFy9draisLi4pKyouHRoeBQgCADSNcOccX8BDUILQarXoIRBlxWI0jcqKxdacMgiRLEpmQgGhAEJV04gsiyaTQVVli8U0rh8eGx8SrMZx/TAEkiCaRMFktuhVRZBkiyxZHB8F0WS2GsyC3mw1mKzjRvO40TJmNI+brOMWwWgRDVbRJKkWWRUUKCCiarahxfeKU9X25d2nQfPX//ZypLNghUs9g//RdHaZoouLj9q+Y/OHH727dfsWnZPOZco0O51nz5v/QB3ZcRho3yvhWycPnAraOTtJ+rDL1nY68/d0NEfbHdP2Hvn+cjRB2y8nOtc5j86Y7jp3xqxHpk799/muq2OC3jq87aNntr67Z9X7u/M+2JX72b5lXx5ZffLY2s8OrfxoXx5XMz45mPf+nsx3dqa9vyfz8yMrvnp+/ZkXNnx8IPft7SlvbUt+d1f6OzvT/rQ54Y0NMb9fE/fOtsx3d2a/sT7h1ysjf706+terY15YEX4g1ftAhu/BTL896d5bEz02xi7emOC2Oclje7LXjpSlO1KW7kz13pXGXRn+u9P9eezRjmS/LfFLt8Qv3Z7ky9G8KdYrP85W62M910a7r4nyWBXlvjraY0W0+/JIj9wIN07nzHAbndNCF6eHLcmMcM+K9LBXRrhbRrgbfzE7yjMn2isn2iY6p4d6pIS4pYd7poV5JAQsjPVfFB/s4bv43+dM003R6aZPc75HZ+4Quo/OEwOTH4DOBKuUAMYohKrNKmCRMGEyoJCwcbOA+d06gpCxcdECGAUMj0mGIcsoYBgwLFIZMgwZlpk6bBntGeuDDBtVM2DAimQBALMKue3BKIr8Hl+SVRUCWZYlSVIUBfMoX40wqmmM8VaQTGgIKmH8a1A0JiAiIGLF1IqpSG1SsgkgCyIitYnR45ICGBsyW/krAtG4AK2XVQvCkDGJEgkBoCGNYY0BSmWEBFU1IyRgolAN8umoJKsGo9lolfRmwSTIEsBGQR4cM4waLTKiI2Zr7+i4QVIgY0YV9IyNj4lS5/BISV3tkNk0LokWBEVKRqyWUavFqMjDZtOg0aC3Wof0esjYsMEgqKhvaHRgcFSS4bjePDg0AiDWGFNVlRAkilaz2cg0QrCKkcIYIli91+oyrDEEoASRrDGkAhEhYLWax8dHAVC4u44xJssyH/YxRmVVYowCpBKCEIEIAVmVTCbDmH7UYjEpQObOd0Qg0SBlBBFVhYqsCipUEFE1RhFRJUUUZYsgWS2CUZCsKlSobbzIyzbmnTDMfV9e+57uPLkeDmiF05kSG52ddDP+EXSe4uxip3NsXOS27Zs++vi97Tu38eH83HmPzJw1lysbjvKxXVWYRGc7eR+mbDjS2XHKN+v7hwfa3/PvpfP97+w6f57u0cf+ydV17uNz5/9o1oz/eGT2xoTwD47v+eSZbZ8e2vDpwdVfHFh14tCqU8+sO/Nc/lfP5Z9+dsOpZ9d+emgZb40/2Jv12eHl3EL36aFl7+/J/NPmhD9uiv/LjtQP9mZxz8Yf1ie+vS3jnR1Zf9iU/NvV0a+uiHhpefjzy8MOpvkcyvA7lOW/P8tvd6rP9mSv7cle21KX7kz13pnqzQFtjzfameq7LdFnR7LftkSfzXFem2I9tyZ4b03w2Ri/dEOsJ691MR5ro91XR7utinJfHuW2LHJJbsRirmlkhixMC1lgq1AbnTmO7cVfsdM5N2ZpXqx3XqxvbrRvRoRXaqh7Sohbaqh7UohHtP/ikKUL/vNnj81y0bnodFMnlA3dlKkPpHNFeekPSGemIQRljgNNY5Sy3r4hk1lUEYOEmSUVUKaXxN6xUYURhaFh65jCgMKAGVutVBxXDIOmIYNiNChGlQGZKaqmyESSiYQZsqgWPDEiA5QpCPMxoKwAjf8glCAMVYAUFSkyBIrG2JjR1Ds4ZBYl/rkiwFYFSkQTMbVCbFKAUYUWROQJFo+JslGF45JiVKFAtLaBIc7lIbPVoABJY2aIB4zmtoGhEasoYiprVCFIAJIKJW1CPYDQSohks9lq3Ghhm44ijQFiM2+ohPGrBWBM0ZiiMW4O4SK4GQIzEgBDMlMBQyqDetUoUolfvSCjkGEZq5hRyDBmDDKKNKYxRihTAeFzSFWFExZmyBhVZNFk1HPDskE/oqgCJgrCCqHAYjXoDSOKKpgteu7JA0DBGOr1+r6+PlVVNcaGRoaHx8dGRseHx8ckWe0Z6B/XG8dNxuGRMQmokqxaJBEiYrCYe3r7h0dHLILVbDWZLGaj2WA0m0wWo9FsMpoNZqtleHSof3BgTD9qtlqsokWUJRUq37d2QKJB7uKwzQYdk16IRIiEsPzAepiy4UhnUUDeXiHOTjOddNN+WDo761ymOLs465ymTnF2dtHFxEZs3bbx40/e37l7h53Os2bPm+06d/ps10nBco50nqRgPHCv5GF0tqcg3U9ne099v7Jxv3POvik+STxxnT9P95MfPzFvztx/mjf/p7NnPPmI6+ak8A+e3fWX/Ws/O7z+y6Prvzq24ezxDWef3/DNixt5nXtl88njaz7cl/3+nszPDi8/eXzNJwfz3tya9Pb2FLtP461tyR8fyP1wX/aftyS+vS3jT5tS/pCf9EZ+4mvr4l5dEfHisrAXVoQfSvfldD6Q7b8/M2BPht+uNJ+dqd67U312p/rwvcFdaX47Uny2J3tvS1q6NcF7W6LP5kTvDbEeG2I9NsZ7bUrwzo/zWh/jsS7GY12M19poz7XRnqujPTidc0IX27mcGrQwNWhhSuCC5KAFqSGLUkMWcUbzmnjFLT3MPSPcIzPCMztqaU60d16sb16sb26sX3a0T1qYV3zgkuRQz9RI30h/t6ULf/H4nKkzXHQu/CxBfp6gk7PNiTlxYb9HZ5sV6YfxbGCkSJLQ0dE2PDyq1xuLSyqqaxoamjuqapuq6puqG5pvl5XeKC6qbmlsH+gtrKosb25uGRjoN5n6DcaGru7i6tqC8kqeTFRZ11heXVdQXNbY2kEYg5QBQiUAAaFIYwBihKmmaQghqAIM0YS1CzOMGSFMo1Rj7d09xeUVdU3NfLGlvKa+sLSirq2joqGpvL6xqqmlvLG5tL6xvrO732Cqa+9p6OyrbesurKwrqKitbun85srNisY2k0quF5XfKq1q7hls7hmsau64XVZ9o6TsasHdO+VlhWUlBaV3W9oaRcXMGOJeBS65Ug1y9wimhGqM/ykURFWsccszYgxQJmKqMmYBSKbMbqpTGFUZkphoQEaFqSoDEpMBAxYimJBFZcgMrYAhhQEOaxGqhDGEGcI2VxtEhE44nkVRlASxory04M6twYG+6qqKM1+dOHHys7PfnL589buauuqKqvIbt65XVldUVldIikyZhikZHR+78O2lP/7pzfMXLtbWNZy7eOnst99+8+13F69du3T1xlvvv//l6bMnv/76+u3CIb3eIql6q9UkyGU1NV+cOvP1hW+/vfjdV2fPfPHlyVNfnb7w7aXLV69c+PbSV2fPnDh5+osTX56/cLG6tmZs3KAAlc8zuf3OsbjGwuv+78O/dyr4QDo7O03/YaeCfLQzic6ffPrBrj07dU46J+cpc+c9Mtt1PqezXdNwVJbv3+VzdFDcr2w8rOx+D8fjVCZh2lEPcZwEOl4VJtGZf5bu8Ud/5Dpj5o/mzP7nOdMX/mT+3uyEL1/e/86BdR8fWPPl4bVnj2849/ymc8/nf/XsutPH1556Zs35V7ecf3XLmRc2nHhm9YlnVp88vubzIys+2Jv12trIv+xIfXdX+hsbYt7YEPPe7owP9mb9aXPCuzuzX18b9+qyML6W8sry8Odygp/NCzmY5nMgzWd/us+BDN/9mQH7Mvx3pflsT/baneqzN91vXwZHdsDOVN9tSUu3JHhuiV+6JclnU8LS9THu62Pc8+M8ucq8Ntp9bbT72mhPu9a8Itp9WZRbdtjijLBF6aE2OqcEP7iSgxYkBT6dFPh0asgSO6CzIr1yor1zY3xyY31zY/1y4v1Tw5fGBrolhnqlxQRF+LsvfvJfZ7joZk5zctLZllB0zk7/b+jMb5xF0drQUDcyMqZprLOrr39gpKW9p7Sitqaxpb6lvbqlub6jvbmns2dstLm3/05lbVFtY/eYUS/BAYO1pXuwqrG9e2CsobW7p3+svWuQH3KhaUySeWIv4cYMhCmAmDfN92y2GmOEMIwZhASoGmO9g0OVtXWNrW2d/f1NHR3lNfWlVbUtPX3l9Y2ltfX17Z18KtjU02dBpHvE0Dtmau0bLq5pLKlt6hwav15U3tY/YpBRQUVtbVt3v97SPjDaNaxv6R0qrW8sr2+qbm4tra4uKC1u62glGmQMQyDyvxNsM4dBiAFAEGKkIIptqSOaBIlKbLcC3L4yahGGTZYxURqxClZMFMYkhhSGrJpqgEKfaUQPrIAxUUNcdeELMgIifFImI40wJoiqJEOEmVVQxsZNoihrGsMYY4yZxlqbW6oqy1VF6u3punz5UnHx3TuFNwuLCnr6uptbm67fvFZZXdHQVC9IIsQIEaw3Gq5dv/ne+x9evXajqa39dlHppWs3z3939fKN2+e/u/rmux9cvHqDv2iwShIko0bLqNFyo6DoLx98/PW33126euPU6TMffvTJlydOXbl6vaCw6MrV66e/Onvi5OkvT5y6eOlyc0ubVZAAxLICREmhTPu+uEG0iYvcZAc0LwYfWH+LssHp7OI86x9N5+iY8C1b8z/59IPde3dNovMkv7NdI74fu/yV+0OO7GydBFZ7PZDOD3PU3X8NmGSj/p6j7pE5c//p0Ud/Om/OE67Twxf84pUtK0++evCjwxv+sj3r/Z05n+7NO3l45Zln1p57Pv/cS5vOv7z565c2nnlhA4fyl8dWnX5u3cnjaz47vPxPmxP+vCXxvd0Zb25N+t3q8De3Jr2/J/O1tZF/2JTMo+l+uzr65WVhv1wZ+crKyOeWhR5M8zmc6X8oy39/us+eNN+96X570nx3Ji/lGfw7kry2xrvvSPHZne6/Pdk7P2bJxnivzYneW5N9Nyf75Cd4rY/zWB/ruT7Wc22056oo95WRbisilqyIWLIscklu2L0ZYEbokpTghUmBTycGPJUU+HRyyMKk4KeSgp9KCl6QFLwgMejpxKCnEwMXJgYuTA11Sw11Sw/3zIjwyoryzo72yYnxzYnxzY72y4jyTY/0i/ZfHOq9MCkyINTP/fF5M6faXJc6p3smeyedsxOfCjrrnPjUwkmnq6ut5utV9mSD71lK/28ZdY5hdRjJBKuMYU0jEKoIEWbr4DRImAwoZkwEGE4YexXGDApQGBu1KkMmkRPHKCHAGKAMUAYwA5ghxDBmGDOEmQoIb5kx0QghGGMMEYYIqoBpjGkUqwpRFEYpoxTKksaYDJFFkmWIIGMqpRIkEiT2LQ/osN4iM2ZRqW09BDG9ACTMVI2NWRRVY1agWVTKXW4yYQJkEmHqhCnQqsqIYMoIgioEElBFglWqQYQVURb0xvG+gd7W9rbG1o66xrbrt+7eKiipbWprau9uau8ur2kYtYhmFX1z+drX310trW+8Xlxa09bR1D1Q29HXNmAQCLt0u+z9L8/VdQw1do5VNw9UNw/Ut4+0dBmbOw31LeM1jSM1jSMNzUOCTKprGm7fKayorC4qLr11u6Czs5uvbjPGGNUwRIS31lSD0JaLokJFkKwqBCoEVlGwCFZJVhGmoqRIsqo3mHp6+wcGR7v7h3qHxvSiMmoR+8YMPSPjgwbzqEXsHBwZNJh7RsZHLeKYVeod1Y9ZpXFBbmzrHDWYB0bG+4ZGB0bG+4fHegdHBkbGx4yW5vau7v6h7v6hzt6BgZHx4XHjuMkqqgBiRDQKMeJCB9e4FUVSgQiRzK/9/MwHCESMZBUIDywAxQeWKBkU1cqXg8wmJTQ4Tqeb/r+g88N+THGe7uI0zZlHJ+h006a6uEzRRUWHcTrv2bdb56zTObnMdp07fYbrjJmzZ7jOcUStXYhw5LV9e3DSqayO48QHuvE436fPnjV15gzuouPvP3XmjAeujM+eN3cSr+1QfuRHj/ONQUe1Wveoq+tPH5n3xHzXf390dpz7ky/m53x8fNs7e1e9vzvvkz25X+zPO3loxakjq04fXc3Xtc++mH/6uXVfHF3JzXOfHlp28viasy/mf3F05ft7Mt/envLHTfGvrY18Y0PMHzbGvbY28vcbEv64OeWN/MRfrox8KS/01RURr6yMfDYv5Eim/9HswMPZAfvTfewRSNsTPW19dIr39kRPTucdKT4b4z02JSzdnOi9OdlnU5L3hnjPdbHu62M918d7rYmx0XlZ5BK71pwRtigjbFF62KK00MWczgmBTyUGTaazDdCBCxMDF6aELEkJWZIa6p4W5sEBnRPjmxsbkBsflBHjlxjqFeG3JNzPLSrY223Bf8yZNdWOZkc6Ozk5uTj9wHR2bJwxkrmFl9uwVBVCiPmNNtaYAjUJEosM7FgUiW3nYsJ0rAmISESDjMkTPSbiK3aUYXJPSyWUcTpTSnm/TBDWbJoGYshWFAJuebapvZrG/cVwwtosUyYRTaRMZoxvuCiUWVSqUBu1ZXIP4qrGRMT4T0HGFMpEbNsw5G9LNUaZxjTGGKUEEawSCqgGAVJNFuPAUH9XT/edotLC4oqrNwqu37p7s7DkTnF5eU3DneLyIaNFIqykpv5GUWl1a3thVc2diqqbJdUXb1WU1vXqJVbe0H/qwt1rd5tuFrXeKe24eL3m8q3663dart9puXy96eKV+otX6q9crxnVC1XVtTdv3bl568616zeLiktHRsYYY4oCIMQYIqCoQFEpJkzjjOIrnRgRqDGGKQEI8jsQTDSjySLJKv/bphqzSKpKmEyZgKiINe4Wh4xZABYQtUJiUqBJgQKiEmECogKiZlHhIjv/J1CxJijQIqkSwPwQE6NVssrAKgOzqAiKKitAAaqsKlZRMFmMZqtJlkUIVQAlWbGKgkkSzfykNKtFb9AP8zzC+0uUTA8pg6xY+LeNnc5/RXf+Aen86Wcf7tm328lF5+Q85WF0thvg7rfQzXI4JPD+cpSkHfVijmPeO9vdHfa1Q0dtmtvmZk+cDGu3NvN3sweKfk93njd96uOzZjwxd8bif34sN8jrl5uWfXhsy8eH132wK/eTPbmf78v9Yn/eFweWfb4/7+N9OR/tzT7zwoZTz67lG9sfH8jlng0ud3xxdOWbW5PsXP7tqrA3NsT899rYN/ITf7cu7uVlYS/mhryyMuLlFRHHc4OfyQl6JjeYrwvyILpdKd7bEjz2pPnuy/DngN6R4rMrzW9Hmt/WZG87mjcmLl0X77E2zn1dnOf6eC/uzVgW4Z4X7rYswj03YkLTCLHJyskhCxMDFyYELEgMXJgYsjA55OnkkKe/10EHLkwMXJgcvCQlxC011DMtzCsjwjsryjcnxj83JigvITQ92j/G3z3Cb0l0kJev+1P//KNHprs8GM3/Czr/9TGg44cT4xqVaYgxe3ICQ5hBpImKbSEbMWZSFZUxlVFZg5BhKxZUBiBDZmhRNQUzhBkSkYAZIgwRhhAD/AnUACAYUg1SgjRKJzpCW3SDRhglTKNMwwypGlQYwSoECsIyRArCnM6A2vr3Sb0zL8iYRO69LlMmU2YBWCK2n7WReuIXA8bMKrSpE4goQLXZRRhljGKiEgooQ5gCFUqyKgHCVMQUqCHKLDK0yBAzxvNL+bsZAUfvjgAAIABJREFUJJV/JSNWccgkypSZFCYgJmJmlJlJYUaRjRjpqEnTW5lFZGaBGcxs3MjGjUxvogrUrKJgspjHDfrB4SGTxaxpGmOMRxpphEIVKJIMVaARyhgDCEJKeBYK0piCsKgCSDUJYECYVQYq1iBlKtYIY4gyxJhZISYZC5AJkEmYSZiZZCwiBhizqNSsEPtyPOQrM4xJAButEj9BSkHULCpcf5chkSEBhAHCFEQlACVZVYBKNMqvECoEsiyqqowQgLbIJIXnK1ECEJQhkh5YD+udJdkoyWZCCKdzWEj8D+uou5/Ozi66yKhQTue9+/dMojOfCk6iM+cpb2Mn+e0m9ciz5811PPXVEZ2853VcRbFDnAPadf48nqHBrwez583lJ1c9kM6O6XT2pUHdIzOnczp7//tPN8QF/3br8vcP539xfNN7O7I/3Jn16Z7sz/flfr4/7/P9eZ/sz/14X87p59adeGb1mRc2XPjl1q+eX88NzqeeXcuR/fb2lN+vj35za9L/5Mf+dlXYHzfFv7Yu7vcbEn67NvalvNDnc4NfXhH+0vLwY9mBz+QEHc8LOZYTdDDdl2eE7k712ZHktTvVZ39mwMHsoL3pfjtTfXel+e1M99+R5rclxXdzss/GxKXrEzw5ndfGeqyL81wR7b48yi0v3C0v3I2b5zLDF6eHLkwJXpgasigldFFyyMKkoEWJgQsTghclhixM/h6gFyQFL0gKWpQUtCg5eElqqDvncna0X3a0X1akf3qkX2Z0QFqUX1SAe1SgZ1Sw95M/f2K6i+1bY5KmMYnOXHp20unq62o0iv8XdJ70oZ3OGoUQqmaz0WSyiKJstkjDI/r+oXEFaiLAIsCDRoNEiUmVxkULYGRM1PeP9Q8bh82KGTCgaqpBNIyaR/WCXlCtCpZFIJhEo6BaoYassiQoqgRUCaiSIlsEq9Fo1Ov1FrPRYjZKFjOUJaJKFMgaVBhGGmP9wyMNLa0jegPQNBFCLowKiFgAMqvQCrEFkXFJGTCae8cNA3qTWUVWSPipd1ZIxgW5rK6xpae/b8xgVpGItRGz0Dk4MmS0cDR3Dg4P600WGfQPDHV1946P6ocHh6AKKEGUYqpBjWGNYYDkccOYVQYGs2SVIKLMJKpWBWHGxkxCXVvnoMEsEWaQVD4SNEMMGBsTVCtiVsQAYwJmvWMmEdmkFVWz9eyQMhUzFTNIeNAFR5vtkdlMdUTTNEZtthZbEQIxIowBgkX1XuYUYUyGxP4cT3yoIqYSJkDbnYRJtm3DK5SpmsMljTAJMwEyQZ1Yc9eYDIn9q53IUaEqtt3N2JtrTAllmt3iojE24c6kE+swmBIw0QRgB1Pg31SKapYVC5fgrRYQEZb4g/ud+YGEdr+zk7MuIjJkEp1d58ybMXPOzFmuds+GI3nt4oMjT+2AdvRgzJoIxJikZtgBapeq+fs7Ou3mPDKf09kuaMx5ZP7DlA3H5/ZoDt2/Pv7ozx6Z86/zZgQ8+S/bU6N+vTnvjzuXf3xgzYe78z7dm/f5vtwTB/NOHF526ugKW47z8TWfH1lx8viab3+1jffLHx/I/fzIire3p3x+ZMV7uzNeXxf1x03xf9gY99tVYb9bHf76+vjX8xN/sybGTufnl4cdyfQ/lh14PDf4aHYgpzMPouM5ogeyAg/lBO/PDOB+Z07nral+m5N98pNsdF4d5746zmN1nK1x5lzmlRG6JD1kcVLg0ynBC1NCliQHL04IXhQfNJnOySFc6LhH57Qwj+xov2XxQcviQnKiA9PD/JJCvBOCvJLDfONCvKODvPyXLvnJ4/OcdDoXFycnp8lcdnLSOTk5OetcJtG5ob6WaeTvpfMDec09G4xhvX6srq6mpqaut7e/r3+4vqGltKK2sqbxdlFpZV1jY1enSVXa+nvulJeNGsX+YXN5VXNRaV1nz2hH90hpRWNxWX11fUdxeUNZVXNja19dU3dxeUNlbVv3wFjv8HD3YH9bT1dDW0t1fV1JRfnd4sI7hbdraqra2lp6ezr6+7oMo0NIERkGCKoaY42tbddv36mub+gfHe0bGWnt6m3u6G7s7K5qaimrayivbyyurb9VVnGlsOi7O4U3i0urG5or6xqv3iq4U1zWPzLeMzhy+cbtGwVFPJS5orahoKT8wuVrt4tKO3oHWnr6bxaXFZSUl9fU37hZcOXq9YLbhdevXhvo6weqzBilFBMNYgoGhnvuFN4uLCkvLqutb+rs7hutbmirb+ka1ltbOvs/O33u1LnvbpdUXbldfLWw9FZp1ZWCks7h0fKG+rr2pquFN68U3Dh/7dLXly+093YaRTNgADLI7zMQw1ADUEOIQUyRrAqIQI1hiAFAMqWYEDTRe6oaxfw+AwJFFEVO53GTubG1rauv3yorFkkdGjNw5WHcKJisigwowAxrzGRVugdGxkwCZswoKM0dPQarLEFqFBSrggxWGTEmqLizb8gkqpix7oGRqvqmwfFxHkyIGesbGWnv7ZUx5pkneCL8hL+CNMZ1FRWCvoH+7t4eQRInIk8JxhCoMlBlBGV7SOnfu40CkaACgffOkohjolJ/cL+zs26qi9MUO511Trqw8KCt2zba6ezsMnUSne9XNjivXSciPR0hO4nOnJiTpoWOXotJ7otJWXT21tuuqDyQzvae2vHcbt3PHpv7xPxZT8xy8f/FP+/Jintt67I/bM19f8+KLw6tOXFoxanDK08fWXH62Mqzz645+/yGr1/IP/XsWr6xffL4Gvt48IujK9/YEMMXCN/YEPPa2sjX10X9ekXI85k+PN/5V6uiXsgJfj43+JWVEZzOR7MCnskJOpIVcCDNZ3+6Hw+iO5DhvzvVx05n2x5Kmt/2VF9O5w2JXusTPNfEe6yJ91gV674ieonjNqCtcQ5ZnBqyKDHgqcSgp5ODF3M680oMWZgSuigldIGdzryzTgpalBS0OC3MIyfGn9M5OyogLdQ3IcgryndJQphPfJhvsM+S//rFz2bNnKrT6ZxcHtA1827akc785quxoc6eUff30tkx5XlC64CMYVkW+/p6+vsHBUEyW6TunoGG5o6G5o7KusaG1o7OoUG9JHYM9pVWVw+OmMxW2tExUl3b2dtvamkbultcX1vf3dY1WlXXWVXX2do50tg6UFLRXFnb0T0wNjA21j3Y39zZXtPUUFFTXV5dxc97bW9vHR4e1I8Pj44MWAxjGlKZhoEqQ4xGDcaWjs765pbO/v4Ro3FYb+oZHBk0mFp7+2ta2qqbW6ta2soamkrqGsoamlo6e2qbWitqG/gK37DeZLBK3QPDnX2DpVW1t4tKy6rrKmobCksrKusaewZH+sYM1c1tVfVNdc1t5RU1pWVVVRXVJUWl+rFxjdgmWrIqYAr0ppGauuo7RaW1De3dfaN9g/rKupbSqobugbHOvpEbd8uv3C4uqW4sKKu5UVxxvaj8RnFFn97YMzrUNdx3pfDa+evf3ii5VdZQMWoeFaBV1RRVUwBVgCbdK6poDClABEjWGCYahBPXSz6nBapMCdIoVhVJPz7a39+rAFVUQWNr29cXvv3m24t3iopv3y25eOV6YUl5RU19QVF5QVF5cVl1TX1L3+BY78DorbulFbWNeotUXtPw5Vff3C4qKyqvvnKzoKi8+trtuzWNrWXV9RcuX2/vGYAaq29pP/X1+QtXrly5dau2uXlgbOxuefnpc+duFBZWNzYWlpVV1tc3tLUVV1YWVVTUNjfXNDXdLS7q6evtG+gvuFt47sL5u8VF7e3tXV1dDQ115eWlpSVFrS1NVouB/6EIfujWycNNdRKAIu+dFZnGxaS7OM/6AensrJt6P51DwwK3btv42ecf7Tuw13mKkyOd7dsojpkYdlnD3rfa9Y37lWhOTEc6OwL6gcY7rmnwztquWsyaO2farJl/XdmYTOefuM74qeu0n0zT+f38p4dXpL65b/2fdyx/f3feiUNrTh5acerA8hMH804dXXHm+OqvX8g///Lmsy/mcyJzz8aJZ1bzhA2+H8hXBP97TcR/r4n4zcrQZ9OX/mZV1K9XR7+0POzZ7MDncoJeWRnxwopwx975QJrPgTS/w5mBh7ODDmYG7EvzPZQVeDA7aF8GD9f3357quyVp6ZYU301J3pzOaxM818R7rIh1y4tatCzqe9uAXHFOCV4Y7/dkQuBTycGLE0MWJ4YsTgheFB+yKCF0YVLooqSwBUlhCxJDn04MWZgYspD/grjAhYkhS9IivDOjA7JiAjOi/FPCfJNCvGMDPOJDvWNDvD0W/OIR12nOTjpnZ+5uduGhdDpnlwlG/2/o/FeGgZMOSeGvQyBpFGoaIQRxp63GGIBURQxR20QOMqYwTWVUxhBhyrVjbneFiAiKijTGQ5FkzRZNZ0VQwDyCWeOpQ1ZVFoAkYxUxTBiFGHD3FSYqRgpPgodQtS+AWGVFhBBPbLLwXUELQMrEhJDrCTzm1Kqqtq2SiUEib/GsqioAICHEc4vsTjhu4+IKO4YaVPmyIuNr0LIqcFsYQKqgwHvqAWImEfLfSIDMrBARMQEyC9QsUONqRufgCKC2G3jImEmS7AmrmGlEo0TD/BRHjVFOZAUKPMWCMoiogomiAoEfdMJFW0qAKJjGRgf7+3s1xjBjAyOjZVXVRWWVZVW1JRXVxeVV5y9eLS6rLi6rvnO37OqNglsFJa0d/X2D+prG1uqGFosMG1o7z126Wl7TUFpVd+Vmwa27pZdv3LlbVnWnuPzyjTudfUMy0tq6+8pr6gtKS7++ePFOScmQXt/U0XHp+vWbd++euXDhvU8++eKrr85fvnzi7NnT585dvnnz4rVrZ85+U1lV09HVWVpedvnqles3b9y5c+f69evnzn199uxXF789X1FeOjY6yAU0oIoPc9Q9bIeQUFkFAkKI0zk+NuOv0/nvnQpOovMUFyedky4kNOB+OvNdwVlz5zkClDewXNZw3A2ZtOrtOPqzs/WBVuhJ1mnHTfFJu4L2ieLDpoKTTrSa88h83T/Pm/Ov8+c8Mcsl4N+feHZN1juHNv1ha+6bW9I/3bv80z3Zn+3K+nx35hf7c04fW3nu+fwLr2w5//Lmc69sPvPChlPPrOFax+eHln+4J+vksdVvbUn685ZELj3z9vnl3KCXl4W9sjz8+dzgYxl+z2YHvrIy4sWVEUezAo7nBh/PC+HKxoE0W+98MDNgf7rfoazAA1mB+zL892QE7MkI2J7quynB007nDYle6xK91sR7rIxxy41YnBe5hE8C+aJ2RtiitNCFKcEL4/yfTAh8KiF4gZ3OCcETdJ4oRzrHBiyID1qUFOKRGu6TFuGbFuGbFuGfEu6XEOYbF+oTEej1H//2U757Mm3aFB1XnJ1cbOXQQf/j6DwhRkNVkQTBIgiCyWQa1xslWSWMiSoyCrII4bgoAKZZkQoZBRoCSJVkCyGIMQwxwBRojMpIUgkgDGNGFaooBGC+bUFUlUKgIcwIYZQwShhGDPPP4lu/nKUIKxBIGEOIkVmU9GaLVVYkhKwKNEiqQVIHjObO4dGeMb1RhRJjVsKMgJgBNcpg2GQ1q4hbEQYNZm4a6x83WiGBjElEM8rArEIRawIielFWNIaYbeVPY4xSW1ooJYgQ2yIyj4wgGuYGBlHBCtTsmFagTUPFjsR3MK5IANuxLkOEeFoEwtwD5xiRjKgCsIQ1FWsqwLbdRYRliGQViBjZWmkEZUW2yrLIT32EVAOEQsokgEUVYcYGRwyCii0iMFkVg1kyWRVImKhgswT6R/SYMQWz3qExvu44arSKgFhkaJWg3iSOGayQMMKYWVRMgixjPKI3jJpMhDGLonT29hkEYWBktLK+vqmtvX90tL27p2tgYNxkHhgZHR3TQ4y4e0RSZEESDQZDb29vQ0NdW1vL0GC/1WKy/ymYxje85fsfubXZ8VGjgGoKobKiWiGENjrHpTk7zbyPzjqbSuHk8nehWafTOetcnHUuDnTW6Zx0wSH+36PzFJc5c+dzOs++Lyx02qyZU2ZMf6DWMWmr8P51lfsddZPM1PbPnTJjut3FYe+OuULyQGVj/uOPcZHaURLRPTpt2s/mzvnZzKkJXot/s33dW/s3/nnH8vd3LX9rY8rbGxM+2JLy2a6Mz/Zmfbov68tDeaePr73wypYLr2y7/JvdXz+b/+HOrC8Prjx9dO3bm5I/37/8vW3p/7M+7rXVUb9bFfm7VZG/WRXxq9URxzP8n88Oei4n6NnswBfyQnjvfCw78Gh24LGcoKPZwYezgziOD2YHHcoJPpDtvz/Lb3+W34Fs//3ZgfuyAnak+W1Lsbk18hO9ea1N8Fod57U82j0vckl25OKsiEWZ4QszwhakhT2dGvpUasiCpOCnEoP+KyHwyfiA/4oP+K84G6ltvubUUDcuSU/IGotSIzySw9yTQz1tk8AI/zh/z/Cli+LD/MMDPBf857894jrNRaeb4qRzcZ6A88R3mO37zMnFycllivNUHtFi151bW5ooQXwIzid798JzifTXPRv3FWCMEoRFUezp6SktLysuLampq62urysoKSwovVtSVdbY1ToqjMsMyAxYkAAQX73lGb62fF5EFYBkgCWAZEhkiBVEFURU3gnaA385g3iMGUQygCImCvfgQaxgomoMaxoZGBosKiuvrm8Y1ptaewfulNcUVDVcK609e63w7LXC87dKypq7qzsGrpfV1HcODZpAQXnTzeK6qqbeu5Ut390qv3yn/Gph5e2y+mt3qzoGja19o7Vt/eUN7V9fvnOjuOLbm7da+nolioBGFKxqjPIule9MKrJVUQWEFYwh0TC3A2qMKSqEiBDKZAUggvlWngoVnvkJkCqrEk+mJxoESIZYAUhWgMgHjCqUVChRhjSG+U9hCqAGVCQiqmAi8XLsGfmuNkQyT9JAWFFVmTFKCJIkiaePqphgxrjlETOmaMyqIAVPLDQS3u9TldwbG9rdcjYPhoIc1hRtkz2kMUwYIExWACCUd+v8noYyDTONMg1SwueBiGBCEOXi+ERpFFOC7n2IIAEqVhUEZUwkoolUUzQma0ylTKJUJkQgROKPtiNUNIlRRdMUiARZsVCKNY0BlSYlZup0052dpjk5udjQ/LfR+WHKhk7nPHXqdH44nE6n0znpXKbogoJ9t2zd8N77bz373FGdTufs7Ozq6urqOnfmrAccpO2oTthNdVzu4LblBx5e5dgU27dI5jwy/2E0d8zW4OPHeY89+uiPf2SXqjmX+XvauWxnNGe3jc4/n+OaFejzxr4t7x3a+sH+DSePbfpoV+6ne7JP7l92+uCyz/ZmfbQz7dN9WaePrv721e3nX9565Ve7Lr687fThNWePrT9zdN17W9I+2ZXz3rb0tzcl/8/6uN+ujHg5N+jl3KBXVoS+mBvyYm7I87nBz2YHvrgs9NVVkXY6P5MbfCwv9EhOMPc4c7n5cF7QodxAzui9mf670323pfhsTvSyOZ0TlvJaH++1Os5rRYxHXtSinKhFHNDp4RN0Dn2KuzISAp+MD/jP+ID/svfRKSFuvJKDl3BVmtM5MWRxQvDihCC3pBAPPgyM9fOI8vUI9fN0W/AfP3187nRnHafzVCedTXbWTaLzVJ3T1Pvp3Nba/APSGUOEAJYkaWxsrLO7q6mluaGpvraprqaxurqpuqG9oXO4e0wctxBB0CSBiABLEEn3ByM8MDOBUNuRVIRIkxJwqAZ4ziSnAaaAaFBjWFXl0fGxhpbWlq6uMZPQM2qsbOosb+yqaO27U9NaUNN6s6qxpnOosW+stKmrc9g8YFSrWwermvobu8ermvpL6jrK67uKa9sbO0fKG7sGDHLnsLmpe6S2feBqYWVJbVNZQ33P+LAVyTJWZSQRDVINqEDASNYooARgpNiYwhjECCLCUWjzFFNCCNLrxxjDfHUFIplHelKiKrJFYyo/EhsTCUArJhLWZBmYKYO8O+ZE5rIKJDKhtqLfz2+ztfBYIRTYTnS1nWtFGaNEoxbBarQK9vBrx7LbKiDVuDaFGeP2OF6iiiQZ2l0WQCUIanznzyooANJ7a+Ua0xgTRFkFyB5FzU0atqI2OtvGgEDBCDBG+bE2lCCMAFYVpMhYVTBS/q90JkRgRGZEZESmVJ5E5+SkLJ1u6oPorPv/R2cdhzOnc2CQz9Zt+e9/8PZzzx9zcv4enWfPeQCgJ22j2MeAXBee/ZCcfkdDnn2+d39Yh+M7OO6hzHvsUb5yMtshMtTR7MxFZzug5z76iO7HM2b8y5w5Tz42b2VkyOt7Nv1hx5o3t6/44tD6s8fyv30u/8rLW797ceOZY6tOHMz76tiab1/afOGVbWeeyz/3/KYLL245c3Td6cNrTh9e8/neZe9uTn13a9p729Lf3pr636ujXsoJfCkn8Jerwn+1KoorG8/lBL20POyXq6Mc6Xx8efjR3JB9Gf570/32ZwYcygk+siz4UG7g/iy/vRk+u9N9d6X5bEvx2ZK01DYVTFi6Pt6L1+o4r5Wxnsui3HKibO1zRsRCO6D56I+3zwmBTyUEPhUf9HRC8KLk4CXJwe7JwUvsdObKRmLIkqRQt+RQz8Rg94Qgr4Qgr4Rg77hgXz+PhT//2Y9nTXfmaJ7mopviouOb2387nTWK/146P6TghN6qcZstpkRSRBFIKgECkAQoAAYQQwoDKgOYIUhkx8Mv7g/nfVhu7/2ZZPYgYEIBwgpPjscUEY2KKrCqKg8bskCmV4hImYUygbBRGZshEygbk5BEmawxM2ACZFbEjBKxQE3CzCAjhbJxSbFFFBEmaWzELIiYjouCGcgKASqFiEHKENUAwjIEIiUq34+3Ws0DA31dPd09fb0dnd1t7Z29/X0KUCFGmBLeLPMAZUKBrFg5QPn7cJcuogpPQOZniGBNJRpERIVYQUTFFCCiEo0fb6rY6/s6LOC9M+/rFVUYGxsZHR3mx1yNjI22tLU2t3cMjOotMhw2WYeMlhGzoGhMxFpDa8fdssr27h6TIPKZakfvQPfAcEfvgFlSrTLoGRjWm4XBUX1f/3BnV9/g0BjHbnfPQEdn37hRUBA1WMTBUT03UI8ZLZ29fcPjepMgmgTRLAqiqoiqYhYFomFRFgTJyk+3ghjww8VtyKaYYMhJzWNvCVWxJnPDtO2RqoTybyqJhyVhJGMs8keIBEW1UoopZUClKcnZE7LGg+n8d40EH0hnZxddQKA3p/PzLzzDde3Zs2e7us6dNXvObId9azuap8+eZZd97a/wcjS0zf5+jrOjDGJvsR0XDh3NdpMQz7VmPiq0x2jMvu9gFDujbXT+0fTpT8yevfCfHs9PjHl9Z/5vNuT8Pj/zoz0rP9+74vTBFWePrD57ZOWJg3lf7M85cWjF2ePrzr205csjq784sOLk4dWf7cn7cHvm53uXnT22/q0NiW9vSn5vW/p7OzP/uDHx1yvDf7k89Lfrol/bkPCrVVEvLgvlsganM3drcDofywvdnxmwN93vQFbgkbxQ3jjvzfDZnbZ0V5rP7nRf7qjblua/JcU3P9Gbo3ldnOfqOK9VcV7Lo91zo22Avp/OE/rGUwmBT8UFPhUftDApaHFSkFtS0OKkIFvXnBC8KDFkcVKoG1c2EoM9k0K8k0J9E4J9o/y9Fv3nv/34kdlTnHQuOt00F91UZ52TTufiPHE22vfp7KSbTGdnnVN7WwvTyA9FZ6CoBFEAAEJoYkvENrNCDKtEwQwhBiUoSljEDGJNtScLO8YjPCwK8q9Q295oczQjrGCiAmQbDAJCwcQGoDSxTgIcnvCjUmTKFG1C/J044Zk/ChhhxgDTJqRhOuHw1SDDhFGNYU5n3sITrPDJVUVF2dtvv/nHP//pm/Pn7hTc/fLEqXMXznd2d3X39rR3dvB9ZUGwaBqhGuQrywBKAIqMIVmxICxjCvi5IZDI3I/BjRlc3EBElRSrCiWNYUJVB0Df+4vlezG8d6Ya1BtGGhvrKyrKCEGEoLaO9tLysmu3Ci5cvnatsPirb7+7XVrxzeVrFQ3NvaP6767f+sNb75w8c7aqrv7qrYJvr1z/5uLlyzdun71wqb6lvb27r6Siuqmt87trN0+eOvvVmXO37xSNjhnH9eabBUUXLl27W1JZUlF97uLlE199XVBc1tzeVVXX+O3lK9dv37l9t+jGnYKbBXcKS4pvFRZcunrl9t3Cc5fOX7l2taunk5+giAhWVZknENoeCdUoZlTTNIIpgJpKGLAX1r53FUdYxkhGULIVFlUgaBrhdE5LzdXppup0U/5BdHZy1jm76PwDlm7dlv/Bh3954cXjzi7fo7Prg07d5hTmdHZE7UyH8wYd0WzvqR1f5L/eMXzD7tDgGyiOHfRsh7yO+9tzxxBRx9I94uT0xMzpS//tZ3tyM/60f9vrW1a8uX355wfXfbp72Rd7ck7uzTu5P/fkoWWnj6w4fXT16aOrz7205dQz604cWnXy8OpPd+e+tSHx3c2pZ46ue2dTyp83JLy1MendHRlvb0t7bV3Mr1eG/2Zt1O83JfxmbdRLy8NeXhH+6qrIX66OenFl+LN5wRN0Dj2WF3wgK5A3zseWhx/OC7qfzjvT/benB2xN9ZtE55WxnitiPJbFenBAZ0YuSg9fkBa6MDVkQUrogpTQBdzRzPM04oOejgtckBi4KDFwSWLgosRAmwmaV1zQorigJbGBbrGBbgnBS+NCvIM9F7k9+fMfzXedMVXnotO56GyKs61sP+7R2Un3PTrzEFEXJ+eO9lbG6A9GZ6BgjBFCAAA48QNjTCmWFJFn+HKpFCCZaLaejk4ERfIP+cEcDyz7yR2O0WX3Mszu3chz1kPKiN22IQJsO+ZVYyKybUxIExmenOD8bENAMNAQ1JCEFAnKgAHCsIQllSgSFhUsq5oiqBYJS5hRoBHIB5Ua5DI6PxwEApErG62tzefOfX3p8nctba1DI8NlFeUVVZWj42O9/X0tba2SIvML/tZQAAAbe0lEQVRDY/nRqJQRokEFiAoQKUM8k15jlNhyoiFAKt+9xhTZr3z8BNWJrHppQt+4d4Xj81JCbU8E0dTd3dna2owQIAQNj44MjQy3dfWWVNZUNrYUVlQX1zSePP9dYUW1UQZ9w2N3yyrvllZU1TVW1TeX1NQXVdWW1TVeuXO3Y2B4xGBp7eprau++XVR2u7C0sLiioKi8taN3VG9p6+wrLquub+moa26/crPgm4tXymsaugeGW7t6qxuaqxuay2triyoqiisrS6urbxcXX7x27XpBwZkL5769fKW1swNSzfaPAlSEKSIYYYopIUTDGEOIVVVFDEIGoQbshRjkNxa8IFa4XgSRDJGEsAigqGmEEA2oND0t7x9HZycnnbOLzslZ5+vnuXVb/ocfvfPSy8+5TNE5OTnNmjXL1XXubNe5jnR27KA5nfmQkMvNjnNCRxZPyipyFCscOT6Jzo5Z0o6fYh8PchHjkR89zo/lvn8k6Dp/nu4xF5f/b65r2MKnjq9b/vaRnX/YvvIv21d8uHvFmaMbvjm29psja74+uurCs+suvrTxwoubvnluw4VXtl14Zdv5Fzaff2GzDcrr4j/fu+yjHVl/3pDwx3Vxb29NfWtr6mvrYn65PPTVlWGv5cf9ek0k75p/tSb61VWRL64Mf2FF2PG8kON5Ic8sCzmWF3w4N+RwbsiRvNCjy8KeWRl2ZFmwo7LBT9rmdN6Y5JOf6G3XnVfGeq6M9Vwe55kX454TtSQranFGxMK00IVpoQu/52gOXpAUvCA+6On4oIWT6MyLozk+2CM20C0qwD02eGmkn6fHk7/4l8fn2eXmKS66KTZ3hm7KvW+q/9d01jRi363mke2MMYQQY5Tb7AhBmkY0hjQK+YlK+N75nqr9P9IkKNv5+zA6867QAUaQUJWf6ScpMj9rFWmMu9PsciofcEGqcesCj4onDBOGMUM86Q5QhXBVl8mQyZjZOjXEFKipUENAI4hhzAimAGGFEpUxBFTBrmxgDCnF3wvR06jGGBc3Jl6kCpAxRYRRyghmCFNgtpoEycrD+62ihd/sO/jnKECqAmT+usYoxDZL7/1TQR7zBqDElQ3G8MRx3Sp3ttj37PlfjhnQfr3FODEhxDYLILWL0YrGRi0i17AVzABlZgmoiGGNmQXVZFUQZWTCysJdjHxt3a5cc9Ok3bOoUipCCDTNJElGUVQp5Wjms0pMNHuoKH8OIf4/vZ15UFVXtsYvk4qoGcz0ul9Xd+X1q0oUou0sEAURcEjibJAZnCI4JBqNGmM0Dkk63UknHZOnSdoBY9Q4oICACCggyCAzl+HO8zyfcZ99zn5/7MvJBTXVlUrHOmUB3nu5VOHvrP2tb32LYmiAOBaxjAAYxLACYAUGIA4gFkAMaKz/MCxHAYD1LhLTmeN4huZXLE/9Deg8fcbkTXnrTp3+5tDh90PDJEFBQeHh4ZjOEUNtcIGZR2LhHEjnYaOAgeMkw2phcZL7ocpGoJcuULnG+Rv466JVY9yTT4x/9pknn3kak1qUoSXPhoW88PQTr0ybfOiNnON7tn65JfN4ftpXa1+7uCv76p6swt1Zl99Ju/xO2tV9WVf25VzYm1l8JL/k6OZr72+49v6G4gNv4PL59JZVBdteP7Z20edZSV9tfPWrN177W3biR+nxf81J/Dh7/tGM+KNZ8z7Kmf9hdsKh9LkH0+MPZ83/ICvhQEb8vtS5766Zsyd1zp7UOVhxxnTeuTp6+4qZby6ftW3ZTDyNgum84dWZGNCYzqmJkzMWTE1dMAWXzysTJi2Pj1oWF7l0rp/ImM6BMymYzgtjIxfGRi6ImbggZmJS9ISk6AnJMVEL505dMGdaQvRf4mZOnjVpwp9//8y4ESEhEkloiCQsFNM5KCwsJCwsJDj4YbVzUEhQUAie5BbpHBocIpf1/wI6P6orSJI+h8Ph8XgsFotcLidJEgnIarbQJIUlacDSNEWwDAUo0ud1QzgkzBeHbbIcI0awB/5T4DUs+ZcF5E+Y5ige0gzt9XgdPb3ddfV32zu6DBarxmDu6pO1dkmb2jr7FOpeuUqmUjvdLr3R0Ncn1ek0ff3dWr3KSzpdXpvFbiAZj4AAJ9AQUQTtZDgvDTyA93KCD/BeAVEAUQDhDQA8FMTKFPhHdRBAiGMZgmVpKHA2h72jq3NALjOaTSqNWq5UqPU6q9Ph8nkHlIpe2YBMpXT5vA6fS65RWFw2H0NIZb1dvVKLw67QaJvbWhUqpdVuM5pNJovZare5PG6LxdTf39vd3anVqj0eF834Bl1l/tpZPEzguyCWTcSkKpyFAiHkoOCjGR/DAYS8gPfBIXvKXTRwMxz2/HkH1xTQg4ymEfKwnDhSzYmU5xEDEQ2Rh4X4yEIPkt0LIF5MQ/BQzC2hA/qQftGJ50nO/33xTRQrVv6EQh6xvACQQCOOQpAUWJrnGAGwiAcIMpBj8BmIZzkecjzAfwOOZAGB6cwywsoVaUGSET9D51/cFQwJCQoOloSESoKCJdOmT9qUt+70mW8PHzkg0jkiYmzEmHGjh9ozhjX3MJqH0Xl0QMq+eD200Tdm6KarwK5gIOIDTXVh4aPEtDyxNzh63NhhXMbFteSpYMkLTz+xdPbUjzevO7V/+3e71p/ZmXti4/JLu3OL968rO7C+6L2cwr2Zhe/nFB3cUHhwfdHhvOuHNp3flfHDzvTr+zdc2Jnx7RtLz76Zcmbr6kA6f5qb/Glu8j/zXjuaEX8kPe7D7IS/rk36MDvhg7Q5B9Pjj+YkfbhuwQdZCe+lxe1LnftuetzetLnvpMTuWDkLMxp7NravjN6+Mnrbipity6Pzls7etGTWxtf8gF67aFpG8pTUxMmZC6elLZz6IJ0Xx744jM7Y9fxK7KRXYicFojlx9osJ0RPjZkxIfHlKYuzUl6dFzYh6YcLzf3xu3JhQiSREIgkNk4QMWub9q4Afqmz8VnTWaDRKpbK1tbWyslKj0bA009PVbTVbOBbgMDlA0QhySECQY9FgGYgvHsHA7RjDuMxyzBA6QxCgafiLPAEBbMFmGZ/bZausrDhztuDylcLmltbbdQ1nz//4xdcnPv708y++PvHd6TPXi4u6pT3NzY1l5cW1NVWlN67XN9SotQqVRt4t7bDYjH6rA0/5fRECyQkkC30k4wI8QQMfjyBECECWpAmGJXiB5SFNUx6G9uJNMbzAchzr8jh7eqW3qiqLb5TcvFVx6crla0XXq2traurvVtfWFBYXnSw4U1pZodBpuvp7C28U32ttUhv11XdryyurOnqkVTW1BT+cLyoprqmrvXmr4kZZafWd2z29Uqm0+8aN4pMnv7t69XJPT5fLbRt0+A7vCuId26KyATjK5/MwDIUQ8pGEh6SUWp3eYseyD4WQnQQOinPSkBQQi5CDZMwOt4ugZTqD2mpzA87FAnYw5M9FszREDI9wOqvowOMQIoGgszm1VoeDZNwMh7mMJX4PYCkk4NVfRpfT5HZhpwvBQy8HPIAlACA5jgDAx7JA8CfBunwEQdIMy3FQ4BACSKARTyFIChzNc4wAWcQDJDCQwxf26kGBx5M7Ip0BgCwjrFqZHhw08j9KZ0nQEDqHjQgS6Txm7GPhg+v+hg1bi1VzIJ0f+shAUThwdAU/7FGOusDmnvj0x8Y/OXrcWNG88fhT43G9HCh2B5Jd8lxY0Avjx6XMnXVoY/pnW3KOb8/5fvf6s9vTzmxeeeGtlCu70q7uySh6b+2Nw5tuHN509cC6woMbf9yX+8PO9Mvv5p59M+X4+lcLtr1+avPKExteK3gr5ZtNS7/ZvPwfuQu+2LD4k6z5X+Yv+fu6pA/WxLyfEvPJuuTP8179ODdx/5rY91JiDmTEH8iIfz8j/kDmvP1ZCe+mx2HFeW/aXFxH717z8q6UOW+vjt22IgZ3BQPpnLtwakbylDXzJ2UsmJ62cHrqgmkpSVNWzZ+8PN6/7uS1uZGvvDxhUfSEhbNfxAF1fhEjOkq8kmOikmOikqIjE6InJsZMipsVNXdGVPTUiROe/+MTY8JHSPzOOclPDs0H/wync7AEW54lmM5BEolGrUQC5CHDw0Hm/huT3HCwRBXjkJDAIgHQNKlQKCwWi9Pp1Ov1TqeT8PqcdgdFkEhAPAf94cIcZAnGH3KDBI6H4gCC3301eOTneIgdwTwSWA4QDM1ATkAIc5xmKa/XjfNxeIEFLMkyBHaz4UqOogiS9OmNBq1epzOZjVab1eVV6U0KjXZAqdLqdUazSafT6HUqs16jUcutVjMAjNvtNBr12HPGsjQ2UdCMD8sCvMBgFyDNElDgsCuO5zkkACQABGmBoxACAp6IgTSEgOUYkmUowDrdLplC3trZ0a+Q21xOl8+r1GtbOtvrW5pUBp2XodQWY1tfj95h9QBWaTJ29PYqtTrpgGxAqdKZzBqDUW80KNWqvoF+m8NO06TBoGtsbKirq9Go5fi9cZAAnI+DhKi/YwkeD6Tgn4WkPBqNqq3tPo8EKPD3Wu7/60xBQ0tbQ1tnZX1zc3f/nZbOOy2dlfXN9zqkrdL+8jt1RpvTYHWU3q6+09R4r6O9sbOjtVfaMdDf0tl5u76+vqWlsra2qbXN6nSRLNCZzD39A9IBmZtk2nv6/lVw7kZFVXe/vKtPJlPr6pqa9FZrj0zWI5PprWaVQdfc0dbU3irXqm833uvXagZ02prmptv19b0KhcZkksrl0gGZ0+vrVyjLK6vut7YbjGad3qjU6uRadWtvd8dAr0yvkWvVMo1KZdBpTAaFRj2gVCg0aovDjn+7oMD7SC8LCIr2CAIUBET42LTU3F/XsxEUFBIcHCqRSMLCQiQSSUioZMTIoBkz/7J5y8YT3xz78KNDYSOCJBJJREREeHjEqPCI0UNT8EUPcuDsiagRD4MjloAxgiMGk+dCR40MGTkiLHwUTuoITCLFwaHiq4mj4eL3xU8ZZrzD+saDVryIx8ZJ/js8JOq/nkxPiD20Pu3TvPTj27Iu7N1wcXfOqbzl57auOv/mqoItywq2rPhhZ2rh/rXXD238flf62Z1pBW+lXNqbc/7t9JP5K07mr/gsLeGbjUswnb/buvLLDa98nb/009zkY5uX/t+2ZZ/kzv8wO+Efm175csvST9YlH0yfeyBtzuGcxMM5iR9kz/8ge/6BnEQM6D2pc0Q6v5MS++/TeU3y1JSkKbh2/lk6Rz5I54ToifGzIxNiJsfNnhQzLTLqhed//8z40aGhoRJJqEQS9JC0o9+Izg/uSUECEATo8Xiw1ow/QAICDOvXVjmIK2gBIkCySEBujw//5xF9rwJCDpeT5QD+FA8piA+ACLE8pBiaZhl/EpsAsRcN8vhHGLxzAJIHJGBJiiI8Ho8QkLjG8IiBvI9mWAA5HjIMheNBEOIGhXJIkv7tAT9FlPp3QPF4557oFMZ0hhD46cwzAkfhC28ox+cDBnLewXsP9K9HATTPcQiRHMshRAr+XFMKCQ6aIgR/0j9EiGBYkgX4WQJCWCUXEM9xLAAMz+MTA+AhzQvUo+gsugzxCsGBgb7GxgYv4QOQk6nUpbeqO6QDtc2theVVheVV5XVNFfUtN6rrymsaym/X/1h0Q2O0ukmmra/3vrSrprmppKriesXNm7erbtXUlFZWFFy4cOl64b2W+2a7zep0tXZ2FJWWXbh8RWMwdvXJrhaXllVVlVXePnfp0rXS0vNXrvSrVLfr666VllTW3mmXdrf1dFTfrb1eduPUubM1zfekKmVD+/3y6urSyoqrJSWnzp0tLC5RajU6k7nuXkNp2c3C69cu/nj5atH1ovLSSyXXy+5UNXa2tXS21zY2lFdXXi0punytsLC4qKK6qqOn2+50DP4K8cPonJ629j9N57ARkp+hc3hAQF1gIrPo3xhWLwcufg2cDxS9dMOUEDGII1CbDrTlBaYgBd4GAsXoR+VKS343QjLtD0/nL03+fMcbX21fd3xbVsHb2QXb1lzYkVa4O+vanszz21ef3LTk27wlZ7evubA3++Sbq8/sWHNq66pzb6f9sCPt3PbU01tWHVk2++u1i/+1ecWxtYtO5C/76o3XTmxd8dnaBV9sevXL/Fc/zp53JHPuZ28s/OfmV/+2Pulw1ryjOfM/Wp98dG3i4dykQzmJB3MTD+TM3581b19GHKYznknZ+frLO1bFbF0eLdJZ1J3XLpqGp1EyFkxPXTBtTfLU1xP9q7X9dJ7z0iuxkUPpHLkwNnJhzEsLoqOSZ0f+ROfZUXGzJsbPfmnOzKipkX/+w3NPRmC5WRIUGhwyJE8j6KfrQS4P9gaDA+kcLAn6ZXR+xBYrzCyEENLpdL29vSRJ8jxvt9u9XsLt9ppMFqPRbLe5rRan1ezw+UizxeajGbvbozWa1HqDh6QgQvhjjcGIL4PFanE4LQ6nwWJ1E6TT6zNYrHqzye50mK0WvV5rNht9hIthCT9keYYHJMf4AO1FiHM4LUql3O31eClaYzCaHW4vDbw0cPh8Lh/h8rhNFrPFYnI4bFar2Wq1Wy1Ok9HGQ+T1UAwNLWYHftt6vdFqtTscDrPZ7HQ6saGb53kIIQ8BDwGCfs0TAQpBOkCG5TkeWJ2OPrmsXyFX63U+mrK5nF39vWqjnoLAxZBdcpnGaunTqO91dnQplCqbTW23a+0Oi8vlpiiDzWbzeFgesjyEgn8fNhbZB4fXgcAzNOV5FJ3FBizWamjGZ7NZNBoVPqxAhGxun39VOUJeHpEI0Qi5APIJyAOQzGDyS8YMRQDKQ5N2r9NF+lgBQIQA4lw+r5fGN1oeQM7tdTlcTjfhX5rupWiWh06vr08uM9msVqcDIkQCyu5x2Nx2iqMh4khA6SyGfpXMQ/s4hBgBODxuk92sMej7FP0DchnHAwEhL+Fxul1Wu8VkMjndLqvToTLoDDaLl6EIhnb5vGa7TanVyJUKhUqp0WltDrs/MFoQIASAI2nGi6dRSAJkpK/7Deg8fcbk/M0bMJ1HjAyWSCRjxowZPXpM+Ogxo0aHi3F0WD0Qs+IemmqEJWYxUH9Y4nP40NmWQOgP6/7hivjJZ55+/KnxYx5/TLwTBFoyAhk97FP8IpL/eWxU/ITnd2esPL5n67Ftucfy1px6M/1k/qqLb6eXvLfu1uFNpQfXX9qVfnLL8m/zlp3IX3Z2Z9qFvdkFb6Wc2rrqzNbVF3dlXtyV+beUuK9yF32zaekX2ckn8ped2Lz81NtrvtiwWKTz0ay4Tzcu+MemRR/nJhzOmvfR2qSP1icfyZ3/Qfb8A5nz9mfN2581773M+EA671wdjSe5tyybnb9kJvY7YzRjOmctnJaePAXTOSVpyur5k1fMm7ws7qWfp/Oi2EmYzsmzI5NjohJjo+JnR86dOSF2+sQZU1783z/9buzoMJynERIUGhwc+ovpLPqdNWolQvyvRWeKItxut8Viqa+vLy0tbW9v7+npaWxsbGlpbWxqqW9ovNfY3NjU2tjU2t7Ro1Bqu/v6lVpdp7T3zt36qprart4+s90hHZDVNty7XXe3qqb2dt3d+qbmpta2xvutdxub7rXc75XJe2Xy7r7+5pbW8oqblZWVDQ13HQ4bQbr9tarAChzFA1LgKJb0ygakVVW36upra2rvXiu5UV3X0Nbd2yHtb+2Sdkj727t7ahvu3a65U3W7urTsZlVlzc3y6rraRreLlPbI+vuUd27fLSu9VXGzurqqtqGhsaGhsaamrr2902KxkSQtCAKEEI+xIcgiyCLIII5Gg9IK5BkIAc1Sar2uobmpsLjo8rXC8spbxWWlZy+ev9Nwt0cpq6yvLbpVoTAZG7s6T5w7e6GkpK69vbS2tuDq1TM/XrxeVlZSUdHW0+X0emjIYG8G1rgR4gTEsoyPYdyQoxBifqZ2Fod0sGERnzmEwTRnuUavsznNHgpv8CIRcrJIbfN4IGKwGC0gNwO8DEELtOhpgYjD7nWWo/CUOY8AwxI0S0CeERBPswwDOYIiIeIFhHwMISAEEU/SBEScgHiGpwnKQ3EExzMMT7MCQws0wZJe2kNxNIewiQVAgRMQR9KEx+fEyaPYCwgR72NpH00xkMPaERD4wbOFmBCNBEHgeR5CgDOhRDpnZqz/dT0bw+gcHCIJDZNMmz4J0/mjjw+PHBUikUjGjh2L6TxycKeUGBaKJYiH0nn0uLGilCEWyA/maYwe6tILHAcX/dR4Pnv8s888/tT48LFjxFcLNM8F7kMZ87BtsJLZz/9uyYxJezNW/X1L7pHspX/PXfb9zpwre9edzl/x447U0vfX3TqaV3pw4/ldad/mLfty/eLvd6VfPbDhwjuZp7etPpm/4uKuzKvvrv1nVvI3G5ec3LLy2NpFJ99cfXrHmvP7co5vWf711uWnd6d+tWXJ53mLj21d8nne4qNZcQfS5hzJTvhwXdKR3PkHsxLez4h/LzMeo3lfRhzWN3BjcPvK6LdWDEkQDaRz9qLpGQumZi6ckZo8IyVx2qp5f1keP2lZ3EtL505aMueloXSeuDgmMpDOSbMmJs2aKNL55ekvzJ7yQtSLf3pu/Fi/tTkoOCxkhEQSKgkOkYQExtE9ktE4nyVIEhwSFBpIZ61GNSwFSRCon65/w0g3JGfDvxYEud1ug8HgcDgMRrNCqe4fkPfJFWq9yWCxK7UGmUprdnhoiJRanc3ltrncJptdpdMbrTYKcFany2CxKrW6foVSrtbozRaz3aE3W1Q6fZ9C7aFYHw18NKM3W9q7u9RajcvlcLkcFOlDkEUCh3gGQRpBCiGABI6mvBqNSm/UaXWGnv4Bpc6oM9stHsLk8toJ2uEltSarWm/SGMwKjd5m98gG1EqFDglIpzUbDbae7v7W+5093f2yAZVWqx8YkLe3dyqVapbl8KY+AfICYAXAIo7x0xkykCUwnXnB3/m0Oh3dfb06s75nQNrd19vS3na3udHksLlZprGzQ2UxMwg5GbZTqdQ4HBqX675Mfl8m65ANyPSaAbXS5nFBhCDiOR54CRcekwMsAYBX4AjE+3MkHkVn3C/lIM2wBEV7GZbAng0BITdBylTa4vJbhWUVJVW197r66zt61VZfi1R1uazq5t3mLrmmR6lr6x1ol0oh4uBgp5ThCBaSgKdYSPoIJx5AFxDLQ1pALBJYwJEIcTyCDINHfHiWoyAELA79gCQLSIYjAEey0Ac4koWkgAAr0AwgIWIExAkICIjDd5fBswhAiOMAyTKEgACPIMOzYlcZmwux+oTHwXmewycbPBALeZpmvBACQUAUyWVlbvh16RwcHBoSEibSOShYEhIqmTZ9Ul7++uMnvhTpPG7cuIiIseGjx4wYNRJjUaydcfT+MPtzIBNFVVqMex72gMBSepjxbkzAYsDHxj85/tlnnnj6qdHjxorv4cGhbbFtGDE0Ki/isXH/D3f7HE9Sepg0AAAAAElFTkSuQmC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159" name="Picture 15" descr="http://smarttech.com/us/Solutions/Higher+Education+Solutions/Products+for+higher+education/Interactive+whiteboards+and+displays/SMART+Board+interactive+whiteboards/~/media/601F9E07E4134763A86E691BDBA28FCA.ashx?sc_lang=en"/>
          <p:cNvPicPr>
            <a:picLocks noChangeAspect="1" noChangeArrowheads="1"/>
          </p:cNvPicPr>
          <p:nvPr/>
        </p:nvPicPr>
        <p:blipFill>
          <a:blip r:embed="rId2" cstate="print"/>
          <a:srcRect/>
          <a:stretch>
            <a:fillRect/>
          </a:stretch>
        </p:blipFill>
        <p:spPr bwMode="auto">
          <a:xfrm flipH="1">
            <a:off x="-228600" y="838200"/>
            <a:ext cx="2524125" cy="2857500"/>
          </a:xfrm>
          <a:prstGeom prst="rect">
            <a:avLst/>
          </a:prstGeom>
          <a:noFill/>
        </p:spPr>
      </p:pic>
      <p:pic>
        <p:nvPicPr>
          <p:cNvPr id="6150" name="Picture 6" descr="http://www.a1-des.com.au/files/image/epodium/v1/comp-bann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2133600"/>
            <a:ext cx="4724399" cy="3829432"/>
          </a:xfrm>
          <a:prstGeom prst="rect">
            <a:avLst/>
          </a:prstGeom>
          <a:noFill/>
        </p:spPr>
      </p:pic>
    </p:spTree>
    <p:extLst>
      <p:ext uri="{BB962C8B-B14F-4D97-AF65-F5344CB8AC3E}">
        <p14:creationId xmlns:p14="http://schemas.microsoft.com/office/powerpoint/2010/main" val="1334717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linds(horizontal)">
                                      <p:cBhvr>
                                        <p:cTn id="19" dur="500"/>
                                        <p:tgtEl>
                                          <p:spTgt spid="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linds(horizontal)">
                                      <p:cBhvr>
                                        <p:cTn id="22" dur="500"/>
                                        <p:tgtEl>
                                          <p:spTgt spid="3">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blinds(horizontal)">
                                      <p:cBhvr>
                                        <p:cTn id="2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مشاريع العمادة</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09800"/>
            <a:ext cx="3048000" cy="2286000"/>
          </a:xfrm>
          <a:prstGeom prst="rect">
            <a:avLst/>
          </a:prstGeom>
        </p:spPr>
      </p:pic>
      <p:sp>
        <p:nvSpPr>
          <p:cNvPr id="3" name="عنصر نائب للمحتوى 2"/>
          <p:cNvSpPr>
            <a:spLocks noGrp="1"/>
          </p:cNvSpPr>
          <p:nvPr>
            <p:ph idx="1"/>
          </p:nvPr>
        </p:nvSpPr>
        <p:spPr/>
        <p:txBody>
          <a:bodyPr>
            <a:normAutofit/>
          </a:bodyPr>
          <a:lstStyle/>
          <a:p>
            <a:pPr marL="0" lvl="0" indent="0">
              <a:lnSpc>
                <a:spcPct val="90000"/>
              </a:lnSpc>
              <a:buNone/>
            </a:pPr>
            <a:r>
              <a:rPr lang="ar-SA" dirty="0" smtClean="0">
                <a:solidFill>
                  <a:srgbClr val="FF0000"/>
                </a:solidFill>
                <a:cs typeface="AL-Mohanad Bold" pitchFamily="2" charset="-78"/>
              </a:rPr>
              <a:t>2. </a:t>
            </a:r>
            <a:r>
              <a:rPr lang="ar-SA" dirty="0">
                <a:solidFill>
                  <a:srgbClr val="FF0000"/>
                </a:solidFill>
                <a:cs typeface="AL-Mohanad Bold" pitchFamily="2" charset="-78"/>
              </a:rPr>
              <a:t>أنظمة </a:t>
            </a:r>
            <a:r>
              <a:rPr lang="ar-SA" dirty="0" smtClean="0">
                <a:solidFill>
                  <a:srgbClr val="FF0000"/>
                </a:solidFill>
                <a:cs typeface="AL-Mohanad Bold" pitchFamily="2" charset="-78"/>
              </a:rPr>
              <a:t>التعلم الإلكترونية:</a:t>
            </a:r>
          </a:p>
          <a:p>
            <a:pPr marL="0" lvl="0" indent="0">
              <a:lnSpc>
                <a:spcPct val="90000"/>
              </a:lnSpc>
              <a:buNone/>
            </a:pPr>
            <a:r>
              <a:rPr lang="ar-SA" sz="2800" dirty="0" smtClean="0"/>
              <a:t>تسعى العمادة إلى توفير برامج ونظم تعلم إلكتروني:</a:t>
            </a:r>
            <a:endParaRPr lang="en-US" sz="2800" dirty="0"/>
          </a:p>
          <a:p>
            <a:pPr lvl="2"/>
            <a:r>
              <a:rPr lang="ar-SA" dirty="0"/>
              <a:t> نظام إدارة </a:t>
            </a:r>
            <a:r>
              <a:rPr lang="ar-SA" dirty="0" smtClean="0"/>
              <a:t>التعلم (</a:t>
            </a:r>
            <a:r>
              <a:rPr lang="en-US" sz="2000" dirty="0" smtClean="0"/>
              <a:t>LMS</a:t>
            </a:r>
            <a:r>
              <a:rPr lang="ar-SA" dirty="0" smtClean="0"/>
              <a:t>).</a:t>
            </a:r>
          </a:p>
          <a:p>
            <a:pPr lvl="2"/>
            <a:r>
              <a:rPr lang="ar-SA" dirty="0" smtClean="0"/>
              <a:t>نظام الاختبارات الإلكترونية .</a:t>
            </a:r>
            <a:endParaRPr lang="en-US" dirty="0" smtClean="0"/>
          </a:p>
          <a:p>
            <a:pPr lvl="2"/>
            <a:r>
              <a:rPr lang="ar-SA" dirty="0" smtClean="0"/>
              <a:t>الفصول الافتراضية.</a:t>
            </a:r>
            <a:endParaRPr lang="en-US" dirty="0" smtClean="0"/>
          </a:p>
          <a:p>
            <a:pPr lvl="2"/>
            <a:r>
              <a:rPr lang="ar-SA" dirty="0" smtClean="0"/>
              <a:t>نظام الدعم الفني والتقني.</a:t>
            </a:r>
            <a:endParaRPr lang="en-US" dirty="0" smtClean="0"/>
          </a:p>
          <a:p>
            <a:pPr lvl="2"/>
            <a:r>
              <a:rPr lang="ar-SA" dirty="0" smtClean="0"/>
              <a:t>تكامل التسجيل مع النظام الأكاديمي بالجامعة.</a:t>
            </a:r>
            <a:endParaRPr lang="en-US" dirty="0"/>
          </a:p>
        </p:txBody>
      </p:sp>
      <p:pic>
        <p:nvPicPr>
          <p:cNvPr id="6146" name="Picture 2" descr="http://training.hughes.com/images/products/training-and-learning/portal/image_overview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4207448"/>
            <a:ext cx="3657600" cy="2650552"/>
          </a:xfrm>
          <a:prstGeom prst="rect">
            <a:avLst/>
          </a:prstGeom>
          <a:noFill/>
        </p:spPr>
      </p:pic>
    </p:spTree>
    <p:extLst>
      <p:ext uri="{BB962C8B-B14F-4D97-AF65-F5344CB8AC3E}">
        <p14:creationId xmlns:p14="http://schemas.microsoft.com/office/powerpoint/2010/main" val="1334717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p:spPr>
        <p:txBody>
          <a:bodyPr>
            <a:normAutofit/>
          </a:bodyPr>
          <a:lstStyle/>
          <a:p>
            <a:r>
              <a:rPr lang="ar-SA" dirty="0" smtClean="0"/>
              <a:t>مشاريع العمادة</a:t>
            </a:r>
            <a:endParaRPr lang="ar-SA" dirty="0"/>
          </a:p>
        </p:txBody>
      </p:sp>
      <p:sp>
        <p:nvSpPr>
          <p:cNvPr id="3" name="عنصر نائب للمحتوى 2"/>
          <p:cNvSpPr>
            <a:spLocks noGrp="1"/>
          </p:cNvSpPr>
          <p:nvPr>
            <p:ph idx="1"/>
          </p:nvPr>
        </p:nvSpPr>
        <p:spPr>
          <a:xfrm>
            <a:off x="3581400" y="990600"/>
            <a:ext cx="5715000" cy="6019800"/>
          </a:xfrm>
        </p:spPr>
        <p:txBody>
          <a:bodyPr>
            <a:normAutofit/>
          </a:bodyPr>
          <a:lstStyle/>
          <a:p>
            <a:pPr marL="0" indent="0">
              <a:buNone/>
            </a:pPr>
            <a:r>
              <a:rPr lang="ar-SA" sz="3500" dirty="0" smtClean="0">
                <a:solidFill>
                  <a:srgbClr val="FF0000"/>
                </a:solidFill>
                <a:cs typeface="AL-Mohanad Bold" pitchFamily="2" charset="-78"/>
              </a:rPr>
              <a:t>3.تطوير </a:t>
            </a:r>
            <a:r>
              <a:rPr lang="ar-SA" sz="3500" dirty="0">
                <a:solidFill>
                  <a:srgbClr val="FF0000"/>
                </a:solidFill>
                <a:cs typeface="AL-Mohanad Bold" pitchFamily="2" charset="-78"/>
              </a:rPr>
              <a:t>الشبكة التعليمية </a:t>
            </a:r>
            <a:r>
              <a:rPr lang="ar-SA" sz="3500" dirty="0" smtClean="0">
                <a:solidFill>
                  <a:srgbClr val="FF0000"/>
                </a:solidFill>
                <a:cs typeface="AL-Mohanad Bold" pitchFamily="2" charset="-78"/>
              </a:rPr>
              <a:t>:</a:t>
            </a:r>
          </a:p>
          <a:p>
            <a:pPr marL="0" indent="0">
              <a:buNone/>
            </a:pPr>
            <a:endParaRPr lang="ar-SA" sz="2000" dirty="0">
              <a:solidFill>
                <a:srgbClr val="FF0000"/>
              </a:solidFill>
              <a:cs typeface="AL-Mohanad Bold" pitchFamily="2" charset="-78"/>
            </a:endParaRPr>
          </a:p>
          <a:p>
            <a:pPr lvl="1"/>
            <a:r>
              <a:rPr lang="ar-SA" dirty="0" smtClean="0"/>
              <a:t>غرفة البث (الأستاذ): </a:t>
            </a:r>
          </a:p>
          <a:p>
            <a:pPr>
              <a:buNone/>
            </a:pPr>
            <a:r>
              <a:rPr lang="ar-SA" sz="2400" dirty="0" smtClean="0"/>
              <a:t>          	</a:t>
            </a:r>
            <a:r>
              <a:rPr lang="ar-SA" sz="2400" b="1" dirty="0" smtClean="0"/>
              <a:t>. كاميرا بث</a:t>
            </a:r>
          </a:p>
          <a:p>
            <a:pPr>
              <a:buNone/>
            </a:pPr>
            <a:r>
              <a:rPr lang="ar-SA" sz="2400" b="1" dirty="0" smtClean="0"/>
              <a:t>          	. شاشة لمس.</a:t>
            </a:r>
          </a:p>
          <a:p>
            <a:pPr>
              <a:buNone/>
            </a:pPr>
            <a:r>
              <a:rPr lang="ar-SA" sz="2400" b="1" dirty="0" smtClean="0"/>
              <a:t>	     	. كاميرا وثائقية. </a:t>
            </a:r>
          </a:p>
          <a:p>
            <a:pPr>
              <a:buNone/>
            </a:pPr>
            <a:r>
              <a:rPr lang="ar-SA" sz="2400" b="1" dirty="0" smtClean="0"/>
              <a:t>          	. شاشة (</a:t>
            </a:r>
            <a:r>
              <a:rPr lang="en-US" sz="2400" b="1" dirty="0" smtClean="0"/>
              <a:t>LCD</a:t>
            </a:r>
            <a:r>
              <a:rPr lang="ar-SA" sz="2400" b="1" dirty="0" smtClean="0"/>
              <a:t>).</a:t>
            </a:r>
          </a:p>
          <a:p>
            <a:pPr>
              <a:buNone/>
            </a:pPr>
            <a:r>
              <a:rPr lang="ar-SA" sz="2400" b="1" dirty="0" smtClean="0"/>
              <a:t>          	. نظام صوتي.</a:t>
            </a:r>
          </a:p>
          <a:p>
            <a:pPr>
              <a:buNone/>
            </a:pPr>
            <a:r>
              <a:rPr lang="ar-SA" sz="2400" b="1" dirty="0" smtClean="0"/>
              <a:t>          	. سبورة تفاعلية*</a:t>
            </a:r>
          </a:p>
        </p:txBody>
      </p:sp>
      <p:pic>
        <p:nvPicPr>
          <p:cNvPr id="31746" name="Picture 2" descr="http://images.tmcnet.com/tmc/misc/article-images/Image/videoc.jpg"/>
          <p:cNvPicPr>
            <a:picLocks noChangeAspect="1" noChangeArrowheads="1"/>
          </p:cNvPicPr>
          <p:nvPr/>
        </p:nvPicPr>
        <p:blipFill>
          <a:blip r:embed="rId2" cstate="print"/>
          <a:srcRect/>
          <a:stretch>
            <a:fillRect/>
          </a:stretch>
        </p:blipFill>
        <p:spPr bwMode="auto">
          <a:xfrm>
            <a:off x="0" y="4284213"/>
            <a:ext cx="3429000" cy="2573787"/>
          </a:xfrm>
          <a:prstGeom prst="rect">
            <a:avLst/>
          </a:prstGeom>
          <a:ln>
            <a:noFill/>
          </a:ln>
          <a:effectLst>
            <a:softEdge rad="112500"/>
          </a:effectLst>
        </p:spPr>
      </p:pic>
      <p:sp>
        <p:nvSpPr>
          <p:cNvPr id="5" name="شكل بيضاوي 4"/>
          <p:cNvSpPr/>
          <p:nvPr/>
        </p:nvSpPr>
        <p:spPr>
          <a:xfrm>
            <a:off x="1981200" y="4572000"/>
            <a:ext cx="109728" cy="137160"/>
          </a:xfrm>
          <a:prstGeom prst="ellipse">
            <a:avLst/>
          </a:prstGeom>
          <a:solidFill>
            <a:schemeClr val="accent6">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نصر نائب للمحتوى 2"/>
          <p:cNvSpPr txBox="1">
            <a:spLocks/>
          </p:cNvSpPr>
          <p:nvPr/>
        </p:nvSpPr>
        <p:spPr>
          <a:xfrm>
            <a:off x="381000" y="1981200"/>
            <a:ext cx="5486400" cy="3276600"/>
          </a:xfrm>
          <a:prstGeom prst="rect">
            <a:avLst/>
          </a:prstGeom>
        </p:spPr>
        <p:txBody>
          <a:bodyPr vert="horz" lIns="91440" tIns="45720" rIns="91440" bIns="45720" rtlCol="0">
            <a:normAutofit/>
          </a:bodyPr>
          <a:lstStyle/>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قاعة الطلاب/الطالبات: </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 </a:t>
            </a:r>
            <a:r>
              <a:rPr kumimoji="0" lang="ar-SA" sz="24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سبورة تفاعلية </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 </a:t>
            </a:r>
            <a:r>
              <a:rPr kumimoji="0" lang="ar-SA" sz="24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جهاز عرض. </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 </a:t>
            </a:r>
            <a:r>
              <a:rPr kumimoji="0" lang="ar-SA" sz="24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نظام صوتي مانع للإزعاج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1447800"/>
            <a:ext cx="7924800" cy="5410200"/>
          </a:xfrm>
        </p:spPr>
        <p:txBody>
          <a:bodyPr>
            <a:normAutofit/>
          </a:bodyPr>
          <a:lstStyle/>
          <a:p>
            <a:pPr marL="457200" lvl="1" indent="0">
              <a:lnSpc>
                <a:spcPct val="80000"/>
              </a:lnSpc>
              <a:buNone/>
            </a:pPr>
            <a:r>
              <a:rPr lang="en-US" sz="3200" dirty="0" smtClean="0">
                <a:solidFill>
                  <a:srgbClr val="FF0000"/>
                </a:solidFill>
                <a:cs typeface="AL-Mohanad Bold" pitchFamily="2" charset="-78"/>
              </a:rPr>
              <a:t>4</a:t>
            </a:r>
            <a:r>
              <a:rPr lang="ar-SA" sz="3200" dirty="0" smtClean="0">
                <a:solidFill>
                  <a:srgbClr val="FF0000"/>
                </a:solidFill>
                <a:cs typeface="AL-Mohanad Bold" pitchFamily="2" charset="-78"/>
              </a:rPr>
              <a:t>. </a:t>
            </a:r>
            <a:r>
              <a:rPr lang="ar-SA" sz="3200" dirty="0">
                <a:solidFill>
                  <a:srgbClr val="FF0000"/>
                </a:solidFill>
                <a:cs typeface="AL-Mohanad Bold" pitchFamily="2" charset="-78"/>
              </a:rPr>
              <a:t>التدريب : </a:t>
            </a:r>
          </a:p>
          <a:p>
            <a:pPr>
              <a:buNone/>
            </a:pPr>
            <a:r>
              <a:rPr lang="ar-SA" dirty="0" smtClean="0"/>
              <a:t>بهدف رفع كفاءة منسوبي الجامعة تم إعداد خطة تدريب تشمل ثلاث </a:t>
            </a:r>
            <a:r>
              <a:rPr lang="ar-SA" dirty="0" err="1" smtClean="0"/>
              <a:t>محاور:</a:t>
            </a:r>
            <a:r>
              <a:rPr lang="ar-SA" dirty="0" smtClean="0"/>
              <a:t> </a:t>
            </a:r>
          </a:p>
          <a:p>
            <a:pPr lvl="2">
              <a:buNone/>
            </a:pPr>
            <a:endParaRPr lang="ar-SA" dirty="0" smtClean="0"/>
          </a:p>
        </p:txBody>
      </p:sp>
      <p:sp>
        <p:nvSpPr>
          <p:cNvPr id="4" name="عنوان 1"/>
          <p:cNvSpPr>
            <a:spLocks noGrp="1"/>
          </p:cNvSpPr>
          <p:nvPr>
            <p:ph type="title"/>
          </p:nvPr>
        </p:nvSpPr>
        <p:spPr/>
        <p:txBody>
          <a:bodyPr>
            <a:normAutofit/>
          </a:bodyPr>
          <a:lstStyle/>
          <a:p>
            <a:r>
              <a:rPr lang="ar-SA" dirty="0" smtClean="0"/>
              <a:t>مشاريع العمادة</a:t>
            </a:r>
            <a:endParaRPr lang="ar-SA" dirty="0"/>
          </a:p>
        </p:txBody>
      </p:sp>
      <p:graphicFrame>
        <p:nvGraphicFramePr>
          <p:cNvPr id="5" name="رسم تخطيطي 4"/>
          <p:cNvGraphicFramePr/>
          <p:nvPr>
            <p:extLst>
              <p:ext uri="{D42A27DB-BD31-4B8C-83A1-F6EECF244321}">
                <p14:modId xmlns:p14="http://schemas.microsoft.com/office/powerpoint/2010/main" val="2989501204"/>
              </p:ext>
            </p:extLst>
          </p:nvPr>
        </p:nvGraphicFramePr>
        <p:xfrm>
          <a:off x="1066800" y="2895600"/>
          <a:ext cx="6248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5587" y="4114800"/>
            <a:ext cx="2538413" cy="222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مشاريع العمادة</a:t>
            </a:r>
          </a:p>
        </p:txBody>
      </p:sp>
      <p:sp>
        <p:nvSpPr>
          <p:cNvPr id="3" name="عنصر نائب للمحتوى 2"/>
          <p:cNvSpPr>
            <a:spLocks noGrp="1"/>
          </p:cNvSpPr>
          <p:nvPr>
            <p:ph idx="1"/>
          </p:nvPr>
        </p:nvSpPr>
        <p:spPr>
          <a:xfrm>
            <a:off x="1295400" y="1600200"/>
            <a:ext cx="8229600" cy="4525963"/>
          </a:xfrm>
        </p:spPr>
        <p:txBody>
          <a:bodyPr>
            <a:normAutofit/>
          </a:bodyPr>
          <a:lstStyle/>
          <a:p>
            <a:pPr marL="457200" lvl="1" indent="0">
              <a:buNone/>
            </a:pPr>
            <a:r>
              <a:rPr lang="en-US" sz="3200" dirty="0" smtClean="0">
                <a:solidFill>
                  <a:srgbClr val="FF0000"/>
                </a:solidFill>
                <a:cs typeface="AL-Mohanad Bold" pitchFamily="2" charset="-78"/>
              </a:rPr>
              <a:t>4</a:t>
            </a:r>
            <a:r>
              <a:rPr lang="ar-SA" sz="3200" dirty="0" smtClean="0">
                <a:solidFill>
                  <a:srgbClr val="FF0000"/>
                </a:solidFill>
                <a:cs typeface="AL-Mohanad Bold" pitchFamily="2" charset="-78"/>
              </a:rPr>
              <a:t>. </a:t>
            </a:r>
            <a:r>
              <a:rPr lang="ar-SA" sz="3200" dirty="0">
                <a:solidFill>
                  <a:srgbClr val="FF0000"/>
                </a:solidFill>
                <a:cs typeface="AL-Mohanad Bold" pitchFamily="2" charset="-78"/>
              </a:rPr>
              <a:t>التدريب : </a:t>
            </a:r>
          </a:p>
          <a:p>
            <a:pPr lvl="1"/>
            <a:r>
              <a:rPr lang="ar-SA" dirty="0" smtClean="0">
                <a:solidFill>
                  <a:srgbClr val="00B050"/>
                </a:solidFill>
                <a:latin typeface="+mj-lt"/>
                <a:ea typeface="+mj-ea"/>
                <a:cs typeface="AL-Mohanad Bold" pitchFamily="2" charset="-78"/>
              </a:rPr>
              <a:t>نشر ثقافة التعلم الإلكتروني وتطبيقاته في التعليم الجامعي :</a:t>
            </a:r>
          </a:p>
          <a:p>
            <a:pPr lvl="2"/>
            <a:r>
              <a:rPr lang="ar-SA" dirty="0" smtClean="0">
                <a:solidFill>
                  <a:srgbClr val="002060"/>
                </a:solidFill>
              </a:rPr>
              <a:t>عقد الندوات والمحاضرات العامة في التعليم الالكتروني</a:t>
            </a:r>
          </a:p>
          <a:p>
            <a:pPr lvl="2"/>
            <a:r>
              <a:rPr lang="ar-SA" dirty="0" smtClean="0">
                <a:solidFill>
                  <a:srgbClr val="002060"/>
                </a:solidFill>
              </a:rPr>
              <a:t>النشرة البريدية عبر البريد الالكتروني</a:t>
            </a:r>
          </a:p>
          <a:p>
            <a:pPr lvl="2"/>
            <a:r>
              <a:rPr lang="ar-SA" dirty="0" smtClean="0">
                <a:solidFill>
                  <a:srgbClr val="002060"/>
                </a:solidFill>
              </a:rPr>
              <a:t>صحيفة الجامعة تواصل </a:t>
            </a:r>
          </a:p>
          <a:p>
            <a:pPr lvl="2"/>
            <a:r>
              <a:rPr lang="ar-SA" dirty="0" smtClean="0">
                <a:solidFill>
                  <a:srgbClr val="002060"/>
                </a:solidFill>
              </a:rPr>
              <a:t>موقع العمادة على الانترنت</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429000"/>
            <a:ext cx="3048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ATION_ID" val="3310"/>
  <p:tag name="ARTICULATE_PRESENTER_VERSION" val="6"/>
  <p:tag name="LMS_PUBLISH" val="No"/>
  <p:tag name="ARTICULATE_TEMPLATE" val="Corporate Communications"/>
  <p:tag name="PRESENTER_PREVIEW_MODE"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ELAPSEDTIME" val="5"/>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TOP_2" val="22.3"/>
  <p:tag name="ANNOTATION_LEFT_2" val="270.5"/>
  <p:tag name="ANNOTATION_WIDTH_2" val="267.5"/>
  <p:tag name="ANNOTATION_HEIGHT_2" val="307.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954</Words>
  <Application>Microsoft Office PowerPoint</Application>
  <PresentationFormat>عرض على الشاشة (3:4)‏</PresentationFormat>
  <Paragraphs>185</Paragraphs>
  <Slides>22</Slides>
  <Notes>3</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التعريف بالمشاريع المستهدفة بعمادة التعليم الالكتروني والتعلم عن بعد بجامعة المجمعة</vt:lpstr>
      <vt:lpstr>نرحب بكم</vt:lpstr>
      <vt:lpstr>إنجازات</vt:lpstr>
      <vt:lpstr>إنجازات</vt:lpstr>
      <vt:lpstr>  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مشاريع العمادة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Mac User</dc:creator>
  <cp:lastModifiedBy>faisal alshammari</cp:lastModifiedBy>
  <cp:revision>92</cp:revision>
  <cp:lastPrinted>2012-02-18T21:30:48Z</cp:lastPrinted>
  <dcterms:created xsi:type="dcterms:W3CDTF">2011-12-19T06:59:21Z</dcterms:created>
  <dcterms:modified xsi:type="dcterms:W3CDTF">2012-11-03T08:31:23Z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عرض الاجتماع النهائي للتدشين</vt:lpwstr>
  </property>
  <property fmtid="{D5CDD505-2E9C-101B-9397-08002B2CF9AE}" pid="4" name="ArticulateGUID">
    <vt:lpwstr>650BEE9B-F8B6-49A0-81E6-3284DB9E25C1</vt:lpwstr>
  </property>
  <property fmtid="{D5CDD505-2E9C-101B-9397-08002B2CF9AE}" pid="5" name="ArticulateProjectFull">
    <vt:lpwstr>C:\Users\f.alshammari\Desktop\عرض تعريفي لعمادة التعليم الالكتروني.ppta</vt:lpwstr>
  </property>
</Properties>
</file>