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68BB-E1F9-4AA4-B070-94BD0FD4AE70}" type="datetimeFigureOut">
              <a:rPr lang="ar-SA" smtClean="0"/>
              <a:t>19/08/34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B84E8-6DE2-4A4F-B76F-FEE377C91526}" type="slidenum">
              <a:rPr lang="ar-SA" smtClean="0"/>
              <a:t>‹#›</a:t>
            </a:fld>
            <a:endParaRPr lang="ar-SA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68BB-E1F9-4AA4-B070-94BD0FD4AE70}" type="datetimeFigureOut">
              <a:rPr lang="ar-SA" smtClean="0"/>
              <a:t>19/08/34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B84E8-6DE2-4A4F-B76F-FEE377C9152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68BB-E1F9-4AA4-B070-94BD0FD4AE70}" type="datetimeFigureOut">
              <a:rPr lang="ar-SA" smtClean="0"/>
              <a:t>19/08/34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B84E8-6DE2-4A4F-B76F-FEE377C9152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68BB-E1F9-4AA4-B070-94BD0FD4AE70}" type="datetimeFigureOut">
              <a:rPr lang="ar-SA" smtClean="0"/>
              <a:t>19/08/34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B84E8-6DE2-4A4F-B76F-FEE377C9152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68BB-E1F9-4AA4-B070-94BD0FD4AE70}" type="datetimeFigureOut">
              <a:rPr lang="ar-SA" smtClean="0"/>
              <a:t>19/08/34</a:t>
            </a:fld>
            <a:endParaRPr lang="ar-SA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B84E8-6DE2-4A4F-B76F-FEE377C91526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68BB-E1F9-4AA4-B070-94BD0FD4AE70}" type="datetimeFigureOut">
              <a:rPr lang="ar-SA" smtClean="0"/>
              <a:t>19/08/34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B84E8-6DE2-4A4F-B76F-FEE377C9152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68BB-E1F9-4AA4-B070-94BD0FD4AE70}" type="datetimeFigureOut">
              <a:rPr lang="ar-SA" smtClean="0"/>
              <a:t>19/08/34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B84E8-6DE2-4A4F-B76F-FEE377C9152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68BB-E1F9-4AA4-B070-94BD0FD4AE70}" type="datetimeFigureOut">
              <a:rPr lang="ar-SA" smtClean="0"/>
              <a:t>19/08/34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B84E8-6DE2-4A4F-B76F-FEE377C9152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68BB-E1F9-4AA4-B070-94BD0FD4AE70}" type="datetimeFigureOut">
              <a:rPr lang="ar-SA" smtClean="0"/>
              <a:t>19/08/34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B84E8-6DE2-4A4F-B76F-FEE377C9152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68BB-E1F9-4AA4-B070-94BD0FD4AE70}" type="datetimeFigureOut">
              <a:rPr lang="ar-SA" smtClean="0"/>
              <a:t>19/08/34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B84E8-6DE2-4A4F-B76F-FEE377C91526}" type="slidenum">
              <a:rPr lang="ar-SA" smtClean="0"/>
              <a:t>‹#›</a:t>
            </a:fld>
            <a:endParaRPr lang="ar-SA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68BB-E1F9-4AA4-B070-94BD0FD4AE70}" type="datetimeFigureOut">
              <a:rPr lang="ar-SA" smtClean="0"/>
              <a:t>19/08/34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B84E8-6DE2-4A4F-B76F-FEE377C91526}" type="slidenum">
              <a:rPr lang="ar-SA" smtClean="0"/>
              <a:t>‹#›</a:t>
            </a:fld>
            <a:endParaRPr lang="ar-SA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0E9168BB-E1F9-4AA4-B070-94BD0FD4AE70}" type="datetimeFigureOut">
              <a:rPr lang="ar-SA" smtClean="0"/>
              <a:t>19/08/34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DC8B84E8-6DE2-4A4F-B76F-FEE377C91526}" type="slidenum">
              <a:rPr lang="ar-SA" smtClean="0"/>
              <a:t>‹#›</a:t>
            </a:fld>
            <a:endParaRPr lang="ar-S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1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defTabSz="914400" rtl="1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r" defTabSz="914400" rtl="1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r" defTabSz="914400" rtl="1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defTabSz="914400" rtl="1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r" defTabSz="914400" rtl="1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cshg@mu.edu.s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كلية العلوم والدراسات الإنسانية بالغاط</a:t>
            </a: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b="1" dirty="0" smtClean="0"/>
              <a:t>التواصل مع الكلية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710674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endParaRPr lang="ar-SA" dirty="0"/>
          </a:p>
          <a:p>
            <a:r>
              <a:rPr lang="ar-SA" b="1" u="sng" dirty="0"/>
              <a:t>عنوان الكلية:</a:t>
            </a:r>
            <a:endParaRPr lang="ar-SA" dirty="0"/>
          </a:p>
          <a:p>
            <a:r>
              <a:rPr lang="ar-SA" b="1" dirty="0"/>
              <a:t>المملكة العربية السعودية - كلية العلوم والدراسات الانسانية بالغاط</a:t>
            </a:r>
            <a:endParaRPr lang="ar-SA" dirty="0"/>
          </a:p>
          <a:p>
            <a:r>
              <a:rPr lang="ar-SA" b="1" dirty="0"/>
              <a:t>الغاط  11914- ص.ب 445</a:t>
            </a:r>
            <a:endParaRPr lang="ar-SA" dirty="0"/>
          </a:p>
          <a:p>
            <a:r>
              <a:rPr lang="ar-SA" b="1" dirty="0"/>
              <a:t>هاتف:-  064422712    فاكس :- 064422712.</a:t>
            </a:r>
            <a:endParaRPr lang="ar-SA" dirty="0"/>
          </a:p>
          <a:p>
            <a:r>
              <a:rPr lang="ar-SA" b="1" u="sng" dirty="0"/>
              <a:t>بريد الكتروني :-</a:t>
            </a:r>
            <a:endParaRPr lang="ar-SA" dirty="0"/>
          </a:p>
          <a:p>
            <a:r>
              <a:rPr lang="en-US" b="1" dirty="0">
                <a:hlinkClick r:id="rId2"/>
              </a:rPr>
              <a:t>cshg@mu.edu.sa</a:t>
            </a:r>
            <a:endParaRPr lang="en-US" dirty="0"/>
          </a:p>
          <a:p>
            <a:r>
              <a:rPr lang="en-US" dirty="0"/>
              <a:t> </a:t>
            </a:r>
          </a:p>
          <a:p>
            <a:pPr marL="0" indent="0">
              <a:buNone/>
            </a:pPr>
            <a:endParaRPr lang="ar-SA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70410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غماء">
  <a:themeElements>
    <a:clrScheme name="غماء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ألوان متوسطة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غماء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421</TotalTime>
  <Words>21</Words>
  <Application>Microsoft Office PowerPoint</Application>
  <PresentationFormat>عرض على الشاشة (3:4)‏</PresentationFormat>
  <Paragraphs>10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غماء</vt:lpstr>
      <vt:lpstr>كلية العلوم والدراسات الإنسانية بالغاط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كلية العلوم والدراسات الإنسانية بالغاط</dc:title>
  <dc:creator>user</dc:creator>
  <cp:lastModifiedBy>user</cp:lastModifiedBy>
  <cp:revision>11</cp:revision>
  <dcterms:created xsi:type="dcterms:W3CDTF">2013-06-27T14:52:43Z</dcterms:created>
  <dcterms:modified xsi:type="dcterms:W3CDTF">2013-06-27T21:55:39Z</dcterms:modified>
</cp:coreProperties>
</file>