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shg@mu.edu.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التواصل مع الكلية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ar-SA" dirty="0"/>
          </a:p>
          <a:p>
            <a:r>
              <a:rPr lang="ar-SA" b="1" u="sng" dirty="0"/>
              <a:t>عنوان الكلية:</a:t>
            </a:r>
            <a:endParaRPr lang="ar-SA" dirty="0"/>
          </a:p>
          <a:p>
            <a:r>
              <a:rPr lang="ar-SA" b="1" dirty="0"/>
              <a:t>المملكة العربية السعودية - كلية العلوم والدراسات الانسانية بالغاط</a:t>
            </a:r>
            <a:endParaRPr lang="ar-SA" dirty="0"/>
          </a:p>
          <a:p>
            <a:r>
              <a:rPr lang="ar-SA" b="1" dirty="0"/>
              <a:t>الغاط  11914- ص.ب 445</a:t>
            </a:r>
            <a:endParaRPr lang="ar-SA" dirty="0"/>
          </a:p>
          <a:p>
            <a:r>
              <a:rPr lang="ar-SA" b="1" dirty="0"/>
              <a:t>هاتف:-  064422712    فاكس :- 064422712.</a:t>
            </a:r>
            <a:endParaRPr lang="ar-SA" dirty="0"/>
          </a:p>
          <a:p>
            <a:r>
              <a:rPr lang="ar-SA" b="1" u="sng" dirty="0"/>
              <a:t>بريد الكتروني :-</a:t>
            </a:r>
            <a:endParaRPr lang="ar-SA" dirty="0"/>
          </a:p>
          <a:p>
            <a:r>
              <a:rPr lang="en-US" b="1" dirty="0">
                <a:hlinkClick r:id="rId2"/>
              </a:rPr>
              <a:t>cshg@mu.edu.sa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421</TotalTime>
  <Words>21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11</cp:revision>
  <dcterms:created xsi:type="dcterms:W3CDTF">2013-06-27T14:52:43Z</dcterms:created>
  <dcterms:modified xsi:type="dcterms:W3CDTF">2013-06-27T21:55:39Z</dcterms:modified>
</cp:coreProperties>
</file>