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sigs" ContentType="application/vnd.openxmlformats-package.digital-signature-origin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_xmlsignatures/sig1.xml" ContentType="application/vnd.openxmlformats-package.digital-signature-xmlsignatur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D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5DF2079-F990-45D2-A6FD-FDDC6800164F}" type="datetimeFigureOut">
              <a:rPr lang="en-US" smtClean="0"/>
              <a:t>5/26/2012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7F27650-DCDD-475A-8F7D-F21E78575B0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9.xml"/><Relationship Id="rId18" Type="http://schemas.openxmlformats.org/officeDocument/2006/relationships/slide" Target="slide10.xml"/><Relationship Id="rId3" Type="http://schemas.openxmlformats.org/officeDocument/2006/relationships/slide" Target="slide17.xml"/><Relationship Id="rId21" Type="http://schemas.openxmlformats.org/officeDocument/2006/relationships/slide" Target="slide16.xml"/><Relationship Id="rId7" Type="http://schemas.openxmlformats.org/officeDocument/2006/relationships/slide" Target="slide22.xml"/><Relationship Id="rId12" Type="http://schemas.openxmlformats.org/officeDocument/2006/relationships/slide" Target="slide9.xml"/><Relationship Id="rId17" Type="http://schemas.openxmlformats.org/officeDocument/2006/relationships/slide" Target="slide23.xml"/><Relationship Id="rId2" Type="http://schemas.openxmlformats.org/officeDocument/2006/relationships/slide" Target="slide3.xml"/><Relationship Id="rId16" Type="http://schemas.openxmlformats.org/officeDocument/2006/relationships/slide" Target="slide11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8.xml"/><Relationship Id="rId5" Type="http://schemas.openxmlformats.org/officeDocument/2006/relationships/slide" Target="slide4.xml"/><Relationship Id="rId15" Type="http://schemas.openxmlformats.org/officeDocument/2006/relationships/slide" Target="slide24.xml"/><Relationship Id="rId10" Type="http://schemas.openxmlformats.org/officeDocument/2006/relationships/slide" Target="slide20.xml"/><Relationship Id="rId19" Type="http://schemas.openxmlformats.org/officeDocument/2006/relationships/slide" Target="slide13.xml"/><Relationship Id="rId4" Type="http://schemas.openxmlformats.org/officeDocument/2006/relationships/slide" Target="slide21.xml"/><Relationship Id="rId9" Type="http://schemas.openxmlformats.org/officeDocument/2006/relationships/slide" Target="slide7.xml"/><Relationship Id="rId14" Type="http://schemas.openxmlformats.org/officeDocument/2006/relationships/slide" Target="slide8.xml"/><Relationship Id="rId22" Type="http://schemas.openxmlformats.org/officeDocument/2006/relationships/slide" Target="slide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1124744"/>
            <a:ext cx="7772400" cy="1780108"/>
          </a:xfrm>
        </p:spPr>
        <p:txBody>
          <a:bodyPr>
            <a:normAutofit/>
          </a:bodyPr>
          <a:lstStyle/>
          <a:p>
            <a:r>
              <a:rPr lang="ar-JO" sz="6600" b="1" dirty="0" smtClean="0">
                <a:solidFill>
                  <a:schemeClr val="bg2">
                    <a:lumMod val="25000"/>
                  </a:schemeClr>
                </a:solidFill>
              </a:rPr>
              <a:t>كلية المجتمع بالمجمعة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251944"/>
            <a:ext cx="6400800" cy="147320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JO" sz="4400" b="1" dirty="0" smtClean="0">
                <a:solidFill>
                  <a:schemeClr val="accent2">
                    <a:lumMod val="75000"/>
                  </a:schemeClr>
                </a:solidFill>
              </a:rPr>
              <a:t>دليل منسوبي الكلية</a:t>
            </a:r>
          </a:p>
          <a:p>
            <a:pPr rtl="1"/>
            <a:endParaRPr lang="ar-JO" dirty="0"/>
          </a:p>
          <a:p>
            <a:pPr rtl="1"/>
            <a:r>
              <a:rPr lang="ar-JO" sz="2800" b="1" dirty="0" smtClean="0">
                <a:solidFill>
                  <a:schemeClr val="accent2">
                    <a:lumMod val="75000"/>
                  </a:schemeClr>
                </a:solidFill>
              </a:rPr>
              <a:t>( للعام الجامعي 1432-1433هـ )</a:t>
            </a:r>
            <a:endParaRPr lang="ar-JO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86640"/>
            <a:ext cx="1835696" cy="1126136"/>
          </a:xfrm>
          <a:prstGeom prst="rect">
            <a:avLst/>
          </a:prstGeom>
        </p:spPr>
      </p:pic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>
          <a:xfrm>
            <a:off x="251520" y="5755348"/>
            <a:ext cx="1835696" cy="64807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angle"/>
            <a:contourClr>
              <a:schemeClr val="accent6">
                <a:shade val="25000"/>
                <a:satMod val="18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rgbClr val="FF0000"/>
                </a:solidFill>
              </a:rPr>
              <a:t>تشغيل الدليل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Action Button: Custom 5">
            <a:hlinkClick r:id="" action="ppaction://hlinkshowjump?jump=endshow" highlightClick="1"/>
          </p:cNvPr>
          <p:cNvSpPr/>
          <p:nvPr/>
        </p:nvSpPr>
        <p:spPr>
          <a:xfrm>
            <a:off x="2267744" y="5769590"/>
            <a:ext cx="1835696" cy="648072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rgbClr val="FF0000"/>
                </a:solidFill>
              </a:rPr>
              <a:t>إغلاق الدليل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1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134845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baseline="0" dirty="0" smtClean="0"/>
                        <a:t>هيثم عبدالكريم أحمد شعبان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مساعد – تخصص </a:t>
                      </a:r>
                      <a:r>
                        <a:rPr lang="ar-JO" dirty="0" smtClean="0"/>
                        <a:t>إقتصاد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h.shaaban@mu.edu.sa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http://faculty.mu.edu.sa/hshaaban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د. هيثم عبدالكريم أحمد شعبان</a:t>
            </a:r>
            <a:endParaRPr lang="en-US" dirty="0"/>
          </a:p>
        </p:txBody>
      </p:sp>
      <p:pic>
        <p:nvPicPr>
          <p:cNvPr id="6" name="Picture 5" descr="H:\My Hard-disk Labtop 14-1-2011\C\Prof. Aabed\Desktop\New Desktop\college site test\Mr-Haitham_files\image0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239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33306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baseline="0" dirty="0" smtClean="0"/>
                        <a:t>الصادق يحيى عزة عبدالله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</a:t>
                      </a:r>
                      <a:r>
                        <a:rPr lang="ar-JO" dirty="0" smtClean="0"/>
                        <a:t>مشارك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– </a:t>
                      </a:r>
                      <a:r>
                        <a:rPr lang="ar-JO" dirty="0" smtClean="0"/>
                        <a:t>تخصص </a:t>
                      </a:r>
                      <a:r>
                        <a:rPr lang="ar-JO" dirty="0" smtClean="0"/>
                        <a:t>لغة</a:t>
                      </a:r>
                      <a:r>
                        <a:rPr lang="ar-JO" baseline="0" dirty="0" smtClean="0"/>
                        <a:t> إنجليزية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e.ezza@mu.edu.sa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http://faculty.mu.edu.sa/eezza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د.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الصادق يحيى عزة عبدالله</a:t>
            </a:r>
            <a:endParaRPr lang="en-US" dirty="0"/>
          </a:p>
        </p:txBody>
      </p:sp>
      <p:pic>
        <p:nvPicPr>
          <p:cNvPr id="7" name="Picture 6" descr="unisa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11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449415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</a:t>
                      </a:r>
                      <a:r>
                        <a:rPr lang="ar-JO" dirty="0" smtClean="0"/>
                        <a:t>أ.</a:t>
                      </a:r>
                      <a:r>
                        <a:rPr lang="ar-JO" baseline="0" dirty="0" smtClean="0"/>
                        <a:t> محمود مصطفى منصور الشريف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محاضر– </a:t>
                      </a:r>
                      <a:r>
                        <a:rPr lang="ar-JO" dirty="0" smtClean="0"/>
                        <a:t>تخصص </a:t>
                      </a:r>
                      <a:r>
                        <a:rPr lang="ar-JO" dirty="0" smtClean="0"/>
                        <a:t>محاسبة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520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m.elsherif@mu.edu.sa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http://faculty.mu.edu.sa/melsherif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محمود مصطفى منصور الشريف</a:t>
            </a:r>
            <a:endParaRPr lang="en-US" dirty="0"/>
          </a:p>
        </p:txBody>
      </p:sp>
      <p:pic>
        <p:nvPicPr>
          <p:cNvPr id="6" name="Picture 5" descr="F:\صورة محمود الشريف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3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167544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</a:t>
                      </a:r>
                      <a:r>
                        <a:rPr lang="ar-JO" dirty="0" smtClean="0"/>
                        <a:t>أ.</a:t>
                      </a:r>
                      <a:r>
                        <a:rPr lang="ar-JO" baseline="0" dirty="0" smtClean="0"/>
                        <a:t> أحمد ياسين أحمد محمود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محاضر– </a:t>
                      </a:r>
                      <a:r>
                        <a:rPr lang="ar-JO" dirty="0" smtClean="0"/>
                        <a:t>تخصص </a:t>
                      </a:r>
                      <a:r>
                        <a:rPr lang="ar-JO" dirty="0" smtClean="0"/>
                        <a:t>اللغة الإنجليزية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dirty="0" smtClean="0"/>
                        <a:t>6274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a.yassin@mu.edu.sa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http://faculty.mu.edu.sa/ayassin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أحمد ياسين أحمد محمود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90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458747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</a:t>
                      </a:r>
                      <a:r>
                        <a:rPr lang="ar-JO" dirty="0" smtClean="0"/>
                        <a:t>أ.</a:t>
                      </a:r>
                      <a:r>
                        <a:rPr lang="ar-JO" baseline="0" dirty="0" smtClean="0"/>
                        <a:t> فراس حسن قدورة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محاضر– </a:t>
                      </a:r>
                      <a:r>
                        <a:rPr lang="ar-JO" dirty="0" smtClean="0"/>
                        <a:t>تخصص </a:t>
                      </a:r>
                      <a:r>
                        <a:rPr lang="ar-JO" dirty="0" smtClean="0"/>
                        <a:t>اللغة الإنجليزية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dirty="0" smtClean="0"/>
                        <a:t>511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f.qaddoura@mu.edu.sa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http://faculty.mu.edu.sa/fqaddoura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فراس حسن قدورة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513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583099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</a:t>
                      </a:r>
                      <a:r>
                        <a:rPr lang="ar-JO" dirty="0" smtClean="0"/>
                        <a:t>أ.</a:t>
                      </a:r>
                      <a:r>
                        <a:rPr lang="ar-JO" baseline="0" dirty="0" smtClean="0"/>
                        <a:t> شاكر حامد محمد نويجي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محاضر– </a:t>
                      </a:r>
                      <a:r>
                        <a:rPr lang="ar-JO" dirty="0" smtClean="0"/>
                        <a:t>تخصص </a:t>
                      </a:r>
                      <a:r>
                        <a:rPr lang="ar-JO" dirty="0" smtClean="0"/>
                        <a:t>المحاسبة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sh.newiegy@mu.edu.sa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http://faculty.mu.edu.sa/shnewiegy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شاكر حامد محمد نويجي</a:t>
            </a:r>
            <a:endParaRPr lang="en-US" dirty="0"/>
          </a:p>
        </p:txBody>
      </p:sp>
      <p:pic>
        <p:nvPicPr>
          <p:cNvPr id="6" name="Picture 5" descr="Pictur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240"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15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131004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</a:t>
                      </a:r>
                      <a:r>
                        <a:rPr lang="ar-JO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أ. عابد محمد حيات كهوكر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محاضر– </a:t>
                      </a:r>
                      <a:r>
                        <a:rPr lang="ar-JO" dirty="0" smtClean="0"/>
                        <a:t>تخصص </a:t>
                      </a:r>
                      <a:r>
                        <a:rPr lang="ar-JO" dirty="0" smtClean="0"/>
                        <a:t>اللغة</a:t>
                      </a:r>
                      <a:r>
                        <a:rPr lang="ar-JO" baseline="0" dirty="0" smtClean="0"/>
                        <a:t> الإنجليزية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a.hayat@mu.edu.sa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http://faculty.mu.edu.sa/ahayat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عابد محمد حيات كهوكر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0981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194119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سعد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عبدالله العشري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مدير الإدارة المكلف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إدارة</a:t>
                      </a:r>
                      <a:r>
                        <a:rPr lang="ar-JO" baseline="0" dirty="0" smtClean="0"/>
                        <a:t> الكلية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s.alashare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</a:t>
                      </a:r>
                      <a:r>
                        <a:rPr lang="ar-JO" u="sng" baseline="0" dirty="0" smtClean="0"/>
                        <a:t>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http://faculty.mu.edu.sa/s.alashare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أ.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سعد عبدالله العشري</a:t>
            </a: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2" y="2808638"/>
            <a:ext cx="2088232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75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686694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وليد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محمد الدخيل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مساعد شئون اعضاء هيئة التدريس والموظفين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الشؤون الإدارية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w.aldokhail@mu.edu.sa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http://faculty.mu.edu.sa/waldokhail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وليد محمد الدخيل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97" y="2852936"/>
            <a:ext cx="1958071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437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179833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سعد محمد العتيبي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مراسل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الشؤون الإدارية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3257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s.alotabi@mu.edu.sa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http://faculty.mu.edu.sa/salotabi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أ.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سعد محمد العتيبي</a:t>
            </a: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 </a:t>
            </a:r>
            <a:endParaRPr lang="en-US" dirty="0"/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6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923517"/>
              </p:ext>
            </p:extLst>
          </p:nvPr>
        </p:nvGraphicFramePr>
        <p:xfrm>
          <a:off x="1187624" y="58479"/>
          <a:ext cx="6768752" cy="673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376"/>
                <a:gridCol w="3384376"/>
              </a:tblGrid>
              <a:tr h="235115"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1800" b="1" kern="1200" dirty="0" smtClean="0"/>
                        <a:t>سعادة عميد الكلية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5115"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>
                          <a:hlinkClick r:id="rId2" action="ppaction://hlinksldjump"/>
                        </a:rPr>
                        <a:t>د. عبدالله بن أحمد الدهش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5115"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/>
                        <a:t>مدير إدارة </a:t>
                      </a:r>
                      <a:r>
                        <a:rPr lang="ar-JO" sz="1600" b="1" kern="1200" dirty="0" smtClean="0"/>
                        <a:t>الكلية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/>
                </a:tc>
              </a:tr>
              <a:tr h="235115"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>
                          <a:hlinkClick r:id="rId3" action="ppaction://hlinksldjump"/>
                        </a:rPr>
                        <a:t>أ</a:t>
                      </a:r>
                      <a:r>
                        <a:rPr lang="ar-JO" sz="1600" b="1" kern="1200" dirty="0" smtClean="0">
                          <a:hlinkClick r:id="rId3" action="ppaction://hlinksldjump"/>
                        </a:rPr>
                        <a:t>. سعد عبدالله العشري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/>
                </a:tc>
              </a:tr>
              <a:tr h="282138"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/>
                        <a:t>سكرتير عميد الكلية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/>
                        <a:t>قسم العلوم الطبيعية والتطبيقية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4" action="ppaction://hlinksldjump"/>
                        </a:rPr>
                        <a:t>أ. خالد بن ابراهيم السناني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5" action="ppaction://hlinksldjump"/>
                        </a:rPr>
                        <a:t>د. محمد ابراهيم الحر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/>
                        <a:t>سكرتير مدير إدارة</a:t>
                      </a:r>
                      <a:r>
                        <a:rPr lang="ar-JO" sz="1600" b="1" kern="1200" baseline="0" dirty="0" smtClean="0"/>
                        <a:t> الكلية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6" action="ppaction://hlinksldjump"/>
                        </a:rPr>
                        <a:t>د. محمد سيد فرج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b="1" kern="1200" dirty="0" smtClean="0">
                          <a:hlinkClick r:id="rId7" action="ppaction://hlinksldjump"/>
                        </a:rPr>
                        <a:t>أ. طلال فهد الجعد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8" action="ppaction://hlinksldjump"/>
                        </a:rPr>
                        <a:t>أ. شرفي مصطفى عباس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/>
                        <a:t>الشؤون الإدارية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9" action="ppaction://hlinksldjump"/>
                        </a:rPr>
                        <a:t>أ. محمد فايز عابد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/>
                      <a:r>
                        <a:rPr lang="ar-JO" sz="1600" b="1" kern="1200" dirty="0" smtClean="0">
                          <a:hlinkClick r:id="rId10" action="ppaction://hlinksldjump"/>
                        </a:rPr>
                        <a:t>أ. عبدالعزيز سعود المطيري</a:t>
                      </a:r>
                      <a:endParaRPr lang="ar-JO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kern="1200" dirty="0" smtClean="0"/>
                        <a:t>قسم العلوم الإدارية والإنسانية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11" action="ppaction://hlinksldjump"/>
                        </a:rPr>
                        <a:t>أ. </a:t>
                      </a:r>
                      <a:r>
                        <a:rPr lang="ar-JO" sz="1600" b="1" kern="1200" dirty="0" smtClean="0">
                          <a:hlinkClick r:id="rId11" action="ppaction://hlinksldjump"/>
                        </a:rPr>
                        <a:t>وليد محمد الدخيل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12" action="ppaction://hlinksldjump"/>
                        </a:rPr>
                        <a:t>د. سرحان أحمد رشوان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13" action="ppaction://hlinksldjump"/>
                        </a:rPr>
                        <a:t>أ. </a:t>
                      </a:r>
                      <a:r>
                        <a:rPr lang="ar-JO" sz="1600" b="1" kern="1200" dirty="0" smtClean="0">
                          <a:hlinkClick r:id="rId13" action="ppaction://hlinksldjump"/>
                        </a:rPr>
                        <a:t>سعد محمد </a:t>
                      </a:r>
                      <a:r>
                        <a:rPr lang="ar-JO" sz="1600" b="1" kern="1200" dirty="0" smtClean="0">
                          <a:hlinkClick r:id="rId13" action="ppaction://hlinksldjump"/>
                        </a:rPr>
                        <a:t>العتيبي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hlinkClick r:id="rId14" action="ppaction://hlinksldjump"/>
                        </a:rPr>
                        <a:t>د. محمود رجب يس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b="1" kern="1200" dirty="0" smtClean="0">
                          <a:hlinkClick r:id="rId15" action="ppaction://hlinksldjump"/>
                        </a:rPr>
                        <a:t>أ. </a:t>
                      </a:r>
                      <a:r>
                        <a:rPr lang="ar-JO" sz="1600" b="1" kern="1200" dirty="0" smtClean="0">
                          <a:hlinkClick r:id="rId15" action="ppaction://hlinksldjump"/>
                        </a:rPr>
                        <a:t>عبدالعزيز عبدالله المناع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6" action="ppaction://hlinksldjump"/>
                        </a:rPr>
                        <a:t>د. الصادق يحيى الصادق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7" action="ppaction://hlinksldjump"/>
                        </a:rPr>
                        <a:t>أ. فهد غازي الجعد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8" action="ppaction://hlinksldjump"/>
                        </a:rPr>
                        <a:t>د. هيثم عبدالكريم شعبان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0352">
                <a:tc>
                  <a:txBody>
                    <a:bodyPr/>
                    <a:lstStyle/>
                    <a:p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د. زياد العامر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9" action="ppaction://hlinksldjump"/>
                        </a:rPr>
                        <a:t>أ. أحمد ياسين محمود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82138">
                <a:tc>
                  <a:txBody>
                    <a:bodyPr/>
                    <a:lstStyle/>
                    <a:p>
                      <a:pPr algn="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0" action="ppaction://hlinksldjump"/>
                        </a:rPr>
                        <a:t>أ. فراس أحمد قدورة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35115">
                <a:tc>
                  <a:txBody>
                    <a:bodyPr/>
                    <a:lstStyle/>
                    <a:p>
                      <a:pPr algn="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1" action="ppaction://hlinksldjump"/>
                        </a:rPr>
                        <a:t>أ. عابد حياة كهوكر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35115">
                <a:tc>
                  <a:txBody>
                    <a:bodyPr/>
                    <a:lstStyle/>
                    <a:p>
                      <a:pPr algn="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2" action="ppaction://hlinksldjump"/>
                        </a:rPr>
                        <a:t>أ. محمود مصطفى الشريف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  <a:tr h="235115">
                <a:tc>
                  <a:txBody>
                    <a:bodyPr/>
                    <a:lstStyle/>
                    <a:p>
                      <a:pPr algn="r" rtl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 وائل فهد التويجري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321" marR="82321">
                    <a:solidFill>
                      <a:schemeClr val="accent5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44408" y="1340768"/>
            <a:ext cx="615553" cy="4104456"/>
          </a:xfrm>
          <a:prstGeom prst="rect">
            <a:avLst/>
          </a:prstGeom>
          <a:solidFill>
            <a:srgbClr val="6AD483">
              <a:alpha val="69000"/>
            </a:srgbClr>
          </a:solidFill>
          <a:ln>
            <a:noFill/>
          </a:ln>
        </p:spPr>
        <p:txBody>
          <a:bodyPr vert="vert270" wrap="square" rtlCol="0">
            <a:spAutoFit/>
          </a:bodyPr>
          <a:lstStyle/>
          <a:p>
            <a:pPr algn="ctr" rtl="1"/>
            <a:r>
              <a:rPr lang="ar-JO" sz="2800" b="1" dirty="0" smtClean="0">
                <a:solidFill>
                  <a:srgbClr val="FF0000"/>
                </a:solidFill>
              </a:rPr>
              <a:t>إضغط على الإسم لمعرفة التفاصيل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340768"/>
            <a:ext cx="615553" cy="4104456"/>
          </a:xfrm>
          <a:prstGeom prst="rect">
            <a:avLst/>
          </a:prstGeom>
          <a:solidFill>
            <a:srgbClr val="6AD483">
              <a:alpha val="69000"/>
            </a:srgb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 rtl="1"/>
            <a:r>
              <a:rPr lang="ar-JO" sz="2800" b="1" dirty="0" smtClean="0">
                <a:solidFill>
                  <a:srgbClr val="FF0000"/>
                </a:solidFill>
              </a:rPr>
              <a:t>إضغط على الإسم لمعرفة التفاصيل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Action Button: Custom 5">
            <a:hlinkClick r:id="" action="ppaction://hlinkshowjump?jump=endshow" highlightClick="1"/>
          </p:cNvPr>
          <p:cNvSpPr/>
          <p:nvPr/>
        </p:nvSpPr>
        <p:spPr>
          <a:xfrm>
            <a:off x="207222" y="6021288"/>
            <a:ext cx="720080" cy="648072"/>
          </a:xfrm>
          <a:prstGeom prst="actionButtonBlank">
            <a:avLst/>
          </a:prstGeom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angle"/>
            <a:contourClr>
              <a:schemeClr val="accent4">
                <a:shade val="25000"/>
                <a:satMod val="18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b="1" dirty="0" smtClean="0">
                <a:solidFill>
                  <a:srgbClr val="FF0000"/>
                </a:solidFill>
              </a:rPr>
              <a:t>الخروج من الدليل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806551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عبدالعزيز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سعود طلق المطيري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مساعد مدير إدارة الكلية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الشؤون الإدارية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a.saud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http://faculty.mu.edu.sa/asaud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عبدالعزيز سعود طلق المطيري</a:t>
            </a:r>
            <a:endParaRPr lang="en-US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95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875835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خالد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ابراهيم السناني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سكرتير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مكتب</a:t>
                      </a:r>
                      <a:r>
                        <a:rPr lang="ar-JO" baseline="0" dirty="0" smtClean="0"/>
                        <a:t> عميد الكلية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k.alsenani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</a:t>
                      </a:r>
                      <a:r>
                        <a:rPr lang="en-US" dirty="0" smtClean="0"/>
                        <a:t>kalsenani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خالد ابراهيم السناني</a:t>
            </a:r>
            <a:endParaRPr lang="en-US" dirty="0"/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72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251124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طلال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فهد الجعد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سكرتير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مكتب</a:t>
                      </a:r>
                      <a:r>
                        <a:rPr lang="ar-JO" baseline="0" dirty="0" smtClean="0"/>
                        <a:t> مدير إدارة الكلية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 3253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t.aljad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http://faculty.mu.edu.sa/taljad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طلال غازي الجعد</a:t>
            </a:r>
            <a:endParaRPr lang="en-US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498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76626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فهد غازي الجعد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موظف إداري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الشؤون الإدارية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dirty="0" smtClean="0"/>
                        <a:t>3254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f.aljad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http://faculty.mu.edu.sa/faljad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أ</a:t>
            </a: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.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 فهد غازي الجعد</a:t>
            </a: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47108"/>
            <a:ext cx="2016224" cy="2094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872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460375"/>
              </p:ext>
            </p:extLst>
          </p:nvPr>
        </p:nvGraphicFramePr>
        <p:xfrm>
          <a:off x="539552" y="2780928"/>
          <a:ext cx="8013576" cy="22250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160240"/>
                <a:gridCol w="5853336"/>
              </a:tblGrid>
              <a:tr h="370840">
                <a:tc rowSpan="6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الإسم</a:t>
                      </a:r>
                      <a:r>
                        <a:rPr lang="ar-JO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ar-JO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</a:t>
                      </a:r>
                      <a:r>
                        <a:rPr lang="ar-JO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عبدالعزيز عبدالله ناصر المناع</a:t>
                      </a:r>
                      <a:endParaRPr lang="en-US" sz="1800" b="1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موظف إداري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</a:t>
                      </a:r>
                      <a:r>
                        <a:rPr lang="ar-JO" dirty="0" smtClean="0"/>
                        <a:t>الشؤون الإدارية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</a:t>
                      </a:r>
                      <a:r>
                        <a:rPr lang="ar-JO" u="sng" dirty="0" smtClean="0"/>
                        <a:t>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dirty="0" smtClean="0"/>
                        <a:t> 3259</a:t>
                      </a:r>
                      <a:r>
                        <a:rPr lang="en-US" baseline="0" dirty="0" smtClean="0"/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a.almanna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http://faculty.mu.edu.sa/aalmanna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JO" b="1" dirty="0" smtClean="0">
                <a:solidFill>
                  <a:srgbClr val="984806"/>
                </a:solidFill>
                <a:cs typeface="Al-Homam"/>
              </a:rPr>
              <a:t>أ. عبدالعزيز عبدالله ناصر المناع</a:t>
            </a:r>
            <a:endParaRPr lang="en-US" dirty="0"/>
          </a:p>
        </p:txBody>
      </p:sp>
      <p:sp>
        <p:nvSpPr>
          <p:cNvPr id="6" name="Action Button: Back or Previous 5">
            <a:hlinkClick r:id="rId2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591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674081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عبدالله بن أحمد بن عبدالعزيز الدهش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عميد كلية المجتمع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مشارك – مناهج وطرق تدريس الرياضيات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الطبيعية والتطبيقية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3330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dahash@mu.edu.sa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http://faculty.mu.edu.sa/dahash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د. عبدالله بن أحمد بن عبدالعزيز </a:t>
            </a: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الدهش</a:t>
            </a:r>
            <a:endParaRPr lang="en-US" dirty="0"/>
          </a:p>
        </p:txBody>
      </p:sp>
      <p:pic>
        <p:nvPicPr>
          <p:cNvPr id="6" name="Picture 5" descr="H:\My Hard-disk Labtop 14-1-2011\C\Prof. Aabed\Desktop\New Desktop\college site test\Dr-Dah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2016224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Action Button: Back or Previous 2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8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689544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محمد ابراهيم محمد الحر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مساعد – رياضيات</a:t>
                      </a:r>
                      <a:r>
                        <a:rPr lang="ar-JO" baseline="0" dirty="0" smtClean="0"/>
                        <a:t> تخصص إحصاء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الطبيعية والتطبيقية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m.elhor@mu.edu.sa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http://faculty.mu.edu.sa/melhor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د.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محمد ابراهيم محمد الحر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924944"/>
            <a:ext cx="2016224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57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403354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محمد سيد فرج علي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مساعد – تخصص حاسب</a:t>
                      </a:r>
                      <a:r>
                        <a:rPr lang="ar-JO" baseline="0" dirty="0" smtClean="0"/>
                        <a:t> آلي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الطبيعية والتطبيقية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en-US" baseline="0" dirty="0" smtClean="0"/>
                        <a:t>3262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m.ali@mu.edu.sa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http://faculty.mu.edu.sa/mali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984806"/>
                </a:solidFill>
                <a:ea typeface="Calibri"/>
                <a:cs typeface="Al-Homam"/>
              </a:rPr>
              <a:t>د.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محمد سيد فرج علي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52936"/>
            <a:ext cx="208823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234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610571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أ.</a:t>
                      </a:r>
                      <a:r>
                        <a:rPr lang="ar-JO" baseline="0" dirty="0" smtClean="0"/>
                        <a:t> شرفي مصطفى عباس مصطفى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محاضر</a:t>
                      </a:r>
                      <a:r>
                        <a:rPr lang="ar-JO" dirty="0" smtClean="0"/>
                        <a:t>– تخصص حاسب</a:t>
                      </a:r>
                      <a:r>
                        <a:rPr lang="ar-JO" baseline="0" dirty="0" smtClean="0"/>
                        <a:t> آلي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الطبيعية والتطبيقية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en-US" baseline="0" dirty="0" smtClean="0"/>
                        <a:t>3274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s.mustafa</a:t>
                      </a:r>
                      <a:r>
                        <a:rPr lang="en-US" sz="1800" kern="1200" dirty="0" smtClean="0">
                          <a:effectLst/>
                        </a:rPr>
                        <a:t>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http://faculty.mu.edu.sa/smustafa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أ. شرفي مصطفى عباس مصطفى</a:t>
            </a:r>
            <a:endParaRPr lang="en-US" dirty="0"/>
          </a:p>
        </p:txBody>
      </p:sp>
      <p:pic>
        <p:nvPicPr>
          <p:cNvPr id="6" name="Picture 5" descr="H:\My Hard-disk Labtop 14-1-2011\C\Prof. Aabed\Desktop\New Desktop\college site test\shapi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64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323026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أ.</a:t>
                      </a:r>
                      <a:r>
                        <a:rPr lang="ar-JO" baseline="0" dirty="0" smtClean="0"/>
                        <a:t> محمد فايز محمد عابد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محاضر</a:t>
                      </a:r>
                      <a:r>
                        <a:rPr lang="ar-JO" dirty="0" smtClean="0"/>
                        <a:t> – تخصص حاسب</a:t>
                      </a:r>
                      <a:r>
                        <a:rPr lang="ar-JO" baseline="0" dirty="0" smtClean="0"/>
                        <a:t> آلي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الطبيعية والتطبيقية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en-US" baseline="0" dirty="0" smtClean="0"/>
                        <a:t>3275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m.abed@mu.edu.sa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http://faculty.mu.edu.sa/mabed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JO" b="1" dirty="0" smtClean="0">
                <a:solidFill>
                  <a:srgbClr val="984806"/>
                </a:solidFill>
                <a:cs typeface="Al-Homam"/>
              </a:rPr>
              <a:t>أ. محمد فايز محمد عابد</a:t>
            </a:r>
            <a:endParaRPr lang="en-US" dirty="0"/>
          </a:p>
        </p:txBody>
      </p:sp>
      <p:pic>
        <p:nvPicPr>
          <p:cNvPr id="6" name="Picture 5" descr="AabedPi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2160240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739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177837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baseline="0" dirty="0" smtClean="0"/>
                        <a:t>محمود رجب يس غنيم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مساعد – تخصص </a:t>
                      </a:r>
                      <a:r>
                        <a:rPr lang="ar-JO" dirty="0" smtClean="0"/>
                        <a:t>المحاسبة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en-US" baseline="0" dirty="0" smtClean="0"/>
                        <a:t>511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m. yasseinghoneim@mu.edu.sa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http://faculty.mu.edu.sa/myasseinghoneim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د.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محمود رجب يس غنيم</a:t>
            </a:r>
            <a:endParaRPr lang="en-US" dirty="0"/>
          </a:p>
        </p:txBody>
      </p:sp>
      <p:pic>
        <p:nvPicPr>
          <p:cNvPr id="6" name="Picture 5" descr="H:\My Hard-disk Labtop 14-1-2011\C\Prof. Aabed\Desktop\New Desktop\college site test\Dr-Rajab_files\image0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70" y="2852936"/>
            <a:ext cx="208823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09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609922"/>
              </p:ext>
            </p:extLst>
          </p:nvPr>
        </p:nvGraphicFramePr>
        <p:xfrm>
          <a:off x="539552" y="2780928"/>
          <a:ext cx="8013576" cy="2595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04256"/>
                <a:gridCol w="5709320"/>
              </a:tblGrid>
              <a:tr h="370840">
                <a:tc rowSpan="7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الإسم</a:t>
                      </a:r>
                      <a:r>
                        <a:rPr lang="ar-JO" dirty="0" smtClean="0"/>
                        <a:t> : د.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baseline="0" dirty="0" smtClean="0"/>
                        <a:t>سرحان أحمد رشوان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الوظيفة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عضو هيئة تدريس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الرتبة الأكاديمية</a:t>
                      </a:r>
                      <a:r>
                        <a:rPr lang="ar-JO" dirty="0" smtClean="0"/>
                        <a:t>:</a:t>
                      </a:r>
                      <a:r>
                        <a:rPr lang="ar-JO" baseline="0" dirty="0" smtClean="0"/>
                        <a:t> </a:t>
                      </a:r>
                      <a:r>
                        <a:rPr lang="ar-JO" dirty="0" smtClean="0"/>
                        <a:t>أستاذ مساعد – تخصص </a:t>
                      </a:r>
                      <a:r>
                        <a:rPr lang="ar-JO" dirty="0" smtClean="0"/>
                        <a:t>المحاسبة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القسم</a:t>
                      </a:r>
                      <a:r>
                        <a:rPr lang="ar-JO" dirty="0" smtClean="0"/>
                        <a:t>: قسم العلوم </a:t>
                      </a:r>
                      <a:r>
                        <a:rPr lang="ar-JO" dirty="0" smtClean="0"/>
                        <a:t>الإدارية</a:t>
                      </a:r>
                      <a:r>
                        <a:rPr lang="ar-JO" baseline="0" dirty="0" smtClean="0"/>
                        <a:t> والإنسانية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رقم التحويلة</a:t>
                      </a:r>
                      <a:r>
                        <a:rPr lang="ar-JO" dirty="0" smtClean="0"/>
                        <a:t>: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u="sng" dirty="0" smtClean="0"/>
                        <a:t>البريد الإلكتروني</a:t>
                      </a:r>
                      <a:r>
                        <a:rPr lang="ar-JO" dirty="0" smtClean="0"/>
                        <a:t>: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effectLst/>
                        </a:rPr>
                        <a:t>s.rashwan@mu.edu.sa</a:t>
                      </a:r>
                      <a:r>
                        <a:rPr lang="en-US" sz="1800" kern="1200" baseline="0" dirty="0" smtClean="0">
                          <a:effectLst/>
                        </a:rPr>
                        <a:t> 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u="sng" dirty="0" smtClean="0"/>
                        <a:t>الموقع</a:t>
                      </a:r>
                      <a:r>
                        <a:rPr lang="ar-JO" u="sng" baseline="0" dirty="0" smtClean="0"/>
                        <a:t> الإلكتروني</a:t>
                      </a:r>
                      <a:r>
                        <a:rPr lang="ar-JO" baseline="0" dirty="0" smtClean="0"/>
                        <a:t>: </a:t>
                      </a:r>
                      <a:r>
                        <a:rPr lang="en-US" sz="1800" kern="1200" dirty="0" smtClean="0">
                          <a:effectLst/>
                        </a:rPr>
                        <a:t>http://faculty.mu.edu.sa/srashwan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rgbClr val="984806"/>
                </a:solidFill>
                <a:ea typeface="Calibri"/>
                <a:cs typeface="Al-Homam"/>
              </a:rPr>
              <a:t>د. </a:t>
            </a:r>
            <a:r>
              <a:rPr lang="ar-JO" b="1" dirty="0" smtClean="0">
                <a:solidFill>
                  <a:srgbClr val="984806"/>
                </a:solidFill>
                <a:ea typeface="Calibri"/>
                <a:cs typeface="Al-Homam"/>
              </a:rPr>
              <a:t>سرحان أحمد رشوان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52936"/>
            <a:ext cx="208823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>
          <a:xfrm rot="10800000">
            <a:off x="7812360" y="5949280"/>
            <a:ext cx="720080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2359" y="59492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b="1" dirty="0" smtClean="0"/>
              <a:t>الرجوع  إلى فهرس الدليل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20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627</TotalTime>
  <Words>1193</Words>
  <Application>Microsoft Office PowerPoint</Application>
  <PresentationFormat>On-screen Show (4:3)</PresentationFormat>
  <Paragraphs>229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Waveform</vt:lpstr>
      <vt:lpstr>كلية المجتمع بالمجمعة</vt:lpstr>
      <vt:lpstr>PowerPoint Presentation</vt:lpstr>
      <vt:lpstr>د. عبدالله بن أحمد بن عبدالعزيز الدهش</vt:lpstr>
      <vt:lpstr>د. محمد ابراهيم محمد الحر</vt:lpstr>
      <vt:lpstr>د. محمد سيد فرج علي</vt:lpstr>
      <vt:lpstr>أ. شرفي مصطفى عباس مصطفى</vt:lpstr>
      <vt:lpstr>أ. محمد فايز محمد عابد</vt:lpstr>
      <vt:lpstr>د. محمود رجب يس غنيم</vt:lpstr>
      <vt:lpstr>د. سرحان أحمد رشوان</vt:lpstr>
      <vt:lpstr>د. هيثم عبدالكريم أحمد شعبان</vt:lpstr>
      <vt:lpstr>د. الصادق يحيى عزة عبدالله</vt:lpstr>
      <vt:lpstr>أ. محمود مصطفى منصور الشريف</vt:lpstr>
      <vt:lpstr>أ. أحمد ياسين أحمد محمود</vt:lpstr>
      <vt:lpstr>أ. فراس حسن قدورة</vt:lpstr>
      <vt:lpstr>أ. شاكر حامد محمد نويجي</vt:lpstr>
      <vt:lpstr>أ. عابد محمد حيات كهوكر</vt:lpstr>
      <vt:lpstr>أ.سعد عبدالله العشري </vt:lpstr>
      <vt:lpstr>أ. وليد محمد الدخيل</vt:lpstr>
      <vt:lpstr>أ.سعد محمد العتيبي </vt:lpstr>
      <vt:lpstr>أ. عبدالعزيز سعود طلق المطيري</vt:lpstr>
      <vt:lpstr>أ. خالد ابراهيم السناني</vt:lpstr>
      <vt:lpstr>أ. طلال غازي الجعد</vt:lpstr>
      <vt:lpstr>أ. فهد غازي الجعد </vt:lpstr>
      <vt:lpstr>أ. عبدالعزيز عبدالله ناصر المناع</vt:lpstr>
    </vt:vector>
  </TitlesOfParts>
  <Company>Turbo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36</cp:revision>
  <dcterms:created xsi:type="dcterms:W3CDTF">2012-05-23T12:58:00Z</dcterms:created>
  <dcterms:modified xsi:type="dcterms:W3CDTF">2012-05-26T13:20:25Z</dcterms:modified>
  <cp:contentStatus/>
</cp:coreProperties>
</file>