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قسم نظم المعلومات الادارية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endParaRPr lang="ar-SA" dirty="0"/>
          </a:p>
          <a:p>
            <a:r>
              <a:rPr lang="ar-SA" sz="2000" b="1" u="sng" dirty="0"/>
              <a:t>نبذة عن القسم</a:t>
            </a:r>
            <a:endParaRPr lang="ar-SA" sz="2000" dirty="0"/>
          </a:p>
          <a:p>
            <a:r>
              <a:rPr lang="ar-SA" sz="2000" b="1" dirty="0"/>
              <a:t>يعد قسم المعلومات الإدارية أحد الأقسام العلمية الجديدة في كلية الغاط للعلوم والدراسات الإنسانية. ويعنى هذا القسم بتدريس مقررات نظم المعلومات الإدارية على مستويات القسم والكلية.</a:t>
            </a:r>
            <a:endParaRPr lang="ar-SA" sz="2000" dirty="0"/>
          </a:p>
          <a:p>
            <a:r>
              <a:rPr lang="ar-SA" sz="2000" b="1" dirty="0"/>
              <a:t> </a:t>
            </a:r>
            <a:endParaRPr lang="ar-SA" sz="2000" dirty="0"/>
          </a:p>
          <a:p>
            <a:r>
              <a:rPr lang="ar-SA" sz="2000" b="1" u="sng" dirty="0"/>
              <a:t>      رؤية القسم  </a:t>
            </a:r>
            <a:r>
              <a:rPr lang="ar-SA" sz="2000" b="1" u="sng" dirty="0" err="1"/>
              <a:t>رر</a:t>
            </a:r>
            <a:r>
              <a:rPr lang="ar-SA" sz="2000" b="1" u="sng" dirty="0"/>
              <a:t>  </a:t>
            </a:r>
            <a:r>
              <a:rPr lang="ar-SA" sz="2000" b="1" u="sng" dirty="0" err="1"/>
              <a:t>ىر</a:t>
            </a:r>
            <a:r>
              <a:rPr lang="ar-SA" sz="2000" b="1" u="sng" dirty="0"/>
              <a:t>  </a:t>
            </a:r>
            <a:endParaRPr lang="ar-SA" sz="2000" dirty="0"/>
          </a:p>
          <a:p>
            <a:r>
              <a:rPr lang="ar-SA" sz="2000" b="1" dirty="0"/>
              <a:t>أن يكون قسم نظم المعلومات الإدارية بجامعة المجمعة من أبرز الأقسام العلمية على مستوى الجامعة ، ورائداً على مستوى الجامعات والكليات السعودية ، وان يحقق مكانة أكاديمية متقدمة و مكانة علمية راقية.</a:t>
            </a:r>
            <a:endParaRPr lang="ar-SA" sz="2000" dirty="0"/>
          </a:p>
          <a:p>
            <a:r>
              <a:rPr lang="ar-SA" sz="2000" b="1" dirty="0"/>
              <a:t>    </a:t>
            </a:r>
            <a:endParaRPr lang="ar-SA" sz="2000" dirty="0"/>
          </a:p>
          <a:p>
            <a:r>
              <a:rPr lang="ar-SA" sz="2000" u="sng" dirty="0"/>
              <a:t> </a:t>
            </a:r>
            <a:r>
              <a:rPr lang="ar-SA" sz="2000" b="1" u="sng" dirty="0"/>
              <a:t>رسالة القسم</a:t>
            </a:r>
            <a:endParaRPr lang="ar-SA" sz="2000" dirty="0"/>
          </a:p>
          <a:p>
            <a:r>
              <a:rPr lang="ar-SA" sz="2000" b="1" dirty="0"/>
              <a:t>تأهيل وإعداد كوادر متميزة للمشاركة في سوق العمل ، ولديها القدرة على التعامل مع نظم المعلومات الإدارية وتطبيقاتها المختلفة ، وأعضاء هيئة التدريس لتقديم أبحاث علمية متميزة.</a:t>
            </a:r>
            <a:endParaRPr lang="ar-SA" sz="2000" dirty="0"/>
          </a:p>
          <a:p>
            <a:r>
              <a:rPr lang="ar-SA" sz="2000" dirty="0"/>
              <a:t> </a:t>
            </a:r>
          </a:p>
          <a:p>
            <a:r>
              <a:rPr lang="ar-SA" sz="2000" b="1" u="sng" dirty="0"/>
              <a:t>أهداف القسم</a:t>
            </a:r>
            <a:endParaRPr lang="ar-SA" sz="2000" dirty="0"/>
          </a:p>
          <a:p>
            <a:r>
              <a:rPr lang="ar-SA" sz="2000" b="1" dirty="0"/>
              <a:t>يسعى قسم نظم المعلومات الإدارية إلى تحقيق الأهداف التالية :</a:t>
            </a:r>
            <a:endParaRPr lang="ar-SA" sz="2000" dirty="0"/>
          </a:p>
          <a:p>
            <a:r>
              <a:rPr lang="ar-SA" sz="2000" b="1" dirty="0"/>
              <a:t>- تعليم الطلبة الجوانب النظرية والمهارات التطبيقية في الإدارة والتقنية.</a:t>
            </a:r>
            <a:endParaRPr lang="ar-SA" sz="2000" dirty="0"/>
          </a:p>
          <a:p>
            <a:r>
              <a:rPr lang="ar-SA" sz="2000" b="1" dirty="0"/>
              <a:t>- تأهيل الطلبة لإدارة مشروعات تقنيات المعلومات.</a:t>
            </a:r>
            <a:endParaRPr lang="ar-SA" sz="2000" dirty="0"/>
          </a:p>
          <a:p>
            <a:r>
              <a:rPr lang="ar-SA" sz="2000" b="1" dirty="0"/>
              <a:t>- تطوير وتدريب الطلبة على التطبيقات الإدارية المختلفة والأدوات والتقنيات الحديثة المستخدمة في هذا المجال.</a:t>
            </a:r>
            <a:endParaRPr lang="ar-SA" sz="2000" dirty="0"/>
          </a:p>
          <a:p>
            <a:r>
              <a:rPr lang="ar-SA" sz="2000" b="1" dirty="0"/>
              <a:t>- المساهمة في تزويد بيئة الأعمال بالكوادر الوطنية بما يسد احتياجات الأعمال في هذا المجال الحيوي.</a:t>
            </a:r>
            <a:endParaRPr lang="ar-SA" sz="2000" dirty="0"/>
          </a:p>
          <a:p>
            <a:r>
              <a:rPr lang="ar-SA" sz="2000" b="1" dirty="0"/>
              <a:t>- نشر الأبحاث المتخصصة مع التركيز على الجوانب التطبيقية في مجالات الأعمال الإلكترونية المختلفة ، ونظم تخطيط موارد المنشآت.</a:t>
            </a:r>
            <a:endParaRPr lang="ar-SA" sz="2000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</TotalTime>
  <Words>40</Words>
  <Application>Microsoft Office PowerPoint</Application>
  <PresentationFormat>عرض على الشاشة (3:4)‏</PresentationFormat>
  <Paragraphs>19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8</cp:revision>
  <dcterms:created xsi:type="dcterms:W3CDTF">2013-06-27T14:52:43Z</dcterms:created>
  <dcterms:modified xsi:type="dcterms:W3CDTF">2013-06-27T15:07:06Z</dcterms:modified>
</cp:coreProperties>
</file>