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E9168BB-E1F9-4AA4-B070-94BD0FD4AE70}" type="datetimeFigureOut">
              <a:rPr lang="ar-SA" smtClean="0"/>
              <a:t>19/08/34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C8B84E8-6DE2-4A4F-B76F-FEE377C91526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defTabSz="914400" rtl="1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كلية العلوم والدراسات الإنسانية بالغاط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b="1" dirty="0" smtClean="0"/>
              <a:t>قسم نظم المعلومات الادارية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710674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20000"/>
          </a:bodyPr>
          <a:lstStyle/>
          <a:p>
            <a:endParaRPr lang="ar-SA" dirty="0"/>
          </a:p>
          <a:p>
            <a:r>
              <a:rPr lang="ar-SA" sz="2000" b="1" u="sng" dirty="0"/>
              <a:t>نبذة عن القسم</a:t>
            </a:r>
            <a:endParaRPr lang="ar-SA" sz="2000" dirty="0"/>
          </a:p>
          <a:p>
            <a:r>
              <a:rPr lang="ar-SA" sz="2000" b="1" dirty="0"/>
              <a:t>يعد قسم المعلومات الإدارية أحد الأقسام العلمية الجديدة في كلية الغاط للعلوم والدراسات الإنسانية. ويعنى هذا القسم بتدريس مقررات نظم المعلومات الإدارية على مستويات القسم والكلية.</a:t>
            </a:r>
            <a:endParaRPr lang="ar-SA" sz="2000" dirty="0"/>
          </a:p>
          <a:p>
            <a:r>
              <a:rPr lang="ar-SA" sz="2000" b="1" dirty="0"/>
              <a:t> </a:t>
            </a:r>
            <a:endParaRPr lang="ar-SA" sz="2000" dirty="0"/>
          </a:p>
          <a:p>
            <a:r>
              <a:rPr lang="ar-SA" sz="2000" b="1" u="sng" dirty="0"/>
              <a:t>      رؤية القسم  </a:t>
            </a:r>
            <a:r>
              <a:rPr lang="ar-SA" sz="2000" b="1" u="sng" dirty="0" err="1"/>
              <a:t>رر</a:t>
            </a:r>
            <a:r>
              <a:rPr lang="ar-SA" sz="2000" b="1" u="sng" dirty="0"/>
              <a:t>  </a:t>
            </a:r>
            <a:r>
              <a:rPr lang="ar-SA" sz="2000" b="1" u="sng" dirty="0" err="1"/>
              <a:t>ىر</a:t>
            </a:r>
            <a:r>
              <a:rPr lang="ar-SA" sz="2000" b="1" u="sng" dirty="0"/>
              <a:t>  </a:t>
            </a:r>
            <a:endParaRPr lang="ar-SA" sz="2000" dirty="0"/>
          </a:p>
          <a:p>
            <a:r>
              <a:rPr lang="ar-SA" sz="2000" b="1" dirty="0"/>
              <a:t>أن يكون قسم نظم المعلومات الإدارية بجامعة المجمعة من أبرز الأقسام العلمية على مستوى الجامعة ، ورائداً على مستوى الجامعات والكليات السعودية ، وان يحقق مكانة أكاديمية متقدمة و مكانة علمية راقية.</a:t>
            </a:r>
            <a:endParaRPr lang="ar-SA" sz="2000" dirty="0"/>
          </a:p>
          <a:p>
            <a:r>
              <a:rPr lang="ar-SA" sz="2000" b="1" dirty="0"/>
              <a:t>    </a:t>
            </a:r>
            <a:endParaRPr lang="ar-SA" sz="2000" dirty="0"/>
          </a:p>
          <a:p>
            <a:r>
              <a:rPr lang="ar-SA" sz="2000" u="sng" dirty="0"/>
              <a:t> </a:t>
            </a:r>
            <a:r>
              <a:rPr lang="ar-SA" sz="2000" b="1" u="sng" dirty="0"/>
              <a:t>رسالة القسم</a:t>
            </a:r>
            <a:endParaRPr lang="ar-SA" sz="2000" dirty="0"/>
          </a:p>
          <a:p>
            <a:r>
              <a:rPr lang="ar-SA" sz="2000" b="1" dirty="0"/>
              <a:t>تأهيل وإعداد كوادر متميزة للمشاركة في سوق العمل ، ولديها القدرة على التعامل مع نظم المعلومات الإدارية وتطبيقاتها المختلفة ، وأعضاء هيئة التدريس لتقديم أبحاث علمية متميزة.</a:t>
            </a:r>
            <a:endParaRPr lang="ar-SA" sz="2000" dirty="0"/>
          </a:p>
          <a:p>
            <a:r>
              <a:rPr lang="ar-SA" sz="2000" dirty="0"/>
              <a:t> </a:t>
            </a:r>
          </a:p>
          <a:p>
            <a:r>
              <a:rPr lang="ar-SA" sz="2000" b="1" u="sng" dirty="0"/>
              <a:t>أهداف القسم</a:t>
            </a:r>
            <a:endParaRPr lang="ar-SA" sz="2000" dirty="0"/>
          </a:p>
          <a:p>
            <a:r>
              <a:rPr lang="ar-SA" sz="2000" b="1" dirty="0"/>
              <a:t>يسعى قسم نظم المعلومات الإدارية إلى تحقيق الأهداف التالية :</a:t>
            </a:r>
            <a:endParaRPr lang="ar-SA" sz="2000" dirty="0"/>
          </a:p>
          <a:p>
            <a:r>
              <a:rPr lang="ar-SA" sz="2000" b="1" dirty="0"/>
              <a:t>- تعليم الطلبة الجوانب النظرية والمهارات التطبيقية في الإدارة والتقنية.</a:t>
            </a:r>
            <a:endParaRPr lang="ar-SA" sz="2000" dirty="0"/>
          </a:p>
          <a:p>
            <a:r>
              <a:rPr lang="ar-SA" sz="2000" b="1" dirty="0"/>
              <a:t>- تأهيل الطلبة لإدارة مشروعات تقنيات المعلومات.</a:t>
            </a:r>
            <a:endParaRPr lang="ar-SA" sz="2000" dirty="0"/>
          </a:p>
          <a:p>
            <a:r>
              <a:rPr lang="ar-SA" sz="2000" b="1" dirty="0"/>
              <a:t>- تطوير وتدريب الطلبة على التطبيقات الإدارية المختلفة والأدوات والتقنيات الحديثة المستخدمة في هذا المجال.</a:t>
            </a:r>
            <a:endParaRPr lang="ar-SA" sz="2000" dirty="0"/>
          </a:p>
          <a:p>
            <a:r>
              <a:rPr lang="ar-SA" sz="2000" b="1" dirty="0"/>
              <a:t>- المساهمة في تزويد بيئة الأعمال بالكوادر الوطنية بما يسد احتياجات الأعمال في هذا المجال الحيوي.</a:t>
            </a:r>
            <a:endParaRPr lang="ar-SA" sz="2000" dirty="0"/>
          </a:p>
          <a:p>
            <a:r>
              <a:rPr lang="ar-SA" sz="2000" b="1" dirty="0"/>
              <a:t>- نشر الأبحاث المتخصصة مع التركيز على الجوانب التطبيقية في مجالات الأعمال الإلكترونية المختلفة ، ونظم تخطيط موارد المنشآت.</a:t>
            </a:r>
            <a:endParaRPr lang="ar-SA" sz="2000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70410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غماء">
  <a:themeElements>
    <a:clrScheme name="غماء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ألوان متوسطة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غماء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13</TotalTime>
  <Words>40</Words>
  <Application>Microsoft Office PowerPoint</Application>
  <PresentationFormat>عرض على الشاشة (3:4)‏</PresentationFormat>
  <Paragraphs>19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غماء</vt:lpstr>
      <vt:lpstr>كلية العلوم والدراسات الإنسانية بالغاط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كلية العلوم والدراسات الإنسانية بالغاط</dc:title>
  <dc:creator>user</dc:creator>
  <cp:lastModifiedBy>user</cp:lastModifiedBy>
  <cp:revision>8</cp:revision>
  <dcterms:created xsi:type="dcterms:W3CDTF">2013-06-27T14:52:43Z</dcterms:created>
  <dcterms:modified xsi:type="dcterms:W3CDTF">2013-06-27T15:07:06Z</dcterms:modified>
</cp:coreProperties>
</file>