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9" r:id="rId2"/>
  </p:sldIdLst>
  <p:sldSz cx="27432000" cy="43891200"/>
  <p:notesSz cx="6716713" cy="923925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0000"/>
    <a:srgbClr val="600000"/>
    <a:srgbClr val="FFFF99"/>
    <a:srgbClr val="FFFF66"/>
    <a:srgbClr val="FFFFFF"/>
    <a:srgbClr val="003366"/>
    <a:srgbClr val="DDDDDD"/>
    <a:srgbClr val="33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303" autoAdjust="0"/>
    <p:restoredTop sz="94660"/>
  </p:normalViewPr>
  <p:slideViewPr>
    <p:cSldViewPr>
      <p:cViewPr>
        <p:scale>
          <a:sx n="33" d="100"/>
          <a:sy n="33" d="100"/>
        </p:scale>
        <p:origin x="-462" y="5682"/>
      </p:cViewPr>
      <p:guideLst>
        <p:guide orient="horz" pos="6528"/>
        <p:guide pos="7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7" d="100"/>
          <a:sy n="37" d="100"/>
        </p:scale>
        <p:origin x="-1488" y="-84"/>
      </p:cViewPr>
      <p:guideLst>
        <p:guide orient="horz" pos="2910"/>
        <p:guide pos="2115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257425" y="685800"/>
            <a:ext cx="219075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4876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63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0000" y="8763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3" tIns="45716" rIns="91433" bIns="4571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56565FB3-4C8A-435C-A559-27BFA652638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13635038"/>
            <a:ext cx="23317200" cy="94075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4871363"/>
            <a:ext cx="19202400" cy="1121727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57363"/>
            <a:ext cx="24688800" cy="7315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10240963"/>
            <a:ext cx="24688800" cy="289671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9888200" y="1757363"/>
            <a:ext cx="6172200" cy="374507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1757363"/>
            <a:ext cx="18364200" cy="3745071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57363"/>
            <a:ext cx="24688800" cy="7315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0240963"/>
            <a:ext cx="24688800" cy="2896711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6938" y="28203525"/>
            <a:ext cx="23317200" cy="87185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6938" y="18602325"/>
            <a:ext cx="23317200" cy="960120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57363"/>
            <a:ext cx="24688800" cy="7315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10240963"/>
            <a:ext cx="12268200" cy="289671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92200" y="10240963"/>
            <a:ext cx="12268200" cy="2896711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57363"/>
            <a:ext cx="24688800" cy="7315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9825038"/>
            <a:ext cx="12120563" cy="40941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13919200"/>
            <a:ext cx="12120563" cy="252888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3935075" y="9825038"/>
            <a:ext cx="12125325" cy="40941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3935075" y="13919200"/>
            <a:ext cx="12125325" cy="2528887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57363"/>
            <a:ext cx="24688800" cy="73152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747838"/>
            <a:ext cx="9024938" cy="743743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25150" y="1747838"/>
            <a:ext cx="15335250" cy="3746023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9185275"/>
            <a:ext cx="9024938" cy="30022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76863" y="30724475"/>
            <a:ext cx="16459200" cy="36258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76863" y="3921125"/>
            <a:ext cx="16459200" cy="263350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76863" y="34350325"/>
            <a:ext cx="16459200" cy="5151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2pPr>
      <a:lvl3pPr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3pPr>
      <a:lvl4pPr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4pPr>
      <a:lvl5pPr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5pPr>
      <a:lvl6pPr marL="457200"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6pPr>
      <a:lvl7pPr marL="914400"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7pPr>
      <a:lvl8pPr marL="1371600"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8pPr>
      <a:lvl9pPr marL="1828800" algn="ctr" defTabSz="3228975" rtl="0" eaLnBrk="0" fontAlgn="base" hangingPunct="0">
        <a:spcBef>
          <a:spcPct val="0"/>
        </a:spcBef>
        <a:spcAft>
          <a:spcPct val="0"/>
        </a:spcAft>
        <a:defRPr sz="15500">
          <a:solidFill>
            <a:schemeClr val="tx2"/>
          </a:solidFill>
          <a:latin typeface="Times New Roman" pitchFamily="18" charset="0"/>
        </a:defRPr>
      </a:lvl9pPr>
    </p:titleStyle>
    <p:bodyStyle>
      <a:lvl1pPr marL="1209675" indent="-1209675" algn="l" defTabSz="3228975" rtl="0" eaLnBrk="0" fontAlgn="base" hangingPunct="0">
        <a:spcBef>
          <a:spcPct val="20000"/>
        </a:spcBef>
        <a:spcAft>
          <a:spcPct val="0"/>
        </a:spcAft>
        <a:buChar char="•"/>
        <a:defRPr sz="11200">
          <a:solidFill>
            <a:schemeClr val="tx1"/>
          </a:solidFill>
          <a:latin typeface="+mn-lt"/>
          <a:ea typeface="+mn-ea"/>
          <a:cs typeface="+mn-cs"/>
        </a:defRPr>
      </a:lvl1pPr>
      <a:lvl2pPr marL="2622550" indent="-1009650" algn="l" defTabSz="3228975" rtl="0" eaLnBrk="0" fontAlgn="base" hangingPunct="0">
        <a:spcBef>
          <a:spcPct val="20000"/>
        </a:spcBef>
        <a:spcAft>
          <a:spcPct val="0"/>
        </a:spcAft>
        <a:buChar char="–"/>
        <a:defRPr sz="9900">
          <a:solidFill>
            <a:schemeClr val="tx1"/>
          </a:solidFill>
          <a:latin typeface="+mn-lt"/>
        </a:defRPr>
      </a:lvl2pPr>
      <a:lvl3pPr marL="4035425" indent="-806450" algn="l" defTabSz="3228975" rtl="0" eaLnBrk="0" fontAlgn="base" hangingPunct="0">
        <a:spcBef>
          <a:spcPct val="20000"/>
        </a:spcBef>
        <a:spcAft>
          <a:spcPct val="0"/>
        </a:spcAft>
        <a:buChar char="•"/>
        <a:defRPr sz="8500">
          <a:solidFill>
            <a:schemeClr val="tx1"/>
          </a:solidFill>
          <a:latin typeface="+mn-lt"/>
        </a:defRPr>
      </a:lvl3pPr>
      <a:lvl4pPr marL="5654675" indent="-811213" algn="l" defTabSz="3228975" rtl="0" eaLnBrk="0" fontAlgn="base" hangingPunct="0">
        <a:spcBef>
          <a:spcPct val="20000"/>
        </a:spcBef>
        <a:spcAft>
          <a:spcPct val="0"/>
        </a:spcAft>
        <a:buChar char="–"/>
        <a:defRPr sz="6900">
          <a:solidFill>
            <a:schemeClr val="tx1"/>
          </a:solidFill>
          <a:latin typeface="+mn-lt"/>
        </a:defRPr>
      </a:lvl4pPr>
      <a:lvl5pPr marL="7267575" indent="-806450" algn="l" defTabSz="3228975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5pPr>
      <a:lvl6pPr marL="7724775" indent="-806450" algn="l" defTabSz="3228975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6pPr>
      <a:lvl7pPr marL="8181975" indent="-806450" algn="l" defTabSz="3228975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7pPr>
      <a:lvl8pPr marL="8639175" indent="-806450" algn="l" defTabSz="3228975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8pPr>
      <a:lvl9pPr marL="9096375" indent="-806450" algn="l" defTabSz="3228975" rtl="0" eaLnBrk="0" fontAlgn="base" hangingPunct="0">
        <a:spcBef>
          <a:spcPct val="20000"/>
        </a:spcBef>
        <a:spcAft>
          <a:spcPct val="0"/>
        </a:spcAft>
        <a:buChar char="»"/>
        <a:defRPr sz="6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99"/>
            </a:gs>
            <a:gs pos="50000">
              <a:srgbClr val="336699">
                <a:gamma/>
                <a:shade val="46275"/>
                <a:invGamma/>
              </a:srgbClr>
            </a:gs>
            <a:gs pos="100000">
              <a:srgbClr val="3366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1" name="Rectangle 29"/>
          <p:cNvSpPr>
            <a:spLocks noChangeArrowheads="1"/>
          </p:cNvSpPr>
          <p:nvPr/>
        </p:nvSpPr>
        <p:spPr bwMode="auto">
          <a:xfrm>
            <a:off x="24452263" y="1370013"/>
            <a:ext cx="22860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28016" tIns="64008" rIns="128016" bIns="64008" anchor="ctr"/>
          <a:lstStyle/>
          <a:p>
            <a:pPr algn="ctr" defTabSz="1279525"/>
            <a:r>
              <a:rPr lang="en-US" sz="4800" b="1"/>
              <a:t>LOGO</a:t>
            </a:r>
            <a:endParaRPr lang="en-US" sz="4800"/>
          </a:p>
        </p:txBody>
      </p:sp>
      <p:sp>
        <p:nvSpPr>
          <p:cNvPr id="8222" name="Rectangle 30"/>
          <p:cNvSpPr>
            <a:spLocks noChangeArrowheads="1"/>
          </p:cNvSpPr>
          <p:nvPr/>
        </p:nvSpPr>
        <p:spPr bwMode="auto">
          <a:xfrm>
            <a:off x="684213" y="1370013"/>
            <a:ext cx="2286000" cy="228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128016" tIns="64008" rIns="128016" bIns="64008" anchor="ctr"/>
          <a:lstStyle/>
          <a:p>
            <a:pPr algn="ctr" defTabSz="1279525"/>
            <a:r>
              <a:rPr lang="en-US" sz="4800" b="1"/>
              <a:t>LOGO</a:t>
            </a:r>
          </a:p>
        </p:txBody>
      </p:sp>
      <p:sp>
        <p:nvSpPr>
          <p:cNvPr id="8223" name="Text Box 31"/>
          <p:cNvSpPr txBox="1">
            <a:spLocks noChangeArrowheads="1"/>
          </p:cNvSpPr>
          <p:nvPr/>
        </p:nvSpPr>
        <p:spPr bwMode="auto">
          <a:xfrm>
            <a:off x="3657600" y="685800"/>
            <a:ext cx="20110450" cy="3657600"/>
          </a:xfrm>
          <a:prstGeom prst="rect">
            <a:avLst/>
          </a:prstGeom>
          <a:solidFill>
            <a:srgbClr val="DDDDDD"/>
          </a:solidFill>
          <a:ln w="38100">
            <a:noFill/>
            <a:miter lim="800000"/>
            <a:headEnd/>
            <a:tailEnd/>
          </a:ln>
          <a:effectLst/>
        </p:spPr>
        <p:txBody>
          <a:bodyPr lIns="85638" tIns="42818" rIns="85638" bIns="42818" anchor="ctr" anchorCtr="1"/>
          <a:lstStyle/>
          <a:p>
            <a:pPr algn="ctr" defTabSz="857250"/>
            <a:r>
              <a:rPr lang="ar-EG" sz="5400" b="1" dirty="0" smtClean="0">
                <a:solidFill>
                  <a:srgbClr val="003366"/>
                </a:solidFill>
                <a:latin typeface="Arial Black" pitchFamily="34" charset="0"/>
                <a:cs typeface="Arial" pitchFamily="34" charset="0"/>
              </a:rPr>
              <a:t>اسم مركز البحوث</a:t>
            </a:r>
          </a:p>
          <a:p>
            <a:pPr algn="ctr" defTabSz="857250"/>
            <a:r>
              <a:rPr lang="ar-EG" sz="5400" b="1" dirty="0" smtClean="0">
                <a:solidFill>
                  <a:srgbClr val="003366"/>
                </a:solidFill>
                <a:latin typeface="Arial Black" pitchFamily="34" charset="0"/>
                <a:cs typeface="Arial" pitchFamily="34" charset="0"/>
              </a:rPr>
              <a:t>عنوان البحث</a:t>
            </a:r>
          </a:p>
          <a:p>
            <a:pPr algn="ctr" defTabSz="857250"/>
            <a:r>
              <a:rPr lang="ar-EG" sz="3600" dirty="0" smtClean="0">
                <a:cs typeface="Arial" pitchFamily="34" charset="0"/>
              </a:rPr>
              <a:t>اسماء الباحثين</a:t>
            </a:r>
          </a:p>
          <a:p>
            <a:pPr algn="ctr" defTabSz="857250"/>
            <a:r>
              <a:rPr lang="ar-EG" sz="3600" smtClean="0">
                <a:cs typeface="Arial" pitchFamily="34" charset="0"/>
              </a:rPr>
              <a:t>القسم، الكلية </a:t>
            </a:r>
            <a:endParaRPr lang="en-US" sz="3600" dirty="0">
              <a:cs typeface="Arial" pitchFamily="34" charset="0"/>
            </a:endParaRPr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14097000" y="16154400"/>
            <a:ext cx="12796837" cy="6853237"/>
          </a:xfrm>
          <a:prstGeom prst="rect">
            <a:avLst/>
          </a:prstGeom>
          <a:solidFill>
            <a:srgbClr val="DDDDDD"/>
          </a:solidFill>
          <a:ln w="38100">
            <a:noFill/>
            <a:miter lim="800000"/>
            <a:headEnd/>
            <a:tailEnd/>
          </a:ln>
          <a:effectLst/>
        </p:spPr>
        <p:txBody>
          <a:bodyPr lIns="256032" tIns="256032" rIns="256032" bIns="256032"/>
          <a:lstStyle/>
          <a:p>
            <a:pPr algn="r" defTabSz="857250"/>
            <a:r>
              <a:rPr lang="ar-EG" sz="4400" dirty="0" smtClean="0">
                <a:solidFill>
                  <a:srgbClr val="003366"/>
                </a:solidFill>
                <a:latin typeface="Arial Black" pitchFamily="34" charset="0"/>
                <a:cs typeface="Arial" pitchFamily="34" charset="0"/>
              </a:rPr>
              <a:t>مقدمة</a:t>
            </a:r>
            <a:endParaRPr lang="en-US" sz="4400" dirty="0">
              <a:solidFill>
                <a:srgbClr val="003366"/>
              </a:solidFill>
              <a:latin typeface="Arial Black" pitchFamily="34" charset="0"/>
              <a:cs typeface="Arial" pitchFamily="34" charset="0"/>
            </a:endParaRPr>
          </a:p>
          <a:p>
            <a:pPr defTabSz="857250"/>
            <a:endParaRPr lang="en-US" dirty="0">
              <a:cs typeface="Arial" pitchFamily="34" charset="0"/>
            </a:endParaRPr>
          </a:p>
          <a:p>
            <a:pPr defTabSz="857250"/>
            <a:r>
              <a:rPr lang="en-US" dirty="0">
                <a:cs typeface="Arial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defTabSz="857250"/>
            <a:endParaRPr lang="en-US" dirty="0">
              <a:cs typeface="Arial" pitchFamily="34" charset="0"/>
            </a:endParaRPr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14249400" y="33070800"/>
            <a:ext cx="12795250" cy="7696200"/>
          </a:xfrm>
          <a:prstGeom prst="rect">
            <a:avLst/>
          </a:prstGeom>
          <a:solidFill>
            <a:srgbClr val="DDDDDD"/>
          </a:solidFill>
          <a:ln w="38100">
            <a:noFill/>
            <a:miter lim="800000"/>
            <a:headEnd/>
            <a:tailEnd/>
          </a:ln>
          <a:effectLst/>
        </p:spPr>
        <p:txBody>
          <a:bodyPr lIns="256032" tIns="256032" rIns="256032" bIns="256032"/>
          <a:lstStyle/>
          <a:p>
            <a:pPr marL="479425" indent="-479425" algn="r" defTabSz="857250"/>
            <a:r>
              <a:rPr lang="ar-EG" sz="4400" dirty="0" smtClean="0">
                <a:solidFill>
                  <a:srgbClr val="003366"/>
                </a:solidFill>
                <a:latin typeface="Arial Black" pitchFamily="34" charset="0"/>
                <a:cs typeface="Arial" pitchFamily="34" charset="0"/>
              </a:rPr>
              <a:t>فروض البحث</a:t>
            </a:r>
            <a:endParaRPr lang="en-US" sz="4400" dirty="0">
              <a:solidFill>
                <a:srgbClr val="003366"/>
              </a:solidFill>
              <a:latin typeface="Arial Black" pitchFamily="34" charset="0"/>
              <a:cs typeface="Arial" pitchFamily="34" charset="0"/>
            </a:endParaRPr>
          </a:p>
          <a:p>
            <a:pPr marL="479425" indent="-479425" defTabSz="857250"/>
            <a:endParaRPr lang="en-US" dirty="0">
              <a:solidFill>
                <a:srgbClr val="003366"/>
              </a:solidFill>
              <a:cs typeface="Arial" pitchFamily="34" charset="0"/>
            </a:endParaRPr>
          </a:p>
          <a:p>
            <a:pPr marL="479425" indent="-479425" defTabSz="857250"/>
            <a:r>
              <a:rPr lang="en-US" dirty="0" err="1">
                <a:cs typeface="Arial" pitchFamily="34" charset="0"/>
              </a:rPr>
              <a:t>Xxxxxxxxxxxxxxxxxxxxxxxxxxxxxxxxxxxxxxxx</a:t>
            </a:r>
            <a:endParaRPr lang="en-US" dirty="0">
              <a:cs typeface="Arial" pitchFamily="34" charset="0"/>
            </a:endParaRPr>
          </a:p>
          <a:p>
            <a:pPr marL="479425" indent="-479425" defTabSz="857250"/>
            <a:r>
              <a:rPr lang="en-US" dirty="0" err="1">
                <a:cs typeface="Arial" pitchFamily="34" charset="0"/>
              </a:rPr>
              <a:t>Xxxxxxxxxxxxxxxxxxxxxxxxxxxxxxxxxxxxxxxx</a:t>
            </a:r>
            <a:endParaRPr lang="en-US" dirty="0">
              <a:cs typeface="Arial" pitchFamily="34" charset="0"/>
            </a:endParaRPr>
          </a:p>
          <a:p>
            <a:pPr marL="479425" indent="-479425" defTabSz="857250"/>
            <a:r>
              <a:rPr lang="en-US" dirty="0" err="1">
                <a:cs typeface="Arial" pitchFamily="34" charset="0"/>
              </a:rPr>
              <a:t>Xxxxxxxxxxxxxxxxxxxxxxxxxxxxxxxxxxxxxxxx</a:t>
            </a:r>
            <a:endParaRPr lang="en-US" dirty="0">
              <a:cs typeface="Arial" pitchFamily="34" charset="0"/>
            </a:endParaRPr>
          </a:p>
          <a:p>
            <a:pPr marL="479425" indent="-479425" defTabSz="857250"/>
            <a:r>
              <a:rPr lang="en-US" dirty="0" err="1">
                <a:cs typeface="Arial" pitchFamily="34" charset="0"/>
              </a:rPr>
              <a:t>Xxxxxxxxxxxxxxxxxxxxxxxxxxxxxxxxxxxxxxxx</a:t>
            </a:r>
            <a:endParaRPr lang="en-US" dirty="0">
              <a:cs typeface="Arial" pitchFamily="34" charset="0"/>
            </a:endParaRPr>
          </a:p>
          <a:p>
            <a:pPr marL="479425" indent="-479425" defTabSz="857250"/>
            <a:r>
              <a:rPr lang="en-US" dirty="0" err="1">
                <a:cs typeface="Arial" pitchFamily="34" charset="0"/>
              </a:rPr>
              <a:t>Xxxxxxxxxxxxxxxxxxxxxxxxxxxxxxxxxxxxxxxx</a:t>
            </a:r>
            <a:endParaRPr lang="en-US" dirty="0">
              <a:cs typeface="Arial" pitchFamily="34" charset="0"/>
            </a:endParaRPr>
          </a:p>
        </p:txBody>
      </p:sp>
      <p:sp>
        <p:nvSpPr>
          <p:cNvPr id="8234" name="Rectangle 42"/>
          <p:cNvSpPr>
            <a:spLocks noChangeArrowheads="1"/>
          </p:cNvSpPr>
          <p:nvPr/>
        </p:nvSpPr>
        <p:spPr bwMode="auto">
          <a:xfrm>
            <a:off x="609600" y="24379237"/>
            <a:ext cx="5410200" cy="8462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28016" tIns="64008" rIns="128016" bIns="64008" anchor="ctr"/>
          <a:lstStyle/>
          <a:p>
            <a:pPr algn="ctr" defTabSz="1279525"/>
            <a:r>
              <a:rPr lang="en-US" sz="4800" dirty="0">
                <a:cs typeface="Arial" pitchFamily="34" charset="0"/>
              </a:rPr>
              <a:t>CHART or </a:t>
            </a:r>
          </a:p>
          <a:p>
            <a:pPr algn="ctr" defTabSz="1279525"/>
            <a:r>
              <a:rPr lang="en-US" sz="4800" dirty="0">
                <a:cs typeface="Arial" pitchFamily="34" charset="0"/>
              </a:rPr>
              <a:t>PICTURE</a:t>
            </a:r>
          </a:p>
        </p:txBody>
      </p:sp>
      <p:sp>
        <p:nvSpPr>
          <p:cNvPr id="8235" name="Text Box 43"/>
          <p:cNvSpPr txBox="1">
            <a:spLocks noChangeArrowheads="1"/>
          </p:cNvSpPr>
          <p:nvPr/>
        </p:nvSpPr>
        <p:spPr bwMode="auto">
          <a:xfrm>
            <a:off x="1447800" y="23317200"/>
            <a:ext cx="3654425" cy="56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28016" tIns="64008" rIns="128016" bIns="64008">
            <a:spAutoFit/>
          </a:bodyPr>
          <a:lstStyle/>
          <a:p>
            <a:pPr defTabSz="3843338" eaLnBrk="1" hangingPunct="1"/>
            <a:r>
              <a:rPr lang="ar-EG" b="1" u="sng" dirty="0" smtClean="0">
                <a:solidFill>
                  <a:schemeClr val="bg1"/>
                </a:solidFill>
                <a:cs typeface="Arial" pitchFamily="34" charset="0"/>
              </a:rPr>
              <a:t>جدول رقم 2</a:t>
            </a:r>
            <a:endParaRPr lang="en-US" u="sng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36" name="Rectangle 44"/>
          <p:cNvSpPr>
            <a:spLocks noChangeArrowheads="1"/>
          </p:cNvSpPr>
          <p:nvPr/>
        </p:nvSpPr>
        <p:spPr bwMode="auto">
          <a:xfrm>
            <a:off x="1295400" y="12496800"/>
            <a:ext cx="11958637" cy="84629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28016" tIns="64008" rIns="128016" bIns="64008" anchor="ctr"/>
          <a:lstStyle/>
          <a:p>
            <a:pPr algn="ctr" defTabSz="1279525"/>
            <a:r>
              <a:rPr lang="en-US" sz="4800" dirty="0">
                <a:cs typeface="Arial" pitchFamily="34" charset="0"/>
              </a:rPr>
              <a:t>CHART or </a:t>
            </a:r>
          </a:p>
          <a:p>
            <a:pPr algn="ctr" defTabSz="1279525"/>
            <a:r>
              <a:rPr lang="en-US" sz="4800" dirty="0">
                <a:cs typeface="Arial" pitchFamily="34" charset="0"/>
              </a:rPr>
              <a:t>PICTURE</a:t>
            </a:r>
          </a:p>
        </p:txBody>
      </p:sp>
      <p:sp>
        <p:nvSpPr>
          <p:cNvPr id="8237" name="Text Box 45"/>
          <p:cNvSpPr txBox="1">
            <a:spLocks noChangeArrowheads="1"/>
          </p:cNvSpPr>
          <p:nvPr/>
        </p:nvSpPr>
        <p:spPr bwMode="auto">
          <a:xfrm>
            <a:off x="5257800" y="21564600"/>
            <a:ext cx="3654425" cy="56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28016" tIns="64008" rIns="128016" bIns="64008">
            <a:spAutoFit/>
          </a:bodyPr>
          <a:lstStyle/>
          <a:p>
            <a:pPr defTabSz="3843338" eaLnBrk="1" hangingPunct="1"/>
            <a:r>
              <a:rPr lang="ar-EG" b="1" u="sng" dirty="0" smtClean="0">
                <a:solidFill>
                  <a:schemeClr val="bg1"/>
                </a:solidFill>
                <a:cs typeface="Arial" pitchFamily="34" charset="0"/>
              </a:rPr>
              <a:t>شكل رقم 1</a:t>
            </a:r>
            <a:endParaRPr lang="en-US" u="sng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38" name="Rectangle 46"/>
          <p:cNvSpPr>
            <a:spLocks noChangeArrowheads="1"/>
          </p:cNvSpPr>
          <p:nvPr/>
        </p:nvSpPr>
        <p:spPr bwMode="auto">
          <a:xfrm>
            <a:off x="6781800" y="24079200"/>
            <a:ext cx="6707188" cy="8763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128016" tIns="64008" rIns="128016" bIns="64008" anchor="ctr"/>
          <a:lstStyle/>
          <a:p>
            <a:pPr algn="ctr" defTabSz="1279525"/>
            <a:r>
              <a:rPr lang="en-US" sz="4800" dirty="0">
                <a:cs typeface="Arial" pitchFamily="34" charset="0"/>
              </a:rPr>
              <a:t>CHART or </a:t>
            </a:r>
          </a:p>
          <a:p>
            <a:pPr algn="ctr" defTabSz="1279525"/>
            <a:r>
              <a:rPr lang="en-US" sz="4800" dirty="0">
                <a:cs typeface="Arial" pitchFamily="34" charset="0"/>
              </a:rPr>
              <a:t>PICTURE</a:t>
            </a:r>
          </a:p>
        </p:txBody>
      </p:sp>
      <p:sp>
        <p:nvSpPr>
          <p:cNvPr id="8239" name="Text Box 47"/>
          <p:cNvSpPr txBox="1">
            <a:spLocks noChangeArrowheads="1"/>
          </p:cNvSpPr>
          <p:nvPr/>
        </p:nvSpPr>
        <p:spPr bwMode="auto">
          <a:xfrm>
            <a:off x="8229600" y="23241000"/>
            <a:ext cx="3654425" cy="5601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28016" tIns="64008" rIns="128016" bIns="64008">
            <a:spAutoFit/>
          </a:bodyPr>
          <a:lstStyle/>
          <a:p>
            <a:pPr defTabSz="3843338" eaLnBrk="1" hangingPunct="1"/>
            <a:r>
              <a:rPr lang="ar-EG" b="1" u="sng" dirty="0" smtClean="0">
                <a:solidFill>
                  <a:schemeClr val="bg1"/>
                </a:solidFill>
                <a:cs typeface="Arial" pitchFamily="34" charset="0"/>
              </a:rPr>
              <a:t>جدول رقم  1</a:t>
            </a:r>
            <a:endParaRPr lang="en-US" u="sng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245" name="Text Box 53"/>
          <p:cNvSpPr txBox="1">
            <a:spLocks noChangeArrowheads="1"/>
          </p:cNvSpPr>
          <p:nvPr/>
        </p:nvSpPr>
        <p:spPr bwMode="auto">
          <a:xfrm>
            <a:off x="685800" y="33528000"/>
            <a:ext cx="12796837" cy="7313613"/>
          </a:xfrm>
          <a:prstGeom prst="rect">
            <a:avLst/>
          </a:prstGeom>
          <a:solidFill>
            <a:srgbClr val="DDDDDD"/>
          </a:solidFill>
          <a:ln w="38100">
            <a:noFill/>
            <a:miter lim="800000"/>
            <a:headEnd/>
            <a:tailEnd/>
          </a:ln>
          <a:effectLst/>
        </p:spPr>
        <p:txBody>
          <a:bodyPr lIns="256032" tIns="256032" rIns="256032" bIns="256032"/>
          <a:lstStyle/>
          <a:p>
            <a:pPr marL="479425" indent="-479425" algn="r" defTabSz="857250"/>
            <a:r>
              <a:rPr lang="ar-EG" sz="4400" dirty="0" smtClean="0">
                <a:solidFill>
                  <a:srgbClr val="003366"/>
                </a:solidFill>
                <a:latin typeface="Arial Black" pitchFamily="34" charset="0"/>
                <a:cs typeface="Arial" pitchFamily="34" charset="0"/>
              </a:rPr>
              <a:t>المراجع </a:t>
            </a:r>
            <a:endParaRPr lang="en-US" sz="4400" dirty="0">
              <a:solidFill>
                <a:srgbClr val="003366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8249" name="Text Box 57"/>
          <p:cNvSpPr txBox="1">
            <a:spLocks noChangeArrowheads="1"/>
          </p:cNvSpPr>
          <p:nvPr/>
        </p:nvSpPr>
        <p:spPr bwMode="auto">
          <a:xfrm>
            <a:off x="14076363" y="5027613"/>
            <a:ext cx="12796837" cy="10136187"/>
          </a:xfrm>
          <a:prstGeom prst="rect">
            <a:avLst/>
          </a:prstGeom>
          <a:solidFill>
            <a:srgbClr val="DDDDDD"/>
          </a:solidFill>
          <a:ln w="38100">
            <a:noFill/>
            <a:miter lim="800000"/>
            <a:headEnd/>
            <a:tailEnd/>
          </a:ln>
          <a:effectLst/>
        </p:spPr>
        <p:txBody>
          <a:bodyPr lIns="256032" tIns="256032" rIns="256032" bIns="256032"/>
          <a:lstStyle/>
          <a:p>
            <a:pPr algn="r" defTabSz="857250"/>
            <a:r>
              <a:rPr lang="ar-EG" sz="4400" dirty="0" smtClean="0">
                <a:solidFill>
                  <a:srgbClr val="003366"/>
                </a:solidFill>
                <a:latin typeface="Arial Black" pitchFamily="34" charset="0"/>
                <a:cs typeface="Arial" pitchFamily="34" charset="0"/>
              </a:rPr>
              <a:t>ملخص</a:t>
            </a:r>
            <a:endParaRPr lang="en-US" sz="4400" dirty="0">
              <a:solidFill>
                <a:srgbClr val="003366"/>
              </a:solidFill>
              <a:latin typeface="Arial Black" pitchFamily="34" charset="0"/>
              <a:cs typeface="Arial" pitchFamily="34" charset="0"/>
            </a:endParaRPr>
          </a:p>
          <a:p>
            <a:pPr defTabSz="857250"/>
            <a:endParaRPr lang="en-US" dirty="0">
              <a:cs typeface="Arial" pitchFamily="34" charset="0"/>
            </a:endParaRPr>
          </a:p>
          <a:p>
            <a:pPr defTabSz="857250"/>
            <a:r>
              <a:rPr lang="en-US" dirty="0">
                <a:cs typeface="Arial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defTabSz="857250"/>
            <a:endParaRPr lang="en-US" dirty="0">
              <a:cs typeface="Arial" pitchFamily="34" charset="0"/>
            </a:endParaRPr>
          </a:p>
        </p:txBody>
      </p:sp>
      <p:sp>
        <p:nvSpPr>
          <p:cNvPr id="8251" name="Text Box 59"/>
          <p:cNvSpPr txBox="1">
            <a:spLocks noChangeArrowheads="1"/>
          </p:cNvSpPr>
          <p:nvPr/>
        </p:nvSpPr>
        <p:spPr bwMode="auto">
          <a:xfrm>
            <a:off x="990601" y="5334000"/>
            <a:ext cx="12496800" cy="6705600"/>
          </a:xfrm>
          <a:prstGeom prst="rect">
            <a:avLst/>
          </a:prstGeom>
          <a:solidFill>
            <a:srgbClr val="DDDDDD"/>
          </a:solidFill>
          <a:ln w="38100">
            <a:noFill/>
            <a:miter lim="800000"/>
            <a:headEnd/>
            <a:tailEnd/>
          </a:ln>
          <a:effectLst/>
        </p:spPr>
        <p:txBody>
          <a:bodyPr lIns="256032" tIns="256032" rIns="256032" bIns="256032"/>
          <a:lstStyle/>
          <a:p>
            <a:pPr algn="r" defTabSz="857250"/>
            <a:r>
              <a:rPr lang="ar-EG" sz="4400" dirty="0" smtClean="0">
                <a:solidFill>
                  <a:srgbClr val="003366"/>
                </a:solidFill>
                <a:latin typeface="Arial Black" pitchFamily="34" charset="0"/>
                <a:cs typeface="Arial" pitchFamily="34" charset="0"/>
              </a:rPr>
              <a:t>نتائج البحث</a:t>
            </a:r>
            <a:endParaRPr lang="en-US" sz="4400" dirty="0">
              <a:solidFill>
                <a:srgbClr val="003366"/>
              </a:solidFill>
              <a:latin typeface="Arial Black" pitchFamily="34" charset="0"/>
              <a:cs typeface="Arial" pitchFamily="34" charset="0"/>
            </a:endParaRPr>
          </a:p>
          <a:p>
            <a:pPr defTabSz="857250"/>
            <a:endParaRPr lang="en-US" dirty="0">
              <a:cs typeface="Arial" pitchFamily="34" charset="0"/>
            </a:endParaRPr>
          </a:p>
          <a:p>
            <a:pPr defTabSz="857250"/>
            <a:r>
              <a:rPr lang="en-US" dirty="0">
                <a:cs typeface="Arial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defTabSz="857250"/>
            <a:endParaRPr lang="en-US" dirty="0">
              <a:cs typeface="Arial" pitchFamily="34" charset="0"/>
            </a:endParaRPr>
          </a:p>
        </p:txBody>
      </p:sp>
      <p:sp>
        <p:nvSpPr>
          <p:cNvPr id="8252" name="Text Box 60"/>
          <p:cNvSpPr txBox="1">
            <a:spLocks noChangeArrowheads="1"/>
          </p:cNvSpPr>
          <p:nvPr/>
        </p:nvSpPr>
        <p:spPr bwMode="auto">
          <a:xfrm>
            <a:off x="14173200" y="23926800"/>
            <a:ext cx="12796837" cy="8077200"/>
          </a:xfrm>
          <a:prstGeom prst="rect">
            <a:avLst/>
          </a:prstGeom>
          <a:solidFill>
            <a:srgbClr val="DDDDDD"/>
          </a:solidFill>
          <a:ln w="38100">
            <a:noFill/>
            <a:miter lim="800000"/>
            <a:headEnd/>
            <a:tailEnd/>
          </a:ln>
          <a:effectLst/>
        </p:spPr>
        <p:txBody>
          <a:bodyPr lIns="256032" tIns="256032" rIns="256032" bIns="256032"/>
          <a:lstStyle/>
          <a:p>
            <a:pPr algn="r" defTabSz="857250"/>
            <a:r>
              <a:rPr lang="ar-EG" sz="4400" dirty="0" smtClean="0">
                <a:solidFill>
                  <a:srgbClr val="003366"/>
                </a:solidFill>
                <a:latin typeface="Arial Black" pitchFamily="34" charset="0"/>
                <a:cs typeface="Arial" pitchFamily="34" charset="0"/>
              </a:rPr>
              <a:t>هدف البحث</a:t>
            </a:r>
            <a:endParaRPr lang="en-US" sz="4400" dirty="0">
              <a:solidFill>
                <a:srgbClr val="003366"/>
              </a:solidFill>
              <a:latin typeface="Arial Black" pitchFamily="34" charset="0"/>
              <a:cs typeface="Arial" pitchFamily="34" charset="0"/>
            </a:endParaRPr>
          </a:p>
          <a:p>
            <a:pPr defTabSz="857250"/>
            <a:endParaRPr lang="en-US" dirty="0">
              <a:cs typeface="Arial" pitchFamily="34" charset="0"/>
            </a:endParaRPr>
          </a:p>
          <a:p>
            <a:pPr defTabSz="857250"/>
            <a:r>
              <a:rPr lang="en-US" dirty="0">
                <a:cs typeface="Arial" pitchFamily="34" charset="0"/>
              </a:rPr>
              <a:t>Xxxxxxxxxxxxxxxxxxxxxxxxxxxxxxxxxxxxxxxxxxxxxxxxxxxxxxxxxxxxxxxxxxxxxxxxxxxxxxxxxxxxxxxxxxxxxxxxxxxxxxxxxxxxxxxxxxxxxxxxxxxxxxxxxxxxxxxxxxxxxxxxxxxxxxxxxxxxxxxxxxxxxxxxxxxxxxxxxxxxxxxxxxxxxxxxxxxxxxxxxxxxxxxxxxxx</a:t>
            </a:r>
          </a:p>
          <a:p>
            <a:pPr defTabSz="857250"/>
            <a:endParaRPr lang="en-US" dirty="0"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2795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1173</TotalTime>
  <Words>48</Words>
  <Application>Microsoft Office PowerPoint</Application>
  <PresentationFormat>Custom</PresentationFormat>
  <Paragraphs>35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Arial</vt:lpstr>
      <vt:lpstr>Arial Black</vt:lpstr>
      <vt:lpstr>Default Design</vt:lpstr>
      <vt:lpstr>Slide 1</vt:lpstr>
    </vt:vector>
  </TitlesOfParts>
  <Company>Genigraphics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48h x 30w poster template</dc:title>
  <dc:creator>Jay Larson</dc:creator>
  <dc:description>Call us at 1-800-790-4001_x000d_
www.genigraphics.com</dc:description>
  <cp:lastModifiedBy>Tatiq Ismail</cp:lastModifiedBy>
  <cp:revision>63</cp:revision>
  <cp:lastPrinted>2000-08-03T00:31:24Z</cp:lastPrinted>
  <dcterms:created xsi:type="dcterms:W3CDTF">2000-02-09T15:01:13Z</dcterms:created>
  <dcterms:modified xsi:type="dcterms:W3CDTF">2013-01-02T03:57:49Z</dcterms:modified>
</cp:coreProperties>
</file>