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9" r:id="rId32"/>
    <p:sldId id="290" r:id="rId33"/>
    <p:sldId id="291" r:id="rId34"/>
    <p:sldId id="288"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24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6D59B-4CA9-4F41-BDEB-901FD283177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pPr rtl="1"/>
          <a:endParaRPr lang="ar-SA"/>
        </a:p>
      </dgm:t>
    </dgm:pt>
    <dgm:pt modelId="{FE545621-1223-46D1-A628-2844A0DE23CD}">
      <dgm:prSet phldrT="[نص]"/>
      <dgm:spPr/>
      <dgm:t>
        <a:bodyPr/>
        <a:lstStyle/>
        <a:p>
          <a:pPr rtl="1"/>
          <a:r>
            <a:rPr lang="ar-SA" dirty="0" smtClean="0"/>
            <a:t>يعتبر المكون الرئيسى للخلايا والأنسجة والعصارات</a:t>
          </a:r>
          <a:endParaRPr lang="ar-SA" dirty="0"/>
        </a:p>
      </dgm:t>
    </dgm:pt>
    <dgm:pt modelId="{B19F7614-CFDB-403F-8B92-4E127B22C924}" type="parTrans" cxnId="{5D92C435-DA95-4390-8D25-CD7ED6618A21}">
      <dgm:prSet/>
      <dgm:spPr/>
      <dgm:t>
        <a:bodyPr/>
        <a:lstStyle/>
        <a:p>
          <a:pPr rtl="1"/>
          <a:endParaRPr lang="ar-SA"/>
        </a:p>
      </dgm:t>
    </dgm:pt>
    <dgm:pt modelId="{D5493824-DA82-4FC1-9DE8-C2EF8096482C}" type="sibTrans" cxnId="{5D92C435-DA95-4390-8D25-CD7ED6618A21}">
      <dgm:prSet/>
      <dgm:spPr/>
      <dgm:t>
        <a:bodyPr/>
        <a:lstStyle/>
        <a:p>
          <a:pPr rtl="1"/>
          <a:endParaRPr lang="ar-SA"/>
        </a:p>
      </dgm:t>
    </dgm:pt>
    <dgm:pt modelId="{854E0BEA-EB42-493E-8782-CFAB17EB7FE7}">
      <dgm:prSet phldrT="[نص]"/>
      <dgm:spPr/>
      <dgm:t>
        <a:bodyPr/>
        <a:lstStyle/>
        <a:p>
          <a:pPr rtl="1"/>
          <a:r>
            <a:rPr lang="ar-SA" dirty="0" smtClean="0"/>
            <a:t>ضبط </a:t>
          </a:r>
          <a:r>
            <a:rPr lang="ar-SA" dirty="0" err="1" smtClean="0"/>
            <a:t>أسموزية</a:t>
          </a:r>
          <a:r>
            <a:rPr lang="ar-SA" dirty="0" smtClean="0"/>
            <a:t> الخلايا بالجسم</a:t>
          </a:r>
          <a:endParaRPr lang="ar-SA" dirty="0"/>
        </a:p>
      </dgm:t>
    </dgm:pt>
    <dgm:pt modelId="{061858F0-AA37-45C5-98F7-258E433E132C}" type="parTrans" cxnId="{51B9A627-C8C1-4A84-BCFC-0145261CB062}">
      <dgm:prSet/>
      <dgm:spPr/>
      <dgm:t>
        <a:bodyPr/>
        <a:lstStyle/>
        <a:p>
          <a:pPr rtl="1"/>
          <a:endParaRPr lang="ar-SA"/>
        </a:p>
      </dgm:t>
    </dgm:pt>
    <dgm:pt modelId="{0E28145F-E225-44F3-AF7C-A149C913F1D8}" type="sibTrans" cxnId="{51B9A627-C8C1-4A84-BCFC-0145261CB062}">
      <dgm:prSet/>
      <dgm:spPr/>
      <dgm:t>
        <a:bodyPr/>
        <a:lstStyle/>
        <a:p>
          <a:pPr rtl="1"/>
          <a:endParaRPr lang="ar-SA"/>
        </a:p>
      </dgm:t>
    </dgm:pt>
    <dgm:pt modelId="{A2C0B27B-8066-4B4A-8168-FE7F40D03474}">
      <dgm:prSet phldrT="[نص]"/>
      <dgm:spPr/>
      <dgm:t>
        <a:bodyPr/>
        <a:lstStyle/>
        <a:p>
          <a:pPr rtl="1"/>
          <a:r>
            <a:rPr lang="ar-SA" dirty="0" smtClean="0"/>
            <a:t>تنظيم درجة حرارة الجسم </a:t>
          </a:r>
          <a:endParaRPr lang="ar-SA" dirty="0"/>
        </a:p>
      </dgm:t>
    </dgm:pt>
    <dgm:pt modelId="{17BB5B9C-231F-47D7-B5C7-55E1C5C13ABF}" type="parTrans" cxnId="{7602438D-4A18-4CCB-A461-7B137E0D66FF}">
      <dgm:prSet/>
      <dgm:spPr/>
      <dgm:t>
        <a:bodyPr/>
        <a:lstStyle/>
        <a:p>
          <a:pPr rtl="1"/>
          <a:endParaRPr lang="ar-SA"/>
        </a:p>
      </dgm:t>
    </dgm:pt>
    <dgm:pt modelId="{604E48DF-E80D-40F3-BA05-B31994313561}" type="sibTrans" cxnId="{7602438D-4A18-4CCB-A461-7B137E0D66FF}">
      <dgm:prSet/>
      <dgm:spPr/>
      <dgm:t>
        <a:bodyPr/>
        <a:lstStyle/>
        <a:p>
          <a:pPr rtl="1"/>
          <a:endParaRPr lang="ar-SA"/>
        </a:p>
      </dgm:t>
    </dgm:pt>
    <dgm:pt modelId="{D3629A44-DE72-4B74-9D7F-F706D813A1AD}">
      <dgm:prSet phldrT="[نص]"/>
      <dgm:spPr/>
      <dgm:t>
        <a:bodyPr/>
        <a:lstStyle/>
        <a:p>
          <a:pPr rtl="1"/>
          <a:r>
            <a:rPr lang="ar-SA" dirty="0" smtClean="0"/>
            <a:t>تلطيف درجة حرارة الجسم بالعرق والزفير وبخاصة اثناء الجو الحار</a:t>
          </a:r>
        </a:p>
        <a:p>
          <a:pPr rtl="1"/>
          <a:endParaRPr lang="ar-SA" dirty="0"/>
        </a:p>
      </dgm:t>
    </dgm:pt>
    <dgm:pt modelId="{BAA4C651-00F3-45DA-9B3E-6172F8B38780}" type="parTrans" cxnId="{3A501C3F-093C-4DA3-887A-0675A5008072}">
      <dgm:prSet/>
      <dgm:spPr/>
      <dgm:t>
        <a:bodyPr/>
        <a:lstStyle/>
        <a:p>
          <a:pPr rtl="1"/>
          <a:endParaRPr lang="ar-SA"/>
        </a:p>
      </dgm:t>
    </dgm:pt>
    <dgm:pt modelId="{88B44534-D3B1-4184-973F-67F649776C80}" type="sibTrans" cxnId="{3A501C3F-093C-4DA3-887A-0675A5008072}">
      <dgm:prSet/>
      <dgm:spPr/>
      <dgm:t>
        <a:bodyPr/>
        <a:lstStyle/>
        <a:p>
          <a:pPr rtl="1"/>
          <a:endParaRPr lang="ar-SA"/>
        </a:p>
      </dgm:t>
    </dgm:pt>
    <dgm:pt modelId="{5945EAE2-1796-4634-A68F-6BAEA562F439}">
      <dgm:prSet phldrT="[نص]"/>
      <dgm:spPr/>
      <dgm:t>
        <a:bodyPr/>
        <a:lstStyle/>
        <a:p>
          <a:pPr rtl="1"/>
          <a:r>
            <a:rPr lang="ar-SA" dirty="0" smtClean="0"/>
            <a:t>يحافظ على مرونة الانسجة والليونة المطلوبة للجلد ويحمى من الصدمات</a:t>
          </a:r>
          <a:endParaRPr lang="ar-SA" dirty="0"/>
        </a:p>
      </dgm:t>
    </dgm:pt>
    <dgm:pt modelId="{8A90057D-815B-4836-9161-ADE180B1F803}" type="parTrans" cxnId="{82F7B729-3E0F-406B-8085-63D8C236D995}">
      <dgm:prSet/>
      <dgm:spPr/>
      <dgm:t>
        <a:bodyPr/>
        <a:lstStyle/>
        <a:p>
          <a:pPr rtl="1"/>
          <a:endParaRPr lang="ar-SA"/>
        </a:p>
      </dgm:t>
    </dgm:pt>
    <dgm:pt modelId="{6F1A1F6F-E814-4898-9E48-D9E822C442A1}" type="sibTrans" cxnId="{82F7B729-3E0F-406B-8085-63D8C236D995}">
      <dgm:prSet/>
      <dgm:spPr/>
      <dgm:t>
        <a:bodyPr/>
        <a:lstStyle/>
        <a:p>
          <a:pPr rtl="1"/>
          <a:endParaRPr lang="ar-SA"/>
        </a:p>
      </dgm:t>
    </dgm:pt>
    <dgm:pt modelId="{C18F9301-657E-450F-99ED-FAB0BA7BA012}">
      <dgm:prSet phldrT="[نص]"/>
      <dgm:spPr/>
      <dgm:t>
        <a:bodyPr/>
        <a:lstStyle/>
        <a:p>
          <a:pPr rtl="1"/>
          <a:r>
            <a:rPr lang="ar-SA" dirty="0" smtClean="0"/>
            <a:t>يساعد الجسم على التخلص من الفضلات سواء </a:t>
          </a:r>
          <a:r>
            <a:rPr lang="ar-SA" dirty="0" err="1" smtClean="0"/>
            <a:t>بالبول </a:t>
          </a:r>
          <a:r>
            <a:rPr lang="ar-SA" dirty="0" smtClean="0"/>
            <a:t>–العرق- البراز الزفير</a:t>
          </a:r>
          <a:endParaRPr lang="ar-SA" dirty="0"/>
        </a:p>
      </dgm:t>
    </dgm:pt>
    <dgm:pt modelId="{97A3C7B3-6315-4EF4-86E4-0707C8B7C420}" type="parTrans" cxnId="{8DCB2F7D-8B66-463E-B654-75A3ED2E8ED2}">
      <dgm:prSet/>
      <dgm:spPr/>
      <dgm:t>
        <a:bodyPr/>
        <a:lstStyle/>
        <a:p>
          <a:pPr rtl="1"/>
          <a:endParaRPr lang="ar-SA"/>
        </a:p>
      </dgm:t>
    </dgm:pt>
    <dgm:pt modelId="{E9A29694-B71A-4D0D-A301-23F6DA629ACA}" type="sibTrans" cxnId="{8DCB2F7D-8B66-463E-B654-75A3ED2E8ED2}">
      <dgm:prSet/>
      <dgm:spPr/>
      <dgm:t>
        <a:bodyPr/>
        <a:lstStyle/>
        <a:p>
          <a:pPr rtl="1"/>
          <a:endParaRPr lang="ar-SA"/>
        </a:p>
      </dgm:t>
    </dgm:pt>
    <dgm:pt modelId="{430C8F5B-9420-47FB-A7A3-AC83CAC91CF4}" type="pres">
      <dgm:prSet presAssocID="{DAB6D59B-4CA9-4F41-BDEB-901FD283177E}" presName="diagram" presStyleCnt="0">
        <dgm:presLayoutVars>
          <dgm:dir/>
          <dgm:resizeHandles val="exact"/>
        </dgm:presLayoutVars>
      </dgm:prSet>
      <dgm:spPr/>
      <dgm:t>
        <a:bodyPr/>
        <a:lstStyle/>
        <a:p>
          <a:pPr rtl="1"/>
          <a:endParaRPr lang="ar-SA"/>
        </a:p>
      </dgm:t>
    </dgm:pt>
    <dgm:pt modelId="{3AA2DFD9-64DC-4B4C-9A4A-9A4DE216281F}" type="pres">
      <dgm:prSet presAssocID="{FE545621-1223-46D1-A628-2844A0DE23CD}" presName="node" presStyleLbl="node1" presStyleIdx="0" presStyleCnt="6">
        <dgm:presLayoutVars>
          <dgm:bulletEnabled val="1"/>
        </dgm:presLayoutVars>
      </dgm:prSet>
      <dgm:spPr/>
      <dgm:t>
        <a:bodyPr/>
        <a:lstStyle/>
        <a:p>
          <a:pPr rtl="1"/>
          <a:endParaRPr lang="ar-SA"/>
        </a:p>
      </dgm:t>
    </dgm:pt>
    <dgm:pt modelId="{82B46497-E622-4389-828D-ACAA9C8A7B31}" type="pres">
      <dgm:prSet presAssocID="{D5493824-DA82-4FC1-9DE8-C2EF8096482C}" presName="sibTrans" presStyleCnt="0"/>
      <dgm:spPr/>
    </dgm:pt>
    <dgm:pt modelId="{0F7FE05E-2F1C-4B81-8893-8D2565E64EFC}" type="pres">
      <dgm:prSet presAssocID="{854E0BEA-EB42-493E-8782-CFAB17EB7FE7}" presName="node" presStyleLbl="node1" presStyleIdx="1" presStyleCnt="6">
        <dgm:presLayoutVars>
          <dgm:bulletEnabled val="1"/>
        </dgm:presLayoutVars>
      </dgm:prSet>
      <dgm:spPr/>
      <dgm:t>
        <a:bodyPr/>
        <a:lstStyle/>
        <a:p>
          <a:pPr rtl="1"/>
          <a:endParaRPr lang="ar-SA"/>
        </a:p>
      </dgm:t>
    </dgm:pt>
    <dgm:pt modelId="{8FF564CB-B489-4F00-9ECD-E7B73D4B85CB}" type="pres">
      <dgm:prSet presAssocID="{0E28145F-E225-44F3-AF7C-A149C913F1D8}" presName="sibTrans" presStyleCnt="0"/>
      <dgm:spPr/>
    </dgm:pt>
    <dgm:pt modelId="{A99D85F9-DA12-4B05-BC80-E6FABA57A9E5}" type="pres">
      <dgm:prSet presAssocID="{A2C0B27B-8066-4B4A-8168-FE7F40D03474}" presName="node" presStyleLbl="node1" presStyleIdx="2" presStyleCnt="6">
        <dgm:presLayoutVars>
          <dgm:bulletEnabled val="1"/>
        </dgm:presLayoutVars>
      </dgm:prSet>
      <dgm:spPr/>
      <dgm:t>
        <a:bodyPr/>
        <a:lstStyle/>
        <a:p>
          <a:pPr rtl="1"/>
          <a:endParaRPr lang="ar-SA"/>
        </a:p>
      </dgm:t>
    </dgm:pt>
    <dgm:pt modelId="{33380925-B538-4B18-8FF1-819648524376}" type="pres">
      <dgm:prSet presAssocID="{604E48DF-E80D-40F3-BA05-B31994313561}" presName="sibTrans" presStyleCnt="0"/>
      <dgm:spPr/>
    </dgm:pt>
    <dgm:pt modelId="{069C4BF6-47B2-49AE-9C43-CAD3BB733FB4}" type="pres">
      <dgm:prSet presAssocID="{D3629A44-DE72-4B74-9D7F-F706D813A1AD}" presName="node" presStyleLbl="node1" presStyleIdx="3" presStyleCnt="6">
        <dgm:presLayoutVars>
          <dgm:bulletEnabled val="1"/>
        </dgm:presLayoutVars>
      </dgm:prSet>
      <dgm:spPr/>
      <dgm:t>
        <a:bodyPr/>
        <a:lstStyle/>
        <a:p>
          <a:pPr rtl="1"/>
          <a:endParaRPr lang="ar-SA"/>
        </a:p>
      </dgm:t>
    </dgm:pt>
    <dgm:pt modelId="{186DCBB1-E559-483E-AA25-53D1A2F72CDF}" type="pres">
      <dgm:prSet presAssocID="{88B44534-D3B1-4184-973F-67F649776C80}" presName="sibTrans" presStyleCnt="0"/>
      <dgm:spPr/>
    </dgm:pt>
    <dgm:pt modelId="{B2EAF0C6-C177-411B-8D75-EAAE5A583985}" type="pres">
      <dgm:prSet presAssocID="{5945EAE2-1796-4634-A68F-6BAEA562F439}" presName="node" presStyleLbl="node1" presStyleIdx="4" presStyleCnt="6">
        <dgm:presLayoutVars>
          <dgm:bulletEnabled val="1"/>
        </dgm:presLayoutVars>
      </dgm:prSet>
      <dgm:spPr/>
      <dgm:t>
        <a:bodyPr/>
        <a:lstStyle/>
        <a:p>
          <a:pPr rtl="1"/>
          <a:endParaRPr lang="ar-SA"/>
        </a:p>
      </dgm:t>
    </dgm:pt>
    <dgm:pt modelId="{A926A3B8-8658-4DC1-BC4E-4DF92B907692}" type="pres">
      <dgm:prSet presAssocID="{6F1A1F6F-E814-4898-9E48-D9E822C442A1}" presName="sibTrans" presStyleCnt="0"/>
      <dgm:spPr/>
    </dgm:pt>
    <dgm:pt modelId="{C2ED4654-40F2-42F5-9710-0068A01E7F6A}" type="pres">
      <dgm:prSet presAssocID="{C18F9301-657E-450F-99ED-FAB0BA7BA012}" presName="node" presStyleLbl="node1" presStyleIdx="5" presStyleCnt="6">
        <dgm:presLayoutVars>
          <dgm:bulletEnabled val="1"/>
        </dgm:presLayoutVars>
      </dgm:prSet>
      <dgm:spPr/>
      <dgm:t>
        <a:bodyPr/>
        <a:lstStyle/>
        <a:p>
          <a:pPr rtl="1"/>
          <a:endParaRPr lang="ar-SA"/>
        </a:p>
      </dgm:t>
    </dgm:pt>
  </dgm:ptLst>
  <dgm:cxnLst>
    <dgm:cxn modelId="{C8CA5A0B-928B-42EB-BD68-050E0C31E238}" type="presOf" srcId="{A2C0B27B-8066-4B4A-8168-FE7F40D03474}" destId="{A99D85F9-DA12-4B05-BC80-E6FABA57A9E5}" srcOrd="0" destOrd="0" presId="urn:microsoft.com/office/officeart/2005/8/layout/default"/>
    <dgm:cxn modelId="{7A00D713-852B-460F-A853-A75859CAB1A9}" type="presOf" srcId="{FE545621-1223-46D1-A628-2844A0DE23CD}" destId="{3AA2DFD9-64DC-4B4C-9A4A-9A4DE216281F}" srcOrd="0" destOrd="0" presId="urn:microsoft.com/office/officeart/2005/8/layout/default"/>
    <dgm:cxn modelId="{63291ADB-6532-41E4-B820-57D3F86DA416}" type="presOf" srcId="{DAB6D59B-4CA9-4F41-BDEB-901FD283177E}" destId="{430C8F5B-9420-47FB-A7A3-AC83CAC91CF4}" srcOrd="0" destOrd="0" presId="urn:microsoft.com/office/officeart/2005/8/layout/default"/>
    <dgm:cxn modelId="{7602438D-4A18-4CCB-A461-7B137E0D66FF}" srcId="{DAB6D59B-4CA9-4F41-BDEB-901FD283177E}" destId="{A2C0B27B-8066-4B4A-8168-FE7F40D03474}" srcOrd="2" destOrd="0" parTransId="{17BB5B9C-231F-47D7-B5C7-55E1C5C13ABF}" sibTransId="{604E48DF-E80D-40F3-BA05-B31994313561}"/>
    <dgm:cxn modelId="{5D92C435-DA95-4390-8D25-CD7ED6618A21}" srcId="{DAB6D59B-4CA9-4F41-BDEB-901FD283177E}" destId="{FE545621-1223-46D1-A628-2844A0DE23CD}" srcOrd="0" destOrd="0" parTransId="{B19F7614-CFDB-403F-8B92-4E127B22C924}" sibTransId="{D5493824-DA82-4FC1-9DE8-C2EF8096482C}"/>
    <dgm:cxn modelId="{A795ED16-A7CC-4D6E-B366-8637B7DD602F}" type="presOf" srcId="{D3629A44-DE72-4B74-9D7F-F706D813A1AD}" destId="{069C4BF6-47B2-49AE-9C43-CAD3BB733FB4}" srcOrd="0" destOrd="0" presId="urn:microsoft.com/office/officeart/2005/8/layout/default"/>
    <dgm:cxn modelId="{D5494E10-504A-4DC9-9C26-5432D280C64D}" type="presOf" srcId="{C18F9301-657E-450F-99ED-FAB0BA7BA012}" destId="{C2ED4654-40F2-42F5-9710-0068A01E7F6A}" srcOrd="0" destOrd="0" presId="urn:microsoft.com/office/officeart/2005/8/layout/default"/>
    <dgm:cxn modelId="{8DCB2F7D-8B66-463E-B654-75A3ED2E8ED2}" srcId="{DAB6D59B-4CA9-4F41-BDEB-901FD283177E}" destId="{C18F9301-657E-450F-99ED-FAB0BA7BA012}" srcOrd="5" destOrd="0" parTransId="{97A3C7B3-6315-4EF4-86E4-0707C8B7C420}" sibTransId="{E9A29694-B71A-4D0D-A301-23F6DA629ACA}"/>
    <dgm:cxn modelId="{514A18F0-7C76-4FEF-940C-723329F06679}" type="presOf" srcId="{5945EAE2-1796-4634-A68F-6BAEA562F439}" destId="{B2EAF0C6-C177-411B-8D75-EAAE5A583985}" srcOrd="0" destOrd="0" presId="urn:microsoft.com/office/officeart/2005/8/layout/default"/>
    <dgm:cxn modelId="{9653DE4A-CD44-45C7-8332-607EA2B7DC45}" type="presOf" srcId="{854E0BEA-EB42-493E-8782-CFAB17EB7FE7}" destId="{0F7FE05E-2F1C-4B81-8893-8D2565E64EFC}" srcOrd="0" destOrd="0" presId="urn:microsoft.com/office/officeart/2005/8/layout/default"/>
    <dgm:cxn modelId="{3A501C3F-093C-4DA3-887A-0675A5008072}" srcId="{DAB6D59B-4CA9-4F41-BDEB-901FD283177E}" destId="{D3629A44-DE72-4B74-9D7F-F706D813A1AD}" srcOrd="3" destOrd="0" parTransId="{BAA4C651-00F3-45DA-9B3E-6172F8B38780}" sibTransId="{88B44534-D3B1-4184-973F-67F649776C80}"/>
    <dgm:cxn modelId="{51B9A627-C8C1-4A84-BCFC-0145261CB062}" srcId="{DAB6D59B-4CA9-4F41-BDEB-901FD283177E}" destId="{854E0BEA-EB42-493E-8782-CFAB17EB7FE7}" srcOrd="1" destOrd="0" parTransId="{061858F0-AA37-45C5-98F7-258E433E132C}" sibTransId="{0E28145F-E225-44F3-AF7C-A149C913F1D8}"/>
    <dgm:cxn modelId="{82F7B729-3E0F-406B-8085-63D8C236D995}" srcId="{DAB6D59B-4CA9-4F41-BDEB-901FD283177E}" destId="{5945EAE2-1796-4634-A68F-6BAEA562F439}" srcOrd="4" destOrd="0" parTransId="{8A90057D-815B-4836-9161-ADE180B1F803}" sibTransId="{6F1A1F6F-E814-4898-9E48-D9E822C442A1}"/>
    <dgm:cxn modelId="{500BA02F-7A9C-41C7-95DA-79DBC7F3E7BC}" type="presParOf" srcId="{430C8F5B-9420-47FB-A7A3-AC83CAC91CF4}" destId="{3AA2DFD9-64DC-4B4C-9A4A-9A4DE216281F}" srcOrd="0" destOrd="0" presId="urn:microsoft.com/office/officeart/2005/8/layout/default"/>
    <dgm:cxn modelId="{0494AA05-032E-473C-9FF4-88EED7BABCBC}" type="presParOf" srcId="{430C8F5B-9420-47FB-A7A3-AC83CAC91CF4}" destId="{82B46497-E622-4389-828D-ACAA9C8A7B31}" srcOrd="1" destOrd="0" presId="urn:microsoft.com/office/officeart/2005/8/layout/default"/>
    <dgm:cxn modelId="{05D7FDD1-1AB7-4BBE-959F-73D950B0C3AD}" type="presParOf" srcId="{430C8F5B-9420-47FB-A7A3-AC83CAC91CF4}" destId="{0F7FE05E-2F1C-4B81-8893-8D2565E64EFC}" srcOrd="2" destOrd="0" presId="urn:microsoft.com/office/officeart/2005/8/layout/default"/>
    <dgm:cxn modelId="{AA0EC6D9-265D-4858-87BF-D3B9D3CBCB85}" type="presParOf" srcId="{430C8F5B-9420-47FB-A7A3-AC83CAC91CF4}" destId="{8FF564CB-B489-4F00-9ECD-E7B73D4B85CB}" srcOrd="3" destOrd="0" presId="urn:microsoft.com/office/officeart/2005/8/layout/default"/>
    <dgm:cxn modelId="{1F53C950-3C02-4F17-9EB1-4478052F5212}" type="presParOf" srcId="{430C8F5B-9420-47FB-A7A3-AC83CAC91CF4}" destId="{A99D85F9-DA12-4B05-BC80-E6FABA57A9E5}" srcOrd="4" destOrd="0" presId="urn:microsoft.com/office/officeart/2005/8/layout/default"/>
    <dgm:cxn modelId="{B6704AD5-F178-4FE3-AA9D-809E1B978CC7}" type="presParOf" srcId="{430C8F5B-9420-47FB-A7A3-AC83CAC91CF4}" destId="{33380925-B538-4B18-8FF1-819648524376}" srcOrd="5" destOrd="0" presId="urn:microsoft.com/office/officeart/2005/8/layout/default"/>
    <dgm:cxn modelId="{122D71DC-D79D-47F4-918C-66647E404DF1}" type="presParOf" srcId="{430C8F5B-9420-47FB-A7A3-AC83CAC91CF4}" destId="{069C4BF6-47B2-49AE-9C43-CAD3BB733FB4}" srcOrd="6" destOrd="0" presId="urn:microsoft.com/office/officeart/2005/8/layout/default"/>
    <dgm:cxn modelId="{EF8D5274-B1FD-4170-8D9C-3E9241D26628}" type="presParOf" srcId="{430C8F5B-9420-47FB-A7A3-AC83CAC91CF4}" destId="{186DCBB1-E559-483E-AA25-53D1A2F72CDF}" srcOrd="7" destOrd="0" presId="urn:microsoft.com/office/officeart/2005/8/layout/default"/>
    <dgm:cxn modelId="{9D7EE4A3-630D-4AFA-AC02-C604A2CA18F2}" type="presParOf" srcId="{430C8F5B-9420-47FB-A7A3-AC83CAC91CF4}" destId="{B2EAF0C6-C177-411B-8D75-EAAE5A583985}" srcOrd="8" destOrd="0" presId="urn:microsoft.com/office/officeart/2005/8/layout/default"/>
    <dgm:cxn modelId="{3CB5EDBB-2412-4E2E-9EAA-0F25FF0330C2}" type="presParOf" srcId="{430C8F5B-9420-47FB-A7A3-AC83CAC91CF4}" destId="{A926A3B8-8658-4DC1-BC4E-4DF92B907692}" srcOrd="9" destOrd="0" presId="urn:microsoft.com/office/officeart/2005/8/layout/default"/>
    <dgm:cxn modelId="{A1B41D90-3F10-4713-BB28-089DB78673D1}" type="presParOf" srcId="{430C8F5B-9420-47FB-A7A3-AC83CAC91CF4}" destId="{C2ED4654-40F2-42F5-9710-0068A01E7F6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7A9702-832B-4886-9A9D-100DF5CFC6C0}" type="doc">
      <dgm:prSet loTypeId="urn:microsoft.com/office/officeart/2005/8/layout/radial1" loCatId="cycle" qsTypeId="urn:microsoft.com/office/officeart/2005/8/quickstyle/3d3" qsCatId="3D" csTypeId="urn:microsoft.com/office/officeart/2005/8/colors/colorful3" csCatId="colorful" phldr="1"/>
      <dgm:spPr/>
      <dgm:t>
        <a:bodyPr/>
        <a:lstStyle/>
        <a:p>
          <a:pPr rtl="1"/>
          <a:endParaRPr lang="ar-SA"/>
        </a:p>
      </dgm:t>
    </dgm:pt>
    <dgm:pt modelId="{B0FD2C9D-437D-48C6-AE0F-8F44BE89C00F}">
      <dgm:prSet phldrT="[نص]" custT="1"/>
      <dgm:spPr/>
      <dgm:t>
        <a:bodyPr/>
        <a:lstStyle/>
        <a:p>
          <a:pPr rtl="1"/>
          <a:r>
            <a:rPr lang="ar-SA" sz="2800" dirty="0" smtClean="0">
              <a:solidFill>
                <a:schemeClr val="bg2">
                  <a:lumMod val="10000"/>
                </a:schemeClr>
              </a:solidFill>
            </a:rPr>
            <a:t>متي</a:t>
          </a:r>
          <a:endParaRPr lang="ar-SA" sz="2800" dirty="0">
            <a:solidFill>
              <a:schemeClr val="bg2">
                <a:lumMod val="10000"/>
              </a:schemeClr>
            </a:solidFill>
          </a:endParaRPr>
        </a:p>
      </dgm:t>
    </dgm:pt>
    <dgm:pt modelId="{0280E78E-9D38-42C1-B886-903EFFC7D986}" type="parTrans" cxnId="{02D16802-2E50-427E-BB53-6EF03A94979E}">
      <dgm:prSet/>
      <dgm:spPr/>
      <dgm:t>
        <a:bodyPr/>
        <a:lstStyle/>
        <a:p>
          <a:pPr rtl="1"/>
          <a:endParaRPr lang="ar-SA"/>
        </a:p>
      </dgm:t>
    </dgm:pt>
    <dgm:pt modelId="{59BE99B4-7301-4996-92AF-AC4185D6A596}" type="sibTrans" cxnId="{02D16802-2E50-427E-BB53-6EF03A94979E}">
      <dgm:prSet/>
      <dgm:spPr/>
      <dgm:t>
        <a:bodyPr/>
        <a:lstStyle/>
        <a:p>
          <a:pPr rtl="1"/>
          <a:endParaRPr lang="ar-SA"/>
        </a:p>
      </dgm:t>
    </dgm:pt>
    <dgm:pt modelId="{446FBC3C-02A8-4AD8-A88A-5E6DB80BDBCB}">
      <dgm:prSet phldrT="[نص]" custT="1"/>
      <dgm:spPr/>
      <dgm:t>
        <a:bodyPr/>
        <a:lstStyle/>
        <a:p>
          <a:pPr rtl="1"/>
          <a:r>
            <a:rPr lang="ar-SA" sz="1100" b="1" dirty="0" smtClean="0"/>
            <a:t>الماء </a:t>
          </a:r>
          <a:r>
            <a:rPr lang="ar-SA" sz="1100" b="1" dirty="0" err="1" smtClean="0"/>
            <a:t>البارد </a:t>
          </a:r>
          <a:r>
            <a:rPr lang="ar-SA" sz="1000" b="1" dirty="0" smtClean="0"/>
            <a:t>(المعتدل الحرارة) </a:t>
          </a:r>
          <a:r>
            <a:rPr lang="ar-SA" sz="1100" b="1" dirty="0" smtClean="0"/>
            <a:t>قبل الطعام بساعة</a:t>
          </a:r>
          <a:endParaRPr lang="ar-SA" sz="1500" dirty="0"/>
        </a:p>
      </dgm:t>
    </dgm:pt>
    <dgm:pt modelId="{498EA901-99E7-42D1-A774-3637E3A4CDF0}" type="parTrans" cxnId="{BA09A8AC-35CF-438D-8993-B56BE67F0CAF}">
      <dgm:prSet/>
      <dgm:spPr/>
      <dgm:t>
        <a:bodyPr/>
        <a:lstStyle/>
        <a:p>
          <a:pPr rtl="1"/>
          <a:endParaRPr lang="ar-SA"/>
        </a:p>
      </dgm:t>
    </dgm:pt>
    <dgm:pt modelId="{01C03D3E-40D3-4192-846E-C5482824491E}" type="sibTrans" cxnId="{BA09A8AC-35CF-438D-8993-B56BE67F0CAF}">
      <dgm:prSet/>
      <dgm:spPr/>
      <dgm:t>
        <a:bodyPr/>
        <a:lstStyle/>
        <a:p>
          <a:pPr rtl="1"/>
          <a:endParaRPr lang="ar-SA"/>
        </a:p>
      </dgm:t>
    </dgm:pt>
    <dgm:pt modelId="{11D09A01-1024-40C5-B724-961B4FB88F02}">
      <dgm:prSet phldrT="[نص]" custT="1"/>
      <dgm:spPr/>
      <dgm:t>
        <a:bodyPr/>
        <a:lstStyle/>
        <a:p>
          <a:pPr rtl="1"/>
          <a:r>
            <a:rPr lang="ar-SA" sz="1400" b="1" dirty="0" smtClean="0"/>
            <a:t>بعد الطعام بساعتين</a:t>
          </a:r>
          <a:endParaRPr lang="ar-SA" sz="1400" dirty="0"/>
        </a:p>
      </dgm:t>
    </dgm:pt>
    <dgm:pt modelId="{524DEA6E-EDC0-45A4-9562-3C62D39F5807}" type="parTrans" cxnId="{81835E14-B114-4A8B-9B5F-30618BB68377}">
      <dgm:prSet/>
      <dgm:spPr/>
      <dgm:t>
        <a:bodyPr/>
        <a:lstStyle/>
        <a:p>
          <a:pPr rtl="1"/>
          <a:endParaRPr lang="ar-SA"/>
        </a:p>
      </dgm:t>
    </dgm:pt>
    <dgm:pt modelId="{D51873C7-00F9-4FCC-B4CF-23465F1D22D7}" type="sibTrans" cxnId="{81835E14-B114-4A8B-9B5F-30618BB68377}">
      <dgm:prSet/>
      <dgm:spPr/>
      <dgm:t>
        <a:bodyPr/>
        <a:lstStyle/>
        <a:p>
          <a:pPr rtl="1"/>
          <a:endParaRPr lang="ar-SA"/>
        </a:p>
      </dgm:t>
    </dgm:pt>
    <dgm:pt modelId="{4966AF0A-5991-46C6-A7AD-D74E741311AF}">
      <dgm:prSet phldrT="[نص]" custT="1"/>
      <dgm:spPr/>
      <dgm:t>
        <a:bodyPr/>
        <a:lstStyle/>
        <a:p>
          <a:pPr rtl="1"/>
          <a:r>
            <a:rPr lang="en-US" sz="800" b="1" dirty="0" smtClean="0"/>
            <a:t>· </a:t>
          </a:r>
          <a:r>
            <a:rPr lang="ar-SA" sz="800" b="1" dirty="0" smtClean="0"/>
            <a:t>نشرب الماء في حالة تناولنا مدرات، مثل القهوة والشاي والمشروبات الغازية</a:t>
          </a:r>
          <a:r>
            <a:rPr lang="en-US" sz="800" b="1" dirty="0" smtClean="0"/>
            <a:t>. </a:t>
          </a:r>
          <a:endParaRPr lang="ar-SA" sz="800" dirty="0"/>
        </a:p>
      </dgm:t>
    </dgm:pt>
    <dgm:pt modelId="{980549EF-59E4-472B-AADD-1CD224C2901C}" type="parTrans" cxnId="{DA7DD697-6F6C-43FE-9E85-3484510383C1}">
      <dgm:prSet/>
      <dgm:spPr/>
      <dgm:t>
        <a:bodyPr/>
        <a:lstStyle/>
        <a:p>
          <a:pPr rtl="1"/>
          <a:endParaRPr lang="ar-SA"/>
        </a:p>
      </dgm:t>
    </dgm:pt>
    <dgm:pt modelId="{8B0C64BC-236D-4D82-A3AA-9B3C33BFACD2}" type="sibTrans" cxnId="{DA7DD697-6F6C-43FE-9E85-3484510383C1}">
      <dgm:prSet/>
      <dgm:spPr/>
      <dgm:t>
        <a:bodyPr/>
        <a:lstStyle/>
        <a:p>
          <a:pPr rtl="1"/>
          <a:endParaRPr lang="ar-SA"/>
        </a:p>
      </dgm:t>
    </dgm:pt>
    <dgm:pt modelId="{6CF0A684-2E57-4D4E-ABFA-3C57802665CD}">
      <dgm:prSet phldrT="[نص]" custT="1"/>
      <dgm:spPr/>
      <dgm:t>
        <a:bodyPr/>
        <a:lstStyle/>
        <a:p>
          <a:pPr rtl="1"/>
          <a:r>
            <a:rPr lang="ar-SA" sz="1200" b="1" dirty="0" smtClean="0"/>
            <a:t>مع الطعام </a:t>
          </a:r>
          <a:endParaRPr lang="ar-SA" sz="1200" b="1" dirty="0"/>
        </a:p>
      </dgm:t>
    </dgm:pt>
    <dgm:pt modelId="{94375379-8EC8-4F59-AF62-8AF1DADC26D2}" type="parTrans" cxnId="{E0532E01-8627-464B-BDC6-647E1EFEF7A9}">
      <dgm:prSet/>
      <dgm:spPr/>
      <dgm:t>
        <a:bodyPr/>
        <a:lstStyle/>
        <a:p>
          <a:pPr rtl="1"/>
          <a:endParaRPr lang="ar-SA"/>
        </a:p>
      </dgm:t>
    </dgm:pt>
    <dgm:pt modelId="{4945CFE2-BB97-478B-9AA2-4E846512BF21}" type="sibTrans" cxnId="{E0532E01-8627-464B-BDC6-647E1EFEF7A9}">
      <dgm:prSet/>
      <dgm:spPr/>
      <dgm:t>
        <a:bodyPr/>
        <a:lstStyle/>
        <a:p>
          <a:pPr rtl="1"/>
          <a:endParaRPr lang="ar-SA"/>
        </a:p>
      </dgm:t>
    </dgm:pt>
    <dgm:pt modelId="{B490D0E4-44B7-49AD-9B9E-EA47B398D47C}">
      <dgm:prSet phldrT="[نص]" custT="1"/>
      <dgm:spPr/>
      <dgm:t>
        <a:bodyPr/>
        <a:lstStyle/>
        <a:p>
          <a:pPr rtl="1"/>
          <a:r>
            <a:rPr lang="ar-SA" sz="900" b="1" dirty="0" smtClean="0"/>
            <a:t>حتى لا يسيء إلى عمل العصارات الهاضمة ويقلل من كفاءة عملها</a:t>
          </a:r>
          <a:endParaRPr lang="ar-SA" sz="900" dirty="0"/>
        </a:p>
      </dgm:t>
    </dgm:pt>
    <dgm:pt modelId="{98719F62-DB6E-4021-A314-890154E6DEF5}" type="parTrans" cxnId="{3498971F-BC1E-44F4-98EA-41FF9CF93B02}">
      <dgm:prSet/>
      <dgm:spPr/>
      <dgm:t>
        <a:bodyPr/>
        <a:lstStyle/>
        <a:p>
          <a:pPr rtl="1"/>
          <a:endParaRPr lang="ar-SA"/>
        </a:p>
      </dgm:t>
    </dgm:pt>
    <dgm:pt modelId="{7705DE64-45AC-4642-AAAE-12F8D0B51992}" type="sibTrans" cxnId="{3498971F-BC1E-44F4-98EA-41FF9CF93B02}">
      <dgm:prSet/>
      <dgm:spPr/>
      <dgm:t>
        <a:bodyPr/>
        <a:lstStyle/>
        <a:p>
          <a:pPr rtl="1"/>
          <a:endParaRPr lang="ar-SA"/>
        </a:p>
      </dgm:t>
    </dgm:pt>
    <dgm:pt modelId="{10B2456A-81B3-4621-B8CF-2850E9A4861E}">
      <dgm:prSet phldrT="[نص]" custT="1"/>
      <dgm:spPr/>
      <dgm:t>
        <a:bodyPr/>
        <a:lstStyle/>
        <a:p>
          <a:pPr rtl="1"/>
          <a:r>
            <a:rPr lang="ar-SA" sz="1100" b="1" dirty="0" smtClean="0"/>
            <a:t>عند اتباعنا لحمية النحافة</a:t>
          </a:r>
          <a:endParaRPr lang="ar-SA" sz="1100" dirty="0"/>
        </a:p>
      </dgm:t>
    </dgm:pt>
    <dgm:pt modelId="{9E4D8F4B-B330-4BAF-91C9-917D82476DC8}" type="parTrans" cxnId="{A9582D36-2F80-4A7A-B906-6EF4B77C14FC}">
      <dgm:prSet/>
      <dgm:spPr/>
      <dgm:t>
        <a:bodyPr/>
        <a:lstStyle/>
        <a:p>
          <a:pPr rtl="1"/>
          <a:endParaRPr lang="ar-SA"/>
        </a:p>
      </dgm:t>
    </dgm:pt>
    <dgm:pt modelId="{D9C967F4-FEE9-4428-8250-D27766B3A7FF}" type="sibTrans" cxnId="{A9582D36-2F80-4A7A-B906-6EF4B77C14FC}">
      <dgm:prSet/>
      <dgm:spPr/>
      <dgm:t>
        <a:bodyPr/>
        <a:lstStyle/>
        <a:p>
          <a:pPr rtl="1"/>
          <a:endParaRPr lang="ar-SA"/>
        </a:p>
      </dgm:t>
    </dgm:pt>
    <dgm:pt modelId="{EEEDB8BF-6FF3-4465-A835-3408C42CFFB2}">
      <dgm:prSet phldrT="[نص]" custT="1"/>
      <dgm:spPr/>
      <dgm:t>
        <a:bodyPr/>
        <a:lstStyle/>
        <a:p>
          <a:pPr rtl="1"/>
          <a:endParaRPr lang="en-US" sz="800" b="1" dirty="0" smtClean="0"/>
        </a:p>
        <a:p>
          <a:pPr rtl="1"/>
          <a:r>
            <a:rPr lang="en-US" sz="800" b="1" dirty="0" smtClean="0"/>
            <a:t>· </a:t>
          </a:r>
          <a:r>
            <a:rPr lang="ar-SA" sz="800" b="1" dirty="0" smtClean="0"/>
            <a:t>الرضاعة لإدرار اللبن وتعويض السوائل في جسم الأم</a:t>
          </a:r>
          <a:r>
            <a:rPr lang="en-US" sz="800" b="1" dirty="0" smtClean="0"/>
            <a:t>. </a:t>
          </a:r>
          <a:br>
            <a:rPr lang="en-US" sz="800" b="1" dirty="0" smtClean="0"/>
          </a:br>
          <a:r>
            <a:rPr lang="en-US" sz="800" b="1" dirty="0" smtClean="0"/>
            <a:t/>
          </a:r>
          <a:br>
            <a:rPr lang="en-US" sz="800" b="1" dirty="0" smtClean="0"/>
          </a:br>
          <a:endParaRPr lang="ar-SA" sz="800" dirty="0"/>
        </a:p>
      </dgm:t>
    </dgm:pt>
    <dgm:pt modelId="{8DCD610A-1DEC-425A-8304-EDE7AE914AB5}" type="parTrans" cxnId="{11D0221B-0F19-4257-8924-574BE4F133A8}">
      <dgm:prSet/>
      <dgm:spPr/>
      <dgm:t>
        <a:bodyPr/>
        <a:lstStyle/>
        <a:p>
          <a:pPr rtl="1"/>
          <a:endParaRPr lang="ar-SA"/>
        </a:p>
      </dgm:t>
    </dgm:pt>
    <dgm:pt modelId="{6EF78D8D-ED79-447E-A9B9-3D2A6765F9DD}" type="sibTrans" cxnId="{11D0221B-0F19-4257-8924-574BE4F133A8}">
      <dgm:prSet/>
      <dgm:spPr/>
      <dgm:t>
        <a:bodyPr/>
        <a:lstStyle/>
        <a:p>
          <a:pPr rtl="1"/>
          <a:endParaRPr lang="ar-SA"/>
        </a:p>
      </dgm:t>
    </dgm:pt>
    <dgm:pt modelId="{F4B22734-24E3-40EA-A7E0-87AE65F84E1A}">
      <dgm:prSet phldrT="[نص]" custT="1"/>
      <dgm:spPr/>
      <dgm:t>
        <a:bodyPr/>
        <a:lstStyle/>
        <a:p>
          <a:pPr rtl="1"/>
          <a:endParaRPr lang="ar-SA" sz="1000" b="1" dirty="0" smtClean="0"/>
        </a:p>
        <a:p>
          <a:pPr rtl="1"/>
          <a:r>
            <a:rPr lang="ar-SA" sz="1000" b="1" dirty="0" smtClean="0"/>
            <a:t>عند الشعور بالحرارة في الجو</a:t>
          </a:r>
          <a:r>
            <a:rPr lang="en-US" sz="1000" b="1" dirty="0" smtClean="0"/>
            <a:t>. </a:t>
          </a:r>
          <a:br>
            <a:rPr lang="en-US" sz="1000" b="1" dirty="0" smtClean="0"/>
          </a:br>
          <a:r>
            <a:rPr lang="en-US" sz="1000" b="1" dirty="0" smtClean="0"/>
            <a:t/>
          </a:r>
          <a:br>
            <a:rPr lang="en-US" sz="1000" b="1" dirty="0" smtClean="0"/>
          </a:br>
          <a:endParaRPr lang="ar-SA" sz="1000" dirty="0"/>
        </a:p>
      </dgm:t>
    </dgm:pt>
    <dgm:pt modelId="{DD6FF36A-F1D7-425C-B78D-95EF7D9E8CC4}" type="parTrans" cxnId="{3433858B-9782-4978-BFEE-972B7BC9AD11}">
      <dgm:prSet/>
      <dgm:spPr/>
      <dgm:t>
        <a:bodyPr/>
        <a:lstStyle/>
        <a:p>
          <a:pPr rtl="1"/>
          <a:endParaRPr lang="ar-SA"/>
        </a:p>
      </dgm:t>
    </dgm:pt>
    <dgm:pt modelId="{452B49CD-51CD-4C34-99AA-AE502158A9E1}" type="sibTrans" cxnId="{3433858B-9782-4978-BFEE-972B7BC9AD11}">
      <dgm:prSet/>
      <dgm:spPr/>
      <dgm:t>
        <a:bodyPr/>
        <a:lstStyle/>
        <a:p>
          <a:pPr rtl="1"/>
          <a:endParaRPr lang="ar-SA"/>
        </a:p>
      </dgm:t>
    </dgm:pt>
    <dgm:pt modelId="{AA881D5B-6FB8-4A19-92B4-946748F511B6}">
      <dgm:prSet phldrT="[نص]" custT="1"/>
      <dgm:spPr/>
      <dgm:t>
        <a:bodyPr/>
        <a:lstStyle/>
        <a:p>
          <a:pPr rtl="1"/>
          <a:endParaRPr lang="ar-SA" sz="1400" b="1" dirty="0" smtClean="0"/>
        </a:p>
        <a:p>
          <a:pPr rtl="1"/>
          <a:r>
            <a:rPr lang="ar-SA" sz="1400" b="1" dirty="0" smtClean="0"/>
            <a:t>المرأة الحامل</a:t>
          </a:r>
          <a:r>
            <a:rPr lang="en-US" sz="1400" b="1" dirty="0" smtClean="0"/>
            <a:t>. </a:t>
          </a:r>
          <a:br>
            <a:rPr lang="en-US" sz="1400" b="1" dirty="0" smtClean="0"/>
          </a:br>
          <a:r>
            <a:rPr lang="en-US" sz="1400" b="1" dirty="0" smtClean="0"/>
            <a:t/>
          </a:r>
          <a:br>
            <a:rPr lang="en-US" sz="1400" b="1" dirty="0" smtClean="0"/>
          </a:br>
          <a:endParaRPr lang="ar-SA" sz="1400" dirty="0"/>
        </a:p>
      </dgm:t>
    </dgm:pt>
    <dgm:pt modelId="{1DB6415D-8B59-4A88-9405-9035F37F4F8E}" type="parTrans" cxnId="{92FDA057-1DE3-417C-8229-2EF36A6FA489}">
      <dgm:prSet/>
      <dgm:spPr/>
      <dgm:t>
        <a:bodyPr/>
        <a:lstStyle/>
        <a:p>
          <a:pPr rtl="1"/>
          <a:endParaRPr lang="ar-SA"/>
        </a:p>
      </dgm:t>
    </dgm:pt>
    <dgm:pt modelId="{9ED62295-F34F-4E3A-B95F-F3D91E3A1CE4}" type="sibTrans" cxnId="{92FDA057-1DE3-417C-8229-2EF36A6FA489}">
      <dgm:prSet/>
      <dgm:spPr/>
      <dgm:t>
        <a:bodyPr/>
        <a:lstStyle/>
        <a:p>
          <a:pPr rtl="1"/>
          <a:endParaRPr lang="ar-SA"/>
        </a:p>
      </dgm:t>
    </dgm:pt>
    <dgm:pt modelId="{FC69547B-A33A-408E-A083-E33889113DAB}">
      <dgm:prSet phldrT="[نص]" custT="1"/>
      <dgm:spPr/>
      <dgm:t>
        <a:bodyPr/>
        <a:lstStyle/>
        <a:p>
          <a:pPr rtl="1"/>
          <a:r>
            <a:rPr lang="en-US" sz="1200" b="1" dirty="0" smtClean="0"/>
            <a:t>· </a:t>
          </a:r>
          <a:r>
            <a:rPr lang="ar-SA" sz="1200" b="1" dirty="0" smtClean="0"/>
            <a:t>قبل النوم</a:t>
          </a:r>
          <a:r>
            <a:rPr lang="en-US" sz="1200" b="1" dirty="0" smtClean="0"/>
            <a:t/>
          </a:r>
          <a:br>
            <a:rPr lang="en-US" sz="1200" b="1" dirty="0" smtClean="0"/>
          </a:br>
          <a:endParaRPr lang="ar-SA" sz="1200" b="1" dirty="0"/>
        </a:p>
      </dgm:t>
    </dgm:pt>
    <dgm:pt modelId="{0814AAD5-DF5D-42A2-AE29-DD4F9CF49FDB}" type="parTrans" cxnId="{32E22820-6C4F-4E59-AED0-A10120F3B8B0}">
      <dgm:prSet/>
      <dgm:spPr/>
      <dgm:t>
        <a:bodyPr/>
        <a:lstStyle/>
        <a:p>
          <a:pPr rtl="1"/>
          <a:endParaRPr lang="ar-SA"/>
        </a:p>
      </dgm:t>
    </dgm:pt>
    <dgm:pt modelId="{F4E55E4F-ECE4-4F85-9336-FD3EF6E331EC}" type="sibTrans" cxnId="{32E22820-6C4F-4E59-AED0-A10120F3B8B0}">
      <dgm:prSet/>
      <dgm:spPr/>
      <dgm:t>
        <a:bodyPr/>
        <a:lstStyle/>
        <a:p>
          <a:pPr rtl="1"/>
          <a:endParaRPr lang="ar-SA"/>
        </a:p>
      </dgm:t>
    </dgm:pt>
    <dgm:pt modelId="{80A76281-11C1-4217-A07E-F5191187B5D3}" type="pres">
      <dgm:prSet presAssocID="{8F7A9702-832B-4886-9A9D-100DF5CFC6C0}" presName="cycle" presStyleCnt="0">
        <dgm:presLayoutVars>
          <dgm:chMax val="1"/>
          <dgm:dir/>
          <dgm:animLvl val="ctr"/>
          <dgm:resizeHandles val="exact"/>
        </dgm:presLayoutVars>
      </dgm:prSet>
      <dgm:spPr/>
    </dgm:pt>
    <dgm:pt modelId="{4924916A-BCD6-42BE-AA4C-7E7D5DD744D8}" type="pres">
      <dgm:prSet presAssocID="{B0FD2C9D-437D-48C6-AE0F-8F44BE89C00F}" presName="centerShape" presStyleLbl="node0" presStyleIdx="0" presStyleCnt="1"/>
      <dgm:spPr/>
      <dgm:t>
        <a:bodyPr/>
        <a:lstStyle/>
        <a:p>
          <a:pPr rtl="1"/>
          <a:endParaRPr lang="ar-SA"/>
        </a:p>
      </dgm:t>
    </dgm:pt>
    <dgm:pt modelId="{888FE6DB-A6DB-4445-A9DB-1108572DB2C3}" type="pres">
      <dgm:prSet presAssocID="{498EA901-99E7-42D1-A774-3637E3A4CDF0}" presName="Name9" presStyleLbl="parChTrans1D2" presStyleIdx="0" presStyleCnt="10"/>
      <dgm:spPr/>
    </dgm:pt>
    <dgm:pt modelId="{BC46673E-6455-4988-9102-FC7AE16A7F4A}" type="pres">
      <dgm:prSet presAssocID="{498EA901-99E7-42D1-A774-3637E3A4CDF0}" presName="connTx" presStyleLbl="parChTrans1D2" presStyleIdx="0" presStyleCnt="10"/>
      <dgm:spPr/>
    </dgm:pt>
    <dgm:pt modelId="{8DA0D46F-2314-4BA9-93A0-393B8E080F6F}" type="pres">
      <dgm:prSet presAssocID="{446FBC3C-02A8-4AD8-A88A-5E6DB80BDBCB}" presName="node" presStyleLbl="node1" presStyleIdx="0" presStyleCnt="10">
        <dgm:presLayoutVars>
          <dgm:bulletEnabled val="1"/>
        </dgm:presLayoutVars>
      </dgm:prSet>
      <dgm:spPr/>
      <dgm:t>
        <a:bodyPr/>
        <a:lstStyle/>
        <a:p>
          <a:pPr rtl="1"/>
          <a:endParaRPr lang="ar-SA"/>
        </a:p>
      </dgm:t>
    </dgm:pt>
    <dgm:pt modelId="{82B39A11-A832-4D9F-ADDF-12E2E62DFB77}" type="pres">
      <dgm:prSet presAssocID="{524DEA6E-EDC0-45A4-9562-3C62D39F5807}" presName="Name9" presStyleLbl="parChTrans1D2" presStyleIdx="1" presStyleCnt="10"/>
      <dgm:spPr/>
    </dgm:pt>
    <dgm:pt modelId="{4E1045F6-BC89-46BD-B527-C32001A912AD}" type="pres">
      <dgm:prSet presAssocID="{524DEA6E-EDC0-45A4-9562-3C62D39F5807}" presName="connTx" presStyleLbl="parChTrans1D2" presStyleIdx="1" presStyleCnt="10"/>
      <dgm:spPr/>
    </dgm:pt>
    <dgm:pt modelId="{625ECDD7-02C5-4ACF-AE4F-2B7CA5254AA7}" type="pres">
      <dgm:prSet presAssocID="{11D09A01-1024-40C5-B724-961B4FB88F02}" presName="node" presStyleLbl="node1" presStyleIdx="1" presStyleCnt="10">
        <dgm:presLayoutVars>
          <dgm:bulletEnabled val="1"/>
        </dgm:presLayoutVars>
      </dgm:prSet>
      <dgm:spPr/>
      <dgm:t>
        <a:bodyPr/>
        <a:lstStyle/>
        <a:p>
          <a:pPr rtl="1"/>
          <a:endParaRPr lang="ar-SA"/>
        </a:p>
      </dgm:t>
    </dgm:pt>
    <dgm:pt modelId="{24129FAE-5236-4B70-BD01-38543724E2DA}" type="pres">
      <dgm:prSet presAssocID="{98719F62-DB6E-4021-A314-890154E6DEF5}" presName="Name9" presStyleLbl="parChTrans1D2" presStyleIdx="2" presStyleCnt="10"/>
      <dgm:spPr/>
    </dgm:pt>
    <dgm:pt modelId="{78786852-3AA1-4129-A646-C799655125BC}" type="pres">
      <dgm:prSet presAssocID="{98719F62-DB6E-4021-A314-890154E6DEF5}" presName="connTx" presStyleLbl="parChTrans1D2" presStyleIdx="2" presStyleCnt="10"/>
      <dgm:spPr/>
    </dgm:pt>
    <dgm:pt modelId="{E88B6FDA-12D0-463B-A55B-D87CB120096F}" type="pres">
      <dgm:prSet presAssocID="{B490D0E4-44B7-49AD-9B9E-EA47B398D47C}" presName="node" presStyleLbl="node1" presStyleIdx="2" presStyleCnt="10">
        <dgm:presLayoutVars>
          <dgm:bulletEnabled val="1"/>
        </dgm:presLayoutVars>
      </dgm:prSet>
      <dgm:spPr/>
      <dgm:t>
        <a:bodyPr/>
        <a:lstStyle/>
        <a:p>
          <a:pPr rtl="1"/>
          <a:endParaRPr lang="ar-SA"/>
        </a:p>
      </dgm:t>
    </dgm:pt>
    <dgm:pt modelId="{B7576397-6DCC-4A2E-964D-AAB556A121DF}" type="pres">
      <dgm:prSet presAssocID="{980549EF-59E4-472B-AADD-1CD224C2901C}" presName="Name9" presStyleLbl="parChTrans1D2" presStyleIdx="3" presStyleCnt="10"/>
      <dgm:spPr/>
    </dgm:pt>
    <dgm:pt modelId="{EB23C62B-C9ED-4D8C-B981-642F28E752A6}" type="pres">
      <dgm:prSet presAssocID="{980549EF-59E4-472B-AADD-1CD224C2901C}" presName="connTx" presStyleLbl="parChTrans1D2" presStyleIdx="3" presStyleCnt="10"/>
      <dgm:spPr/>
    </dgm:pt>
    <dgm:pt modelId="{7E735620-3AA3-4B88-9FF7-08D73D718456}" type="pres">
      <dgm:prSet presAssocID="{4966AF0A-5991-46C6-A7AD-D74E741311AF}" presName="node" presStyleLbl="node1" presStyleIdx="3" presStyleCnt="10">
        <dgm:presLayoutVars>
          <dgm:bulletEnabled val="1"/>
        </dgm:presLayoutVars>
      </dgm:prSet>
      <dgm:spPr/>
      <dgm:t>
        <a:bodyPr/>
        <a:lstStyle/>
        <a:p>
          <a:pPr rtl="1"/>
          <a:endParaRPr lang="ar-SA"/>
        </a:p>
      </dgm:t>
    </dgm:pt>
    <dgm:pt modelId="{9EB67D4B-4D46-4053-AB40-DDDD4905E563}" type="pres">
      <dgm:prSet presAssocID="{9E4D8F4B-B330-4BAF-91C9-917D82476DC8}" presName="Name9" presStyleLbl="parChTrans1D2" presStyleIdx="4" presStyleCnt="10"/>
      <dgm:spPr/>
    </dgm:pt>
    <dgm:pt modelId="{3D04734F-9FBC-4227-B528-C887204E24E9}" type="pres">
      <dgm:prSet presAssocID="{9E4D8F4B-B330-4BAF-91C9-917D82476DC8}" presName="connTx" presStyleLbl="parChTrans1D2" presStyleIdx="4" presStyleCnt="10"/>
      <dgm:spPr/>
    </dgm:pt>
    <dgm:pt modelId="{21759F40-5A62-4D1A-8F50-FE19E65275C9}" type="pres">
      <dgm:prSet presAssocID="{10B2456A-81B3-4621-B8CF-2850E9A4861E}" presName="node" presStyleLbl="node1" presStyleIdx="4" presStyleCnt="10">
        <dgm:presLayoutVars>
          <dgm:bulletEnabled val="1"/>
        </dgm:presLayoutVars>
      </dgm:prSet>
      <dgm:spPr/>
      <dgm:t>
        <a:bodyPr/>
        <a:lstStyle/>
        <a:p>
          <a:pPr rtl="1"/>
          <a:endParaRPr lang="ar-SA"/>
        </a:p>
      </dgm:t>
    </dgm:pt>
    <dgm:pt modelId="{2711C1AE-6174-4DCA-9F5F-181E79C91F0A}" type="pres">
      <dgm:prSet presAssocID="{8DCD610A-1DEC-425A-8304-EDE7AE914AB5}" presName="Name9" presStyleLbl="parChTrans1D2" presStyleIdx="5" presStyleCnt="10"/>
      <dgm:spPr/>
    </dgm:pt>
    <dgm:pt modelId="{0F293794-E52F-4A2B-91A3-52D586C2CD9F}" type="pres">
      <dgm:prSet presAssocID="{8DCD610A-1DEC-425A-8304-EDE7AE914AB5}" presName="connTx" presStyleLbl="parChTrans1D2" presStyleIdx="5" presStyleCnt="10"/>
      <dgm:spPr/>
    </dgm:pt>
    <dgm:pt modelId="{9ADEA641-3BD0-4E9A-B1A9-7BBFB065F950}" type="pres">
      <dgm:prSet presAssocID="{EEEDB8BF-6FF3-4465-A835-3408C42CFFB2}" presName="node" presStyleLbl="node1" presStyleIdx="5" presStyleCnt="10">
        <dgm:presLayoutVars>
          <dgm:bulletEnabled val="1"/>
        </dgm:presLayoutVars>
      </dgm:prSet>
      <dgm:spPr/>
      <dgm:t>
        <a:bodyPr/>
        <a:lstStyle/>
        <a:p>
          <a:pPr rtl="1"/>
          <a:endParaRPr lang="ar-SA"/>
        </a:p>
      </dgm:t>
    </dgm:pt>
    <dgm:pt modelId="{B7711FD8-6CF1-4E2B-BA7B-D2C809CFE1C5}" type="pres">
      <dgm:prSet presAssocID="{DD6FF36A-F1D7-425C-B78D-95EF7D9E8CC4}" presName="Name9" presStyleLbl="parChTrans1D2" presStyleIdx="6" presStyleCnt="10"/>
      <dgm:spPr/>
    </dgm:pt>
    <dgm:pt modelId="{6E4120FB-CD72-43C3-9891-2656EAC55B90}" type="pres">
      <dgm:prSet presAssocID="{DD6FF36A-F1D7-425C-B78D-95EF7D9E8CC4}" presName="connTx" presStyleLbl="parChTrans1D2" presStyleIdx="6" presStyleCnt="10"/>
      <dgm:spPr/>
    </dgm:pt>
    <dgm:pt modelId="{F4E3017C-E747-4922-BE34-6AF6CFFB6C28}" type="pres">
      <dgm:prSet presAssocID="{F4B22734-24E3-40EA-A7E0-87AE65F84E1A}" presName="node" presStyleLbl="node1" presStyleIdx="6" presStyleCnt="10">
        <dgm:presLayoutVars>
          <dgm:bulletEnabled val="1"/>
        </dgm:presLayoutVars>
      </dgm:prSet>
      <dgm:spPr/>
      <dgm:t>
        <a:bodyPr/>
        <a:lstStyle/>
        <a:p>
          <a:pPr rtl="1"/>
          <a:endParaRPr lang="ar-SA"/>
        </a:p>
      </dgm:t>
    </dgm:pt>
    <dgm:pt modelId="{C38E67F0-C39B-49A2-97EF-B31C11A60CD7}" type="pres">
      <dgm:prSet presAssocID="{1DB6415D-8B59-4A88-9405-9035F37F4F8E}" presName="Name9" presStyleLbl="parChTrans1D2" presStyleIdx="7" presStyleCnt="10"/>
      <dgm:spPr/>
    </dgm:pt>
    <dgm:pt modelId="{55DA4E5A-B545-41E2-9165-57D85588423F}" type="pres">
      <dgm:prSet presAssocID="{1DB6415D-8B59-4A88-9405-9035F37F4F8E}" presName="connTx" presStyleLbl="parChTrans1D2" presStyleIdx="7" presStyleCnt="10"/>
      <dgm:spPr/>
    </dgm:pt>
    <dgm:pt modelId="{F3E95AA2-7255-4857-9C9E-60244858A950}" type="pres">
      <dgm:prSet presAssocID="{AA881D5B-6FB8-4A19-92B4-946748F511B6}" presName="node" presStyleLbl="node1" presStyleIdx="7" presStyleCnt="10">
        <dgm:presLayoutVars>
          <dgm:bulletEnabled val="1"/>
        </dgm:presLayoutVars>
      </dgm:prSet>
      <dgm:spPr/>
      <dgm:t>
        <a:bodyPr/>
        <a:lstStyle/>
        <a:p>
          <a:pPr rtl="1"/>
          <a:endParaRPr lang="ar-SA"/>
        </a:p>
      </dgm:t>
    </dgm:pt>
    <dgm:pt modelId="{EBD56C31-C648-4623-A62D-F18A861FEB71}" type="pres">
      <dgm:prSet presAssocID="{0814AAD5-DF5D-42A2-AE29-DD4F9CF49FDB}" presName="Name9" presStyleLbl="parChTrans1D2" presStyleIdx="8" presStyleCnt="10"/>
      <dgm:spPr/>
    </dgm:pt>
    <dgm:pt modelId="{DAFE20C0-9614-4921-8587-60F00C64C8E7}" type="pres">
      <dgm:prSet presAssocID="{0814AAD5-DF5D-42A2-AE29-DD4F9CF49FDB}" presName="connTx" presStyleLbl="parChTrans1D2" presStyleIdx="8" presStyleCnt="10"/>
      <dgm:spPr/>
    </dgm:pt>
    <dgm:pt modelId="{572E44AD-9104-4A85-A868-83CBE0B49594}" type="pres">
      <dgm:prSet presAssocID="{FC69547B-A33A-408E-A083-E33889113DAB}" presName="node" presStyleLbl="node1" presStyleIdx="8" presStyleCnt="10">
        <dgm:presLayoutVars>
          <dgm:bulletEnabled val="1"/>
        </dgm:presLayoutVars>
      </dgm:prSet>
      <dgm:spPr/>
      <dgm:t>
        <a:bodyPr/>
        <a:lstStyle/>
        <a:p>
          <a:pPr rtl="1"/>
          <a:endParaRPr lang="ar-SA"/>
        </a:p>
      </dgm:t>
    </dgm:pt>
    <dgm:pt modelId="{76700237-20DB-49FF-8178-BDAA73468C71}" type="pres">
      <dgm:prSet presAssocID="{94375379-8EC8-4F59-AF62-8AF1DADC26D2}" presName="Name9" presStyleLbl="parChTrans1D2" presStyleIdx="9" presStyleCnt="10"/>
      <dgm:spPr/>
    </dgm:pt>
    <dgm:pt modelId="{542D5A40-4562-4BFD-83AB-9D2ABA86F65F}" type="pres">
      <dgm:prSet presAssocID="{94375379-8EC8-4F59-AF62-8AF1DADC26D2}" presName="connTx" presStyleLbl="parChTrans1D2" presStyleIdx="9" presStyleCnt="10"/>
      <dgm:spPr/>
    </dgm:pt>
    <dgm:pt modelId="{1C4F4D83-2950-4979-89A1-4B36D338629E}" type="pres">
      <dgm:prSet presAssocID="{6CF0A684-2E57-4D4E-ABFA-3C57802665CD}" presName="node" presStyleLbl="node1" presStyleIdx="9" presStyleCnt="10">
        <dgm:presLayoutVars>
          <dgm:bulletEnabled val="1"/>
        </dgm:presLayoutVars>
      </dgm:prSet>
      <dgm:spPr/>
      <dgm:t>
        <a:bodyPr/>
        <a:lstStyle/>
        <a:p>
          <a:pPr rtl="1"/>
          <a:endParaRPr lang="ar-SA"/>
        </a:p>
      </dgm:t>
    </dgm:pt>
  </dgm:ptLst>
  <dgm:cxnLst>
    <dgm:cxn modelId="{E8C75E0E-DF2D-44BB-B596-FAEC222B7887}" type="presOf" srcId="{98719F62-DB6E-4021-A314-890154E6DEF5}" destId="{24129FAE-5236-4B70-BD01-38543724E2DA}" srcOrd="0" destOrd="0" presId="urn:microsoft.com/office/officeart/2005/8/layout/radial1"/>
    <dgm:cxn modelId="{3498971F-BC1E-44F4-98EA-41FF9CF93B02}" srcId="{B0FD2C9D-437D-48C6-AE0F-8F44BE89C00F}" destId="{B490D0E4-44B7-49AD-9B9E-EA47B398D47C}" srcOrd="2" destOrd="0" parTransId="{98719F62-DB6E-4021-A314-890154E6DEF5}" sibTransId="{7705DE64-45AC-4642-AAAE-12F8D0B51992}"/>
    <dgm:cxn modelId="{BB816D7D-A676-4D8B-86F1-18183AA18584}" type="presOf" srcId="{10B2456A-81B3-4621-B8CF-2850E9A4861E}" destId="{21759F40-5A62-4D1A-8F50-FE19E65275C9}" srcOrd="0" destOrd="0" presId="urn:microsoft.com/office/officeart/2005/8/layout/radial1"/>
    <dgm:cxn modelId="{169F8F58-929B-4F2B-9CCD-6CFA58C5323F}" type="presOf" srcId="{0814AAD5-DF5D-42A2-AE29-DD4F9CF49FDB}" destId="{EBD56C31-C648-4623-A62D-F18A861FEB71}" srcOrd="0" destOrd="0" presId="urn:microsoft.com/office/officeart/2005/8/layout/radial1"/>
    <dgm:cxn modelId="{C25F63D2-D5A5-4C88-BE5A-5971BB4CE929}" type="presOf" srcId="{98719F62-DB6E-4021-A314-890154E6DEF5}" destId="{78786852-3AA1-4129-A646-C799655125BC}" srcOrd="1" destOrd="0" presId="urn:microsoft.com/office/officeart/2005/8/layout/radial1"/>
    <dgm:cxn modelId="{227F25F1-50A2-4A5E-B816-FDB324C0C669}" type="presOf" srcId="{AA881D5B-6FB8-4A19-92B4-946748F511B6}" destId="{F3E95AA2-7255-4857-9C9E-60244858A950}" srcOrd="0" destOrd="0" presId="urn:microsoft.com/office/officeart/2005/8/layout/radial1"/>
    <dgm:cxn modelId="{206CAA7B-385C-452C-933C-ACFB1809B1C8}" type="presOf" srcId="{EEEDB8BF-6FF3-4465-A835-3408C42CFFB2}" destId="{9ADEA641-3BD0-4E9A-B1A9-7BBFB065F950}" srcOrd="0" destOrd="0" presId="urn:microsoft.com/office/officeart/2005/8/layout/radial1"/>
    <dgm:cxn modelId="{31EEFFA6-C8D7-4BA2-9EBD-2E4BFA28BF9B}" type="presOf" srcId="{9E4D8F4B-B330-4BAF-91C9-917D82476DC8}" destId="{3D04734F-9FBC-4227-B528-C887204E24E9}" srcOrd="1" destOrd="0" presId="urn:microsoft.com/office/officeart/2005/8/layout/radial1"/>
    <dgm:cxn modelId="{B73E3048-6D7D-4DC3-B821-8FE77A258A5C}" type="presOf" srcId="{8F7A9702-832B-4886-9A9D-100DF5CFC6C0}" destId="{80A76281-11C1-4217-A07E-F5191187B5D3}" srcOrd="0" destOrd="0" presId="urn:microsoft.com/office/officeart/2005/8/layout/radial1"/>
    <dgm:cxn modelId="{499F4247-9CB8-4812-A491-1606F08695C8}" type="presOf" srcId="{F4B22734-24E3-40EA-A7E0-87AE65F84E1A}" destId="{F4E3017C-E747-4922-BE34-6AF6CFFB6C28}" srcOrd="0" destOrd="0" presId="urn:microsoft.com/office/officeart/2005/8/layout/radial1"/>
    <dgm:cxn modelId="{1BC39D6C-3634-46BE-A391-58DB0A8E4C73}" type="presOf" srcId="{446FBC3C-02A8-4AD8-A88A-5E6DB80BDBCB}" destId="{8DA0D46F-2314-4BA9-93A0-393B8E080F6F}" srcOrd="0" destOrd="0" presId="urn:microsoft.com/office/officeart/2005/8/layout/radial1"/>
    <dgm:cxn modelId="{2E380179-4923-43BD-AD02-F573C591930B}" type="presOf" srcId="{1DB6415D-8B59-4A88-9405-9035F37F4F8E}" destId="{55DA4E5A-B545-41E2-9165-57D85588423F}" srcOrd="1" destOrd="0" presId="urn:microsoft.com/office/officeart/2005/8/layout/radial1"/>
    <dgm:cxn modelId="{28B79EBC-8AB1-4045-AFE6-E34BB0C9A4F3}" type="presOf" srcId="{B0FD2C9D-437D-48C6-AE0F-8F44BE89C00F}" destId="{4924916A-BCD6-42BE-AA4C-7E7D5DD744D8}" srcOrd="0" destOrd="0" presId="urn:microsoft.com/office/officeart/2005/8/layout/radial1"/>
    <dgm:cxn modelId="{9E69BF3E-447D-4CF8-8C8D-3DE4D9E394E6}" type="presOf" srcId="{1DB6415D-8B59-4A88-9405-9035F37F4F8E}" destId="{C38E67F0-C39B-49A2-97EF-B31C11A60CD7}" srcOrd="0" destOrd="0" presId="urn:microsoft.com/office/officeart/2005/8/layout/radial1"/>
    <dgm:cxn modelId="{DA643DCA-0FE2-4077-9E78-F5EE97A531FD}" type="presOf" srcId="{94375379-8EC8-4F59-AF62-8AF1DADC26D2}" destId="{542D5A40-4562-4BFD-83AB-9D2ABA86F65F}" srcOrd="1" destOrd="0" presId="urn:microsoft.com/office/officeart/2005/8/layout/radial1"/>
    <dgm:cxn modelId="{0A2B3D5D-80D7-4A57-964C-B4217D43B814}" type="presOf" srcId="{4966AF0A-5991-46C6-A7AD-D74E741311AF}" destId="{7E735620-3AA3-4B88-9FF7-08D73D718456}" srcOrd="0" destOrd="0" presId="urn:microsoft.com/office/officeart/2005/8/layout/radial1"/>
    <dgm:cxn modelId="{DA0146DD-0290-4382-B16D-B9A96DD8B10F}" type="presOf" srcId="{524DEA6E-EDC0-45A4-9562-3C62D39F5807}" destId="{82B39A11-A832-4D9F-ADDF-12E2E62DFB77}" srcOrd="0" destOrd="0" presId="urn:microsoft.com/office/officeart/2005/8/layout/radial1"/>
    <dgm:cxn modelId="{3433858B-9782-4978-BFEE-972B7BC9AD11}" srcId="{B0FD2C9D-437D-48C6-AE0F-8F44BE89C00F}" destId="{F4B22734-24E3-40EA-A7E0-87AE65F84E1A}" srcOrd="6" destOrd="0" parTransId="{DD6FF36A-F1D7-425C-B78D-95EF7D9E8CC4}" sibTransId="{452B49CD-51CD-4C34-99AA-AE502158A9E1}"/>
    <dgm:cxn modelId="{99008B64-2EB6-44C8-BE1A-423BA9568A38}" type="presOf" srcId="{11D09A01-1024-40C5-B724-961B4FB88F02}" destId="{625ECDD7-02C5-4ACF-AE4F-2B7CA5254AA7}" srcOrd="0" destOrd="0" presId="urn:microsoft.com/office/officeart/2005/8/layout/radial1"/>
    <dgm:cxn modelId="{A14EC792-E1C6-4C2D-BEDC-D2C6024699A3}" type="presOf" srcId="{980549EF-59E4-472B-AADD-1CD224C2901C}" destId="{EB23C62B-C9ED-4D8C-B981-642F28E752A6}" srcOrd="1" destOrd="0" presId="urn:microsoft.com/office/officeart/2005/8/layout/radial1"/>
    <dgm:cxn modelId="{869AA775-060B-4F0C-AF02-4FE5735C5FA9}" type="presOf" srcId="{980549EF-59E4-472B-AADD-1CD224C2901C}" destId="{B7576397-6DCC-4A2E-964D-AAB556A121DF}" srcOrd="0" destOrd="0" presId="urn:microsoft.com/office/officeart/2005/8/layout/radial1"/>
    <dgm:cxn modelId="{81835E14-B114-4A8B-9B5F-30618BB68377}" srcId="{B0FD2C9D-437D-48C6-AE0F-8F44BE89C00F}" destId="{11D09A01-1024-40C5-B724-961B4FB88F02}" srcOrd="1" destOrd="0" parTransId="{524DEA6E-EDC0-45A4-9562-3C62D39F5807}" sibTransId="{D51873C7-00F9-4FCC-B4CF-23465F1D22D7}"/>
    <dgm:cxn modelId="{E0532E01-8627-464B-BDC6-647E1EFEF7A9}" srcId="{B0FD2C9D-437D-48C6-AE0F-8F44BE89C00F}" destId="{6CF0A684-2E57-4D4E-ABFA-3C57802665CD}" srcOrd="9" destOrd="0" parTransId="{94375379-8EC8-4F59-AF62-8AF1DADC26D2}" sibTransId="{4945CFE2-BB97-478B-9AA2-4E846512BF21}"/>
    <dgm:cxn modelId="{85C97EC1-A5C0-4670-868E-03E792C7C5B8}" type="presOf" srcId="{FC69547B-A33A-408E-A083-E33889113DAB}" destId="{572E44AD-9104-4A85-A868-83CBE0B49594}" srcOrd="0" destOrd="0" presId="urn:microsoft.com/office/officeart/2005/8/layout/radial1"/>
    <dgm:cxn modelId="{A9582D36-2F80-4A7A-B906-6EF4B77C14FC}" srcId="{B0FD2C9D-437D-48C6-AE0F-8F44BE89C00F}" destId="{10B2456A-81B3-4621-B8CF-2850E9A4861E}" srcOrd="4" destOrd="0" parTransId="{9E4D8F4B-B330-4BAF-91C9-917D82476DC8}" sibTransId="{D9C967F4-FEE9-4428-8250-D27766B3A7FF}"/>
    <dgm:cxn modelId="{B2798CD0-C86C-4CE5-A2F2-19C940E77303}" type="presOf" srcId="{94375379-8EC8-4F59-AF62-8AF1DADC26D2}" destId="{76700237-20DB-49FF-8178-BDAA73468C71}" srcOrd="0" destOrd="0" presId="urn:microsoft.com/office/officeart/2005/8/layout/radial1"/>
    <dgm:cxn modelId="{D3415040-00DC-4430-94C7-19107049C6CA}" type="presOf" srcId="{498EA901-99E7-42D1-A774-3637E3A4CDF0}" destId="{888FE6DB-A6DB-4445-A9DB-1108572DB2C3}" srcOrd="0" destOrd="0" presId="urn:microsoft.com/office/officeart/2005/8/layout/radial1"/>
    <dgm:cxn modelId="{17D6EF21-E6C7-4646-B807-8587D0132866}" type="presOf" srcId="{498EA901-99E7-42D1-A774-3637E3A4CDF0}" destId="{BC46673E-6455-4988-9102-FC7AE16A7F4A}" srcOrd="1" destOrd="0" presId="urn:microsoft.com/office/officeart/2005/8/layout/radial1"/>
    <dgm:cxn modelId="{02D16802-2E50-427E-BB53-6EF03A94979E}" srcId="{8F7A9702-832B-4886-9A9D-100DF5CFC6C0}" destId="{B0FD2C9D-437D-48C6-AE0F-8F44BE89C00F}" srcOrd="0" destOrd="0" parTransId="{0280E78E-9D38-42C1-B886-903EFFC7D986}" sibTransId="{59BE99B4-7301-4996-92AF-AC4185D6A596}"/>
    <dgm:cxn modelId="{BA09A8AC-35CF-438D-8993-B56BE67F0CAF}" srcId="{B0FD2C9D-437D-48C6-AE0F-8F44BE89C00F}" destId="{446FBC3C-02A8-4AD8-A88A-5E6DB80BDBCB}" srcOrd="0" destOrd="0" parTransId="{498EA901-99E7-42D1-A774-3637E3A4CDF0}" sibTransId="{01C03D3E-40D3-4192-846E-C5482824491E}"/>
    <dgm:cxn modelId="{5A401070-D35F-465F-90C7-9CA2D85C1B45}" type="presOf" srcId="{DD6FF36A-F1D7-425C-B78D-95EF7D9E8CC4}" destId="{6E4120FB-CD72-43C3-9891-2656EAC55B90}" srcOrd="1" destOrd="0" presId="urn:microsoft.com/office/officeart/2005/8/layout/radial1"/>
    <dgm:cxn modelId="{5D730D81-F63F-41CA-8903-DF0F91180A73}" type="presOf" srcId="{8DCD610A-1DEC-425A-8304-EDE7AE914AB5}" destId="{0F293794-E52F-4A2B-91A3-52D586C2CD9F}" srcOrd="1" destOrd="0" presId="urn:microsoft.com/office/officeart/2005/8/layout/radial1"/>
    <dgm:cxn modelId="{92FDA057-1DE3-417C-8229-2EF36A6FA489}" srcId="{B0FD2C9D-437D-48C6-AE0F-8F44BE89C00F}" destId="{AA881D5B-6FB8-4A19-92B4-946748F511B6}" srcOrd="7" destOrd="0" parTransId="{1DB6415D-8B59-4A88-9405-9035F37F4F8E}" sibTransId="{9ED62295-F34F-4E3A-B95F-F3D91E3A1CE4}"/>
    <dgm:cxn modelId="{22493301-16D3-49D0-BCB4-2AF32697534C}" type="presOf" srcId="{B490D0E4-44B7-49AD-9B9E-EA47B398D47C}" destId="{E88B6FDA-12D0-463B-A55B-D87CB120096F}" srcOrd="0" destOrd="0" presId="urn:microsoft.com/office/officeart/2005/8/layout/radial1"/>
    <dgm:cxn modelId="{B3F66BD6-9A1B-48FC-8845-087E60239825}" type="presOf" srcId="{6CF0A684-2E57-4D4E-ABFA-3C57802665CD}" destId="{1C4F4D83-2950-4979-89A1-4B36D338629E}" srcOrd="0" destOrd="0" presId="urn:microsoft.com/office/officeart/2005/8/layout/radial1"/>
    <dgm:cxn modelId="{463EFE44-271C-4DE2-BA6F-DF1B58FC04A4}" type="presOf" srcId="{0814AAD5-DF5D-42A2-AE29-DD4F9CF49FDB}" destId="{DAFE20C0-9614-4921-8587-60F00C64C8E7}" srcOrd="1" destOrd="0" presId="urn:microsoft.com/office/officeart/2005/8/layout/radial1"/>
    <dgm:cxn modelId="{32E22820-6C4F-4E59-AED0-A10120F3B8B0}" srcId="{B0FD2C9D-437D-48C6-AE0F-8F44BE89C00F}" destId="{FC69547B-A33A-408E-A083-E33889113DAB}" srcOrd="8" destOrd="0" parTransId="{0814AAD5-DF5D-42A2-AE29-DD4F9CF49FDB}" sibTransId="{F4E55E4F-ECE4-4F85-9336-FD3EF6E331EC}"/>
    <dgm:cxn modelId="{6F3FDA16-034C-4A3C-9013-0AF8F4029ECC}" type="presOf" srcId="{9E4D8F4B-B330-4BAF-91C9-917D82476DC8}" destId="{9EB67D4B-4D46-4053-AB40-DDDD4905E563}" srcOrd="0" destOrd="0" presId="urn:microsoft.com/office/officeart/2005/8/layout/radial1"/>
    <dgm:cxn modelId="{17C3B0CD-E585-4E6E-862B-EB4E3F04F4B1}" type="presOf" srcId="{DD6FF36A-F1D7-425C-B78D-95EF7D9E8CC4}" destId="{B7711FD8-6CF1-4E2B-BA7B-D2C809CFE1C5}" srcOrd="0" destOrd="0" presId="urn:microsoft.com/office/officeart/2005/8/layout/radial1"/>
    <dgm:cxn modelId="{F120F7A0-EEC5-40D0-B57F-937B571C8F4F}" type="presOf" srcId="{8DCD610A-1DEC-425A-8304-EDE7AE914AB5}" destId="{2711C1AE-6174-4DCA-9F5F-181E79C91F0A}" srcOrd="0" destOrd="0" presId="urn:microsoft.com/office/officeart/2005/8/layout/radial1"/>
    <dgm:cxn modelId="{DA7DD697-6F6C-43FE-9E85-3484510383C1}" srcId="{B0FD2C9D-437D-48C6-AE0F-8F44BE89C00F}" destId="{4966AF0A-5991-46C6-A7AD-D74E741311AF}" srcOrd="3" destOrd="0" parTransId="{980549EF-59E4-472B-AADD-1CD224C2901C}" sibTransId="{8B0C64BC-236D-4D82-A3AA-9B3C33BFACD2}"/>
    <dgm:cxn modelId="{11D0221B-0F19-4257-8924-574BE4F133A8}" srcId="{B0FD2C9D-437D-48C6-AE0F-8F44BE89C00F}" destId="{EEEDB8BF-6FF3-4465-A835-3408C42CFFB2}" srcOrd="5" destOrd="0" parTransId="{8DCD610A-1DEC-425A-8304-EDE7AE914AB5}" sibTransId="{6EF78D8D-ED79-447E-A9B9-3D2A6765F9DD}"/>
    <dgm:cxn modelId="{7E418567-3E1E-44F9-A374-AEA5A1383D49}" type="presOf" srcId="{524DEA6E-EDC0-45A4-9562-3C62D39F5807}" destId="{4E1045F6-BC89-46BD-B527-C32001A912AD}" srcOrd="1" destOrd="0" presId="urn:microsoft.com/office/officeart/2005/8/layout/radial1"/>
    <dgm:cxn modelId="{93B5CD0D-CD1D-4339-9BEE-1ACCEB78BB05}" type="presParOf" srcId="{80A76281-11C1-4217-A07E-F5191187B5D3}" destId="{4924916A-BCD6-42BE-AA4C-7E7D5DD744D8}" srcOrd="0" destOrd="0" presId="urn:microsoft.com/office/officeart/2005/8/layout/radial1"/>
    <dgm:cxn modelId="{669A85FB-40B5-4C74-B0C2-0D29D43945FC}" type="presParOf" srcId="{80A76281-11C1-4217-A07E-F5191187B5D3}" destId="{888FE6DB-A6DB-4445-A9DB-1108572DB2C3}" srcOrd="1" destOrd="0" presId="urn:microsoft.com/office/officeart/2005/8/layout/radial1"/>
    <dgm:cxn modelId="{4D8CA5BF-ADAA-4728-9F95-3D69FEE9E224}" type="presParOf" srcId="{888FE6DB-A6DB-4445-A9DB-1108572DB2C3}" destId="{BC46673E-6455-4988-9102-FC7AE16A7F4A}" srcOrd="0" destOrd="0" presId="urn:microsoft.com/office/officeart/2005/8/layout/radial1"/>
    <dgm:cxn modelId="{3836021C-7683-4CEF-B95D-5844DD391DB2}" type="presParOf" srcId="{80A76281-11C1-4217-A07E-F5191187B5D3}" destId="{8DA0D46F-2314-4BA9-93A0-393B8E080F6F}" srcOrd="2" destOrd="0" presId="urn:microsoft.com/office/officeart/2005/8/layout/radial1"/>
    <dgm:cxn modelId="{C9AE5F4C-E5E3-4401-97A8-0DAF98DCC8D5}" type="presParOf" srcId="{80A76281-11C1-4217-A07E-F5191187B5D3}" destId="{82B39A11-A832-4D9F-ADDF-12E2E62DFB77}" srcOrd="3" destOrd="0" presId="urn:microsoft.com/office/officeart/2005/8/layout/radial1"/>
    <dgm:cxn modelId="{05E24185-49A5-4B12-B123-3F6505064C03}" type="presParOf" srcId="{82B39A11-A832-4D9F-ADDF-12E2E62DFB77}" destId="{4E1045F6-BC89-46BD-B527-C32001A912AD}" srcOrd="0" destOrd="0" presId="urn:microsoft.com/office/officeart/2005/8/layout/radial1"/>
    <dgm:cxn modelId="{C9FDA4D4-5BC2-4AD8-A34D-B4E1443CEE84}" type="presParOf" srcId="{80A76281-11C1-4217-A07E-F5191187B5D3}" destId="{625ECDD7-02C5-4ACF-AE4F-2B7CA5254AA7}" srcOrd="4" destOrd="0" presId="urn:microsoft.com/office/officeart/2005/8/layout/radial1"/>
    <dgm:cxn modelId="{7C9966B2-C88E-4F77-8AC5-FAA88A0EE785}" type="presParOf" srcId="{80A76281-11C1-4217-A07E-F5191187B5D3}" destId="{24129FAE-5236-4B70-BD01-38543724E2DA}" srcOrd="5" destOrd="0" presId="urn:microsoft.com/office/officeart/2005/8/layout/radial1"/>
    <dgm:cxn modelId="{0798BBFA-93E6-4F28-9B39-CFE98BCE9BBA}" type="presParOf" srcId="{24129FAE-5236-4B70-BD01-38543724E2DA}" destId="{78786852-3AA1-4129-A646-C799655125BC}" srcOrd="0" destOrd="0" presId="urn:microsoft.com/office/officeart/2005/8/layout/radial1"/>
    <dgm:cxn modelId="{0AF0B435-230E-48A2-AAE4-3A99A12A8C0D}" type="presParOf" srcId="{80A76281-11C1-4217-A07E-F5191187B5D3}" destId="{E88B6FDA-12D0-463B-A55B-D87CB120096F}" srcOrd="6" destOrd="0" presId="urn:microsoft.com/office/officeart/2005/8/layout/radial1"/>
    <dgm:cxn modelId="{FE8331D9-6E03-45C0-A2CB-66FFD51A0E64}" type="presParOf" srcId="{80A76281-11C1-4217-A07E-F5191187B5D3}" destId="{B7576397-6DCC-4A2E-964D-AAB556A121DF}" srcOrd="7" destOrd="0" presId="urn:microsoft.com/office/officeart/2005/8/layout/radial1"/>
    <dgm:cxn modelId="{7996E873-38E6-47C2-9615-C46E9D47DF34}" type="presParOf" srcId="{B7576397-6DCC-4A2E-964D-AAB556A121DF}" destId="{EB23C62B-C9ED-4D8C-B981-642F28E752A6}" srcOrd="0" destOrd="0" presId="urn:microsoft.com/office/officeart/2005/8/layout/radial1"/>
    <dgm:cxn modelId="{CF312C62-5215-4AE1-A229-CC74001B0B74}" type="presParOf" srcId="{80A76281-11C1-4217-A07E-F5191187B5D3}" destId="{7E735620-3AA3-4B88-9FF7-08D73D718456}" srcOrd="8" destOrd="0" presId="urn:microsoft.com/office/officeart/2005/8/layout/radial1"/>
    <dgm:cxn modelId="{5B3A5CF8-0454-4B8B-B2AA-E8ABCA3D0301}" type="presParOf" srcId="{80A76281-11C1-4217-A07E-F5191187B5D3}" destId="{9EB67D4B-4D46-4053-AB40-DDDD4905E563}" srcOrd="9" destOrd="0" presId="urn:microsoft.com/office/officeart/2005/8/layout/radial1"/>
    <dgm:cxn modelId="{14923E45-298A-46E1-B010-3867B9362B7C}" type="presParOf" srcId="{9EB67D4B-4D46-4053-AB40-DDDD4905E563}" destId="{3D04734F-9FBC-4227-B528-C887204E24E9}" srcOrd="0" destOrd="0" presId="urn:microsoft.com/office/officeart/2005/8/layout/radial1"/>
    <dgm:cxn modelId="{944E6794-E0CE-47DB-A0FE-43B4200FD4B9}" type="presParOf" srcId="{80A76281-11C1-4217-A07E-F5191187B5D3}" destId="{21759F40-5A62-4D1A-8F50-FE19E65275C9}" srcOrd="10" destOrd="0" presId="urn:microsoft.com/office/officeart/2005/8/layout/radial1"/>
    <dgm:cxn modelId="{F085DDBC-DE34-488C-BA18-E6ABB00F12B7}" type="presParOf" srcId="{80A76281-11C1-4217-A07E-F5191187B5D3}" destId="{2711C1AE-6174-4DCA-9F5F-181E79C91F0A}" srcOrd="11" destOrd="0" presId="urn:microsoft.com/office/officeart/2005/8/layout/radial1"/>
    <dgm:cxn modelId="{A3F29046-1757-4A35-ACA2-296D49D7ACA9}" type="presParOf" srcId="{2711C1AE-6174-4DCA-9F5F-181E79C91F0A}" destId="{0F293794-E52F-4A2B-91A3-52D586C2CD9F}" srcOrd="0" destOrd="0" presId="urn:microsoft.com/office/officeart/2005/8/layout/radial1"/>
    <dgm:cxn modelId="{13E681A0-3FEB-4139-A4D5-27FD265F522A}" type="presParOf" srcId="{80A76281-11C1-4217-A07E-F5191187B5D3}" destId="{9ADEA641-3BD0-4E9A-B1A9-7BBFB065F950}" srcOrd="12" destOrd="0" presId="urn:microsoft.com/office/officeart/2005/8/layout/radial1"/>
    <dgm:cxn modelId="{93B163FE-03A6-4C45-9B7C-F7F11034542A}" type="presParOf" srcId="{80A76281-11C1-4217-A07E-F5191187B5D3}" destId="{B7711FD8-6CF1-4E2B-BA7B-D2C809CFE1C5}" srcOrd="13" destOrd="0" presId="urn:microsoft.com/office/officeart/2005/8/layout/radial1"/>
    <dgm:cxn modelId="{F588401E-46FC-47CA-9CCE-CFD37F26DC4F}" type="presParOf" srcId="{B7711FD8-6CF1-4E2B-BA7B-D2C809CFE1C5}" destId="{6E4120FB-CD72-43C3-9891-2656EAC55B90}" srcOrd="0" destOrd="0" presId="urn:microsoft.com/office/officeart/2005/8/layout/radial1"/>
    <dgm:cxn modelId="{89B8C8A1-4CA1-451C-849C-9675665EBA83}" type="presParOf" srcId="{80A76281-11C1-4217-A07E-F5191187B5D3}" destId="{F4E3017C-E747-4922-BE34-6AF6CFFB6C28}" srcOrd="14" destOrd="0" presId="urn:microsoft.com/office/officeart/2005/8/layout/radial1"/>
    <dgm:cxn modelId="{C9ED7E6F-0885-4955-AE6A-36EC2B54312A}" type="presParOf" srcId="{80A76281-11C1-4217-A07E-F5191187B5D3}" destId="{C38E67F0-C39B-49A2-97EF-B31C11A60CD7}" srcOrd="15" destOrd="0" presId="urn:microsoft.com/office/officeart/2005/8/layout/radial1"/>
    <dgm:cxn modelId="{78AFF277-C78F-4328-AB34-280C5A8AB2F1}" type="presParOf" srcId="{C38E67F0-C39B-49A2-97EF-B31C11A60CD7}" destId="{55DA4E5A-B545-41E2-9165-57D85588423F}" srcOrd="0" destOrd="0" presId="urn:microsoft.com/office/officeart/2005/8/layout/radial1"/>
    <dgm:cxn modelId="{96CDF4DC-F12D-49B2-AB10-7F8ADA3EF953}" type="presParOf" srcId="{80A76281-11C1-4217-A07E-F5191187B5D3}" destId="{F3E95AA2-7255-4857-9C9E-60244858A950}" srcOrd="16" destOrd="0" presId="urn:microsoft.com/office/officeart/2005/8/layout/radial1"/>
    <dgm:cxn modelId="{7C3FACCB-04B2-49B4-9A6E-8C5197CCB805}" type="presParOf" srcId="{80A76281-11C1-4217-A07E-F5191187B5D3}" destId="{EBD56C31-C648-4623-A62D-F18A861FEB71}" srcOrd="17" destOrd="0" presId="urn:microsoft.com/office/officeart/2005/8/layout/radial1"/>
    <dgm:cxn modelId="{4EB9DE88-5ED4-4B6D-9409-E876E09082C3}" type="presParOf" srcId="{EBD56C31-C648-4623-A62D-F18A861FEB71}" destId="{DAFE20C0-9614-4921-8587-60F00C64C8E7}" srcOrd="0" destOrd="0" presId="urn:microsoft.com/office/officeart/2005/8/layout/radial1"/>
    <dgm:cxn modelId="{136555B4-27F1-48BC-8352-DF5614E0E9E2}" type="presParOf" srcId="{80A76281-11C1-4217-A07E-F5191187B5D3}" destId="{572E44AD-9104-4A85-A868-83CBE0B49594}" srcOrd="18" destOrd="0" presId="urn:microsoft.com/office/officeart/2005/8/layout/radial1"/>
    <dgm:cxn modelId="{6F5E8A7C-0CB7-4C4B-B1ED-365A9E279830}" type="presParOf" srcId="{80A76281-11C1-4217-A07E-F5191187B5D3}" destId="{76700237-20DB-49FF-8178-BDAA73468C71}" srcOrd="19" destOrd="0" presId="urn:microsoft.com/office/officeart/2005/8/layout/radial1"/>
    <dgm:cxn modelId="{2A94834A-5E69-4F96-8E5A-7451BF80731C}" type="presParOf" srcId="{76700237-20DB-49FF-8178-BDAA73468C71}" destId="{542D5A40-4562-4BFD-83AB-9D2ABA86F65F}" srcOrd="0" destOrd="0" presId="urn:microsoft.com/office/officeart/2005/8/layout/radial1"/>
    <dgm:cxn modelId="{66D2D991-E70E-4B7E-94D3-A07AF66F0DB8}" type="presParOf" srcId="{80A76281-11C1-4217-A07E-F5191187B5D3}" destId="{1C4F4D83-2950-4979-89A1-4B36D338629E}" srcOrd="2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F2AFDB-1E12-4B95-8FA7-FD5E3E15DD2E}" type="doc">
      <dgm:prSet loTypeId="urn:microsoft.com/office/officeart/2005/8/layout/venn3" loCatId="relationship" qsTypeId="urn:microsoft.com/office/officeart/2005/8/quickstyle/3d3" qsCatId="3D" csTypeId="urn:microsoft.com/office/officeart/2005/8/colors/colorful2" csCatId="colorful" phldr="1"/>
      <dgm:spPr/>
      <dgm:t>
        <a:bodyPr/>
        <a:lstStyle/>
        <a:p>
          <a:pPr rtl="1"/>
          <a:endParaRPr lang="ar-SA"/>
        </a:p>
      </dgm:t>
    </dgm:pt>
    <dgm:pt modelId="{2D703A44-0707-4303-9E3E-CB78130DCB40}">
      <dgm:prSet phldrT="[نص]" custT="1"/>
      <dgm:spPr/>
      <dgm:t>
        <a:bodyPr/>
        <a:lstStyle/>
        <a:p>
          <a:pPr rtl="1"/>
          <a:r>
            <a:rPr lang="ar-SA" sz="1800" b="1" dirty="0" smtClean="0"/>
            <a:t>نشرب ماءا باردا بعد القيام بمجهود كالرياضة أو المشي ولكن بعد أخذ قسط من الراحة وبهدوء وتدرج</a:t>
          </a:r>
          <a:r>
            <a:rPr lang="en-US" sz="1800" b="1" dirty="0" smtClean="0"/>
            <a:t>. </a:t>
          </a:r>
          <a:br>
            <a:rPr lang="en-US" sz="1800" b="1" dirty="0" smtClean="0"/>
          </a:br>
          <a:endParaRPr lang="ar-SA" sz="1800" dirty="0"/>
        </a:p>
      </dgm:t>
    </dgm:pt>
    <dgm:pt modelId="{0706000A-3341-4373-9F92-E5E1FA59F636}" type="parTrans" cxnId="{C80B3D0C-3868-4878-B127-6A62320BF223}">
      <dgm:prSet/>
      <dgm:spPr/>
      <dgm:t>
        <a:bodyPr/>
        <a:lstStyle/>
        <a:p>
          <a:pPr rtl="1"/>
          <a:endParaRPr lang="ar-SA"/>
        </a:p>
      </dgm:t>
    </dgm:pt>
    <dgm:pt modelId="{F66A0FF3-7847-4335-B0C6-1086FD381F65}" type="sibTrans" cxnId="{C80B3D0C-3868-4878-B127-6A62320BF223}">
      <dgm:prSet/>
      <dgm:spPr/>
      <dgm:t>
        <a:bodyPr/>
        <a:lstStyle/>
        <a:p>
          <a:pPr rtl="1"/>
          <a:endParaRPr lang="ar-SA"/>
        </a:p>
      </dgm:t>
    </dgm:pt>
    <dgm:pt modelId="{6A7E24F6-BBBB-4551-9A37-2DBFEB0228E5}">
      <dgm:prSet phldrT="[نص]" custT="1"/>
      <dgm:spPr/>
      <dgm:t>
        <a:bodyPr/>
        <a:lstStyle/>
        <a:p>
          <a:pPr rtl="1"/>
          <a:r>
            <a:rPr lang="ar-SA" sz="1800" b="1" dirty="0" smtClean="0"/>
            <a:t>نشرب كوبا من الماء البارد مع الأغذية الجافة، مثل الخبز واللحم ليسهل عملية الهضم</a:t>
          </a:r>
          <a:endParaRPr lang="ar-SA" sz="1800" dirty="0"/>
        </a:p>
      </dgm:t>
    </dgm:pt>
    <dgm:pt modelId="{3DBFFB67-BD68-4829-8E4E-60C5C263638F}" type="parTrans" cxnId="{93E39AC3-1DAD-43BF-A366-AA2CCA8955A7}">
      <dgm:prSet/>
      <dgm:spPr/>
      <dgm:t>
        <a:bodyPr/>
        <a:lstStyle/>
        <a:p>
          <a:pPr rtl="1"/>
          <a:endParaRPr lang="ar-SA"/>
        </a:p>
      </dgm:t>
    </dgm:pt>
    <dgm:pt modelId="{388AF36D-C918-4799-A8A0-7A4C77C32A19}" type="sibTrans" cxnId="{93E39AC3-1DAD-43BF-A366-AA2CCA8955A7}">
      <dgm:prSet/>
      <dgm:spPr/>
      <dgm:t>
        <a:bodyPr/>
        <a:lstStyle/>
        <a:p>
          <a:pPr rtl="1"/>
          <a:endParaRPr lang="ar-SA"/>
        </a:p>
      </dgm:t>
    </dgm:pt>
    <dgm:pt modelId="{B8A1F0FD-BE7D-42D5-90A2-A00073588ADF}">
      <dgm:prSet phldrT="[نص]" custT="1"/>
      <dgm:spPr/>
      <dgm:t>
        <a:bodyPr/>
        <a:lstStyle/>
        <a:p>
          <a:pPr rtl="1"/>
          <a:r>
            <a:rPr lang="ar-SA" sz="1700" b="1" dirty="0" smtClean="0"/>
            <a:t>  </a:t>
          </a:r>
          <a:r>
            <a:rPr lang="ar-SA" sz="1800" b="1" dirty="0" smtClean="0"/>
            <a:t>الماء البارد لا تزيد على كوب واحد من الماء البارد مع الأكل، ونشربه على فترات حتى لا يعوق عملية الهضم</a:t>
          </a:r>
          <a:r>
            <a:rPr lang="en-US" sz="1800" b="1" dirty="0" smtClean="0"/>
            <a:t>. </a:t>
          </a:r>
          <a:br>
            <a:rPr lang="en-US" sz="1800" b="1" dirty="0" smtClean="0"/>
          </a:br>
          <a:endParaRPr lang="ar-SA" sz="1700" b="1" dirty="0"/>
        </a:p>
      </dgm:t>
    </dgm:pt>
    <dgm:pt modelId="{0C374838-AA96-4881-BA30-067386BBF55B}" type="parTrans" cxnId="{E8B85496-8EE7-44E0-90BA-E5BE152C7398}">
      <dgm:prSet/>
      <dgm:spPr/>
      <dgm:t>
        <a:bodyPr/>
        <a:lstStyle/>
        <a:p>
          <a:pPr rtl="1"/>
          <a:endParaRPr lang="ar-SA"/>
        </a:p>
      </dgm:t>
    </dgm:pt>
    <dgm:pt modelId="{EE677E09-9047-43BC-897D-226250F0E79E}" type="sibTrans" cxnId="{E8B85496-8EE7-44E0-90BA-E5BE152C7398}">
      <dgm:prSet/>
      <dgm:spPr/>
      <dgm:t>
        <a:bodyPr/>
        <a:lstStyle/>
        <a:p>
          <a:pPr rtl="1"/>
          <a:endParaRPr lang="ar-SA"/>
        </a:p>
      </dgm:t>
    </dgm:pt>
    <dgm:pt modelId="{92791565-3593-494C-9F58-86023509D802}">
      <dgm:prSet phldrT="[نص]" custT="1"/>
      <dgm:spPr/>
      <dgm:t>
        <a:bodyPr/>
        <a:lstStyle/>
        <a:p>
          <a:pPr rtl="1"/>
          <a:r>
            <a:rPr lang="ar-SA" sz="1400" b="1" dirty="0" smtClean="0"/>
            <a:t>نبدأ النهار بعد فراغ المعدة طول الليل بشرب كوب من الماء؛ لينبه الأمعاء ويغسل المعدة ويخلص الكليتين من الشوائب والرواسب والرمال، وينبه الكبد لفرز الصفراء، وتحضير المعدة لهضم طعام الإفطار</a:t>
          </a:r>
          <a:endParaRPr lang="ar-SA" sz="1400" b="1" dirty="0"/>
        </a:p>
      </dgm:t>
    </dgm:pt>
    <dgm:pt modelId="{CF8C8F58-3E0A-400C-8431-76D3DB6E460F}" type="parTrans" cxnId="{9DC82C00-D711-4577-A34C-EC967026543D}">
      <dgm:prSet/>
      <dgm:spPr/>
      <dgm:t>
        <a:bodyPr/>
        <a:lstStyle/>
        <a:p>
          <a:pPr rtl="1"/>
          <a:endParaRPr lang="ar-SA"/>
        </a:p>
      </dgm:t>
    </dgm:pt>
    <dgm:pt modelId="{3B542195-32F8-4317-A803-B809C4D0649A}" type="sibTrans" cxnId="{9DC82C00-D711-4577-A34C-EC967026543D}">
      <dgm:prSet/>
      <dgm:spPr/>
      <dgm:t>
        <a:bodyPr/>
        <a:lstStyle/>
        <a:p>
          <a:pPr rtl="1"/>
          <a:endParaRPr lang="ar-SA"/>
        </a:p>
      </dgm:t>
    </dgm:pt>
    <dgm:pt modelId="{C8F928A4-E2A1-4C31-930A-50AFF1E65C19}" type="pres">
      <dgm:prSet presAssocID="{BCF2AFDB-1E12-4B95-8FA7-FD5E3E15DD2E}" presName="Name0" presStyleCnt="0">
        <dgm:presLayoutVars>
          <dgm:dir/>
          <dgm:resizeHandles val="exact"/>
        </dgm:presLayoutVars>
      </dgm:prSet>
      <dgm:spPr/>
    </dgm:pt>
    <dgm:pt modelId="{4E55A3B7-48E2-453D-81BD-4278356AB993}" type="pres">
      <dgm:prSet presAssocID="{2D703A44-0707-4303-9E3E-CB78130DCB40}" presName="Name5" presStyleLbl="vennNode1" presStyleIdx="0" presStyleCnt="4">
        <dgm:presLayoutVars>
          <dgm:bulletEnabled val="1"/>
        </dgm:presLayoutVars>
      </dgm:prSet>
      <dgm:spPr/>
      <dgm:t>
        <a:bodyPr/>
        <a:lstStyle/>
        <a:p>
          <a:pPr rtl="1"/>
          <a:endParaRPr lang="ar-SA"/>
        </a:p>
      </dgm:t>
    </dgm:pt>
    <dgm:pt modelId="{ADFD2354-6B32-41CD-913B-BF7BDF8A2D80}" type="pres">
      <dgm:prSet presAssocID="{F66A0FF3-7847-4335-B0C6-1086FD381F65}" presName="space" presStyleCnt="0"/>
      <dgm:spPr/>
    </dgm:pt>
    <dgm:pt modelId="{FEBC80B7-0274-41EF-8854-683E750FACDF}" type="pres">
      <dgm:prSet presAssocID="{6A7E24F6-BBBB-4551-9A37-2DBFEB0228E5}" presName="Name5" presStyleLbl="vennNode1" presStyleIdx="1" presStyleCnt="4">
        <dgm:presLayoutVars>
          <dgm:bulletEnabled val="1"/>
        </dgm:presLayoutVars>
      </dgm:prSet>
      <dgm:spPr/>
      <dgm:t>
        <a:bodyPr/>
        <a:lstStyle/>
        <a:p>
          <a:pPr rtl="1"/>
          <a:endParaRPr lang="ar-SA"/>
        </a:p>
      </dgm:t>
    </dgm:pt>
    <dgm:pt modelId="{BA68F699-D8A3-4879-B6AF-308AAE954173}" type="pres">
      <dgm:prSet presAssocID="{388AF36D-C918-4799-A8A0-7A4C77C32A19}" presName="space" presStyleCnt="0"/>
      <dgm:spPr/>
    </dgm:pt>
    <dgm:pt modelId="{7885B8DE-3F27-4B37-B944-5F45926ABCD4}" type="pres">
      <dgm:prSet presAssocID="{B8A1F0FD-BE7D-42D5-90A2-A00073588ADF}" presName="Name5" presStyleLbl="vennNode1" presStyleIdx="2" presStyleCnt="4">
        <dgm:presLayoutVars>
          <dgm:bulletEnabled val="1"/>
        </dgm:presLayoutVars>
      </dgm:prSet>
      <dgm:spPr/>
      <dgm:t>
        <a:bodyPr/>
        <a:lstStyle/>
        <a:p>
          <a:pPr rtl="1"/>
          <a:endParaRPr lang="ar-SA"/>
        </a:p>
      </dgm:t>
    </dgm:pt>
    <dgm:pt modelId="{225A9A8D-8200-49CC-B2D0-B18263560728}" type="pres">
      <dgm:prSet presAssocID="{EE677E09-9047-43BC-897D-226250F0E79E}" presName="space" presStyleCnt="0"/>
      <dgm:spPr/>
    </dgm:pt>
    <dgm:pt modelId="{D8A4973F-D279-4C5B-AB01-C3E9841AF07A}" type="pres">
      <dgm:prSet presAssocID="{92791565-3593-494C-9F58-86023509D802}" presName="Name5" presStyleLbl="vennNode1" presStyleIdx="3" presStyleCnt="4">
        <dgm:presLayoutVars>
          <dgm:bulletEnabled val="1"/>
        </dgm:presLayoutVars>
      </dgm:prSet>
      <dgm:spPr/>
      <dgm:t>
        <a:bodyPr/>
        <a:lstStyle/>
        <a:p>
          <a:pPr rtl="1"/>
          <a:endParaRPr lang="ar-SA"/>
        </a:p>
      </dgm:t>
    </dgm:pt>
  </dgm:ptLst>
  <dgm:cxnLst>
    <dgm:cxn modelId="{96D237B1-52DF-4DA5-BBF0-944BC42FE26A}" type="presOf" srcId="{2D703A44-0707-4303-9E3E-CB78130DCB40}" destId="{4E55A3B7-48E2-453D-81BD-4278356AB993}" srcOrd="0" destOrd="0" presId="urn:microsoft.com/office/officeart/2005/8/layout/venn3"/>
    <dgm:cxn modelId="{F4636A33-9479-4812-BB85-9FE3B49654C0}" type="presOf" srcId="{B8A1F0FD-BE7D-42D5-90A2-A00073588ADF}" destId="{7885B8DE-3F27-4B37-B944-5F45926ABCD4}" srcOrd="0" destOrd="0" presId="urn:microsoft.com/office/officeart/2005/8/layout/venn3"/>
    <dgm:cxn modelId="{9DC82C00-D711-4577-A34C-EC967026543D}" srcId="{BCF2AFDB-1E12-4B95-8FA7-FD5E3E15DD2E}" destId="{92791565-3593-494C-9F58-86023509D802}" srcOrd="3" destOrd="0" parTransId="{CF8C8F58-3E0A-400C-8431-76D3DB6E460F}" sibTransId="{3B542195-32F8-4317-A803-B809C4D0649A}"/>
    <dgm:cxn modelId="{947D4582-374E-4FB9-A9D8-1812A48EC1F9}" type="presOf" srcId="{92791565-3593-494C-9F58-86023509D802}" destId="{D8A4973F-D279-4C5B-AB01-C3E9841AF07A}" srcOrd="0" destOrd="0" presId="urn:microsoft.com/office/officeart/2005/8/layout/venn3"/>
    <dgm:cxn modelId="{C80B3D0C-3868-4878-B127-6A62320BF223}" srcId="{BCF2AFDB-1E12-4B95-8FA7-FD5E3E15DD2E}" destId="{2D703A44-0707-4303-9E3E-CB78130DCB40}" srcOrd="0" destOrd="0" parTransId="{0706000A-3341-4373-9F92-E5E1FA59F636}" sibTransId="{F66A0FF3-7847-4335-B0C6-1086FD381F65}"/>
    <dgm:cxn modelId="{FD8AD400-EBFC-4D52-A371-A0CB9BE67202}" type="presOf" srcId="{BCF2AFDB-1E12-4B95-8FA7-FD5E3E15DD2E}" destId="{C8F928A4-E2A1-4C31-930A-50AFF1E65C19}" srcOrd="0" destOrd="0" presId="urn:microsoft.com/office/officeart/2005/8/layout/venn3"/>
    <dgm:cxn modelId="{FD22BC59-6059-40F3-BE57-75C4A7E747A9}" type="presOf" srcId="{6A7E24F6-BBBB-4551-9A37-2DBFEB0228E5}" destId="{FEBC80B7-0274-41EF-8854-683E750FACDF}" srcOrd="0" destOrd="0" presId="urn:microsoft.com/office/officeart/2005/8/layout/venn3"/>
    <dgm:cxn modelId="{E8B85496-8EE7-44E0-90BA-E5BE152C7398}" srcId="{BCF2AFDB-1E12-4B95-8FA7-FD5E3E15DD2E}" destId="{B8A1F0FD-BE7D-42D5-90A2-A00073588ADF}" srcOrd="2" destOrd="0" parTransId="{0C374838-AA96-4881-BA30-067386BBF55B}" sibTransId="{EE677E09-9047-43BC-897D-226250F0E79E}"/>
    <dgm:cxn modelId="{93E39AC3-1DAD-43BF-A366-AA2CCA8955A7}" srcId="{BCF2AFDB-1E12-4B95-8FA7-FD5E3E15DD2E}" destId="{6A7E24F6-BBBB-4551-9A37-2DBFEB0228E5}" srcOrd="1" destOrd="0" parTransId="{3DBFFB67-BD68-4829-8E4E-60C5C263638F}" sibTransId="{388AF36D-C918-4799-A8A0-7A4C77C32A19}"/>
    <dgm:cxn modelId="{428BF43F-A4E0-401D-A337-4E4D851A36FA}" type="presParOf" srcId="{C8F928A4-E2A1-4C31-930A-50AFF1E65C19}" destId="{4E55A3B7-48E2-453D-81BD-4278356AB993}" srcOrd="0" destOrd="0" presId="urn:microsoft.com/office/officeart/2005/8/layout/venn3"/>
    <dgm:cxn modelId="{673F408A-4677-4812-AB42-DF68F17778F4}" type="presParOf" srcId="{C8F928A4-E2A1-4C31-930A-50AFF1E65C19}" destId="{ADFD2354-6B32-41CD-913B-BF7BDF8A2D80}" srcOrd="1" destOrd="0" presId="urn:microsoft.com/office/officeart/2005/8/layout/venn3"/>
    <dgm:cxn modelId="{887D1B01-D478-436F-8FA2-AB30120BEC52}" type="presParOf" srcId="{C8F928A4-E2A1-4C31-930A-50AFF1E65C19}" destId="{FEBC80B7-0274-41EF-8854-683E750FACDF}" srcOrd="2" destOrd="0" presId="urn:microsoft.com/office/officeart/2005/8/layout/venn3"/>
    <dgm:cxn modelId="{E562DA88-0DAC-45E6-AFB1-F2CB477AAF99}" type="presParOf" srcId="{C8F928A4-E2A1-4C31-930A-50AFF1E65C19}" destId="{BA68F699-D8A3-4879-B6AF-308AAE954173}" srcOrd="3" destOrd="0" presId="urn:microsoft.com/office/officeart/2005/8/layout/venn3"/>
    <dgm:cxn modelId="{5A171181-39A6-4E2B-8807-88F15613A93D}" type="presParOf" srcId="{C8F928A4-E2A1-4C31-930A-50AFF1E65C19}" destId="{7885B8DE-3F27-4B37-B944-5F45926ABCD4}" srcOrd="4" destOrd="0" presId="urn:microsoft.com/office/officeart/2005/8/layout/venn3"/>
    <dgm:cxn modelId="{5DD55371-8991-4619-98BF-35CA20F2C8BA}" type="presParOf" srcId="{C8F928A4-E2A1-4C31-930A-50AFF1E65C19}" destId="{225A9A8D-8200-49CC-B2D0-B18263560728}" srcOrd="5" destOrd="0" presId="urn:microsoft.com/office/officeart/2005/8/layout/venn3"/>
    <dgm:cxn modelId="{4CB6A44D-BEF7-4BDB-B944-D0B0D462A84E}" type="presParOf" srcId="{C8F928A4-E2A1-4C31-930A-50AFF1E65C19}" destId="{D8A4973F-D279-4C5B-AB01-C3E9841AF07A}"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3E6D6B-B007-4F64-8B1D-5EB098AF2622}" type="doc">
      <dgm:prSet loTypeId="urn:microsoft.com/office/officeart/2005/8/layout/equation1" loCatId="process" qsTypeId="urn:microsoft.com/office/officeart/2005/8/quickstyle/3d1" qsCatId="3D" csTypeId="urn:microsoft.com/office/officeart/2005/8/colors/colorful3" csCatId="colorful" phldr="1"/>
      <dgm:spPr/>
      <dgm:t>
        <a:bodyPr/>
        <a:lstStyle/>
        <a:p>
          <a:pPr rtl="1"/>
          <a:endParaRPr lang="ar-SA"/>
        </a:p>
      </dgm:t>
    </dgm:pt>
    <dgm:pt modelId="{0F0BD539-C614-48B0-BE3F-F5986AF7B62A}">
      <dgm:prSet phldrT="[نص]" custT="1"/>
      <dgm:spPr/>
      <dgm:t>
        <a:bodyPr/>
        <a:lstStyle/>
        <a:p>
          <a:pPr rtl="1"/>
          <a:r>
            <a:rPr lang="ar-SA" sz="1100" b="1" cap="all" spc="0" smtClean="0">
              <a:ln w="9000" cmpd="sng">
                <a:prstDash val="solid"/>
              </a:ln>
              <a:effectLst>
                <a:reflection blurRad="12700" stA="28000" endPos="45000" dist="1000" dir="5400000" sy="-100000" algn="bl" rotWithShape="0"/>
              </a:effectLst>
            </a:rPr>
            <a:t>كوب عند </a:t>
          </a:r>
          <a:r>
            <a:rPr lang="ar-SA" sz="900" b="1" cap="all" spc="0" smtClean="0">
              <a:ln w="9000" cmpd="sng">
                <a:prstDash val="solid"/>
              </a:ln>
              <a:effectLst>
                <a:reflection blurRad="12700" stA="28000" endPos="45000" dist="1000" dir="5400000" sy="-100000" algn="bl" rotWithShape="0"/>
              </a:effectLst>
            </a:rPr>
            <a:t>الاستيقاظ </a:t>
          </a:r>
          <a:endParaRPr lang="ar-SA" sz="900" b="1" cap="all" spc="0" dirty="0">
            <a:ln w="9000" cmpd="sng">
              <a:prstDash val="solid"/>
            </a:ln>
            <a:effectLst>
              <a:reflection blurRad="12700" stA="28000" endPos="45000" dist="1000" dir="5400000" sy="-100000" algn="bl" rotWithShape="0"/>
            </a:effectLst>
          </a:endParaRPr>
        </a:p>
      </dgm:t>
    </dgm:pt>
    <dgm:pt modelId="{608DEDB6-6C98-48AC-9AE8-712F24E9F1DD}" type="parTrans" cxnId="{8515327C-8666-4B5D-B4C6-9D86600B234D}">
      <dgm:prSet/>
      <dgm:spPr/>
      <dgm:t>
        <a:bodyPr/>
        <a:lstStyle/>
        <a:p>
          <a:pPr rtl="1"/>
          <a:endParaRPr lang="ar-SA"/>
        </a:p>
      </dgm:t>
    </dgm:pt>
    <dgm:pt modelId="{5928B2BB-2806-47DE-9614-A26611DE806D}" type="sibTrans" cxnId="{8515327C-8666-4B5D-B4C6-9D86600B234D}">
      <dgm:prSet/>
      <dgm:spPr/>
      <dgm:t>
        <a:bodyPr/>
        <a:lstStyle/>
        <a:p>
          <a:pPr rtl="1"/>
          <a:endParaRPr lang="ar-SA"/>
        </a:p>
      </dgm:t>
    </dgm:pt>
    <dgm:pt modelId="{A1934CAF-1E4A-4518-829E-62251F6B43D1}">
      <dgm:prSet phldrT="[نص]" custT="1"/>
      <dgm:spPr/>
      <dgm:t>
        <a:bodyPr/>
        <a:lstStyle/>
        <a:p>
          <a:pPr rtl="1"/>
          <a:r>
            <a:rPr lang="en-US" sz="1050" b="1" cap="all" spc="0" smtClean="0">
              <a:ln w="9000" cmpd="sng">
                <a:prstDash val="solid"/>
              </a:ln>
              <a:effectLst>
                <a:reflection blurRad="12700" stA="28000" endPos="45000" dist="1000" dir="5400000" sy="-100000" algn="bl" rotWithShape="0"/>
              </a:effectLst>
            </a:rPr>
            <a:t>· </a:t>
          </a:r>
          <a:r>
            <a:rPr lang="ar-SA" sz="1050" b="1" cap="all" spc="0" smtClean="0">
              <a:ln w="9000" cmpd="sng">
                <a:prstDash val="solid"/>
              </a:ln>
              <a:effectLst>
                <a:reflection blurRad="12700" stA="28000" endPos="45000" dist="1000" dir="5400000" sy="-100000" algn="bl" rotWithShape="0"/>
              </a:effectLst>
            </a:rPr>
            <a:t>كوب مع كل وجبة</a:t>
          </a:r>
          <a:r>
            <a:rPr lang="en-US" sz="1050" b="1" cap="all" spc="0" smtClean="0">
              <a:ln w="9000" cmpd="sng">
                <a:prstDash val="solid"/>
              </a:ln>
              <a:effectLst>
                <a:reflection blurRad="12700" stA="28000" endPos="45000" dist="1000" dir="5400000" sy="-100000" algn="bl" rotWithShape="0"/>
              </a:effectLst>
            </a:rPr>
            <a:t>. </a:t>
          </a:r>
          <a:br>
            <a:rPr lang="en-US" sz="1050" b="1" cap="all" spc="0" smtClean="0">
              <a:ln w="9000" cmpd="sng">
                <a:prstDash val="solid"/>
              </a:ln>
              <a:effectLst>
                <a:reflection blurRad="12700" stA="28000" endPos="45000" dist="1000" dir="5400000" sy="-100000" algn="bl" rotWithShape="0"/>
              </a:effectLst>
            </a:rPr>
          </a:br>
          <a:r>
            <a:rPr lang="en-US" sz="1050" b="1" cap="all" spc="0" smtClean="0">
              <a:ln w="9000" cmpd="sng">
                <a:prstDash val="solid"/>
              </a:ln>
              <a:effectLst>
                <a:reflection blurRad="12700" stA="28000" endPos="45000" dist="1000" dir="5400000" sy="-100000" algn="bl" rotWithShape="0"/>
              </a:effectLst>
            </a:rPr>
            <a:t/>
          </a:r>
          <a:br>
            <a:rPr lang="en-US" sz="1050" b="1" cap="all" spc="0" smtClean="0">
              <a:ln w="9000" cmpd="sng">
                <a:prstDash val="solid"/>
              </a:ln>
              <a:effectLst>
                <a:reflection blurRad="12700" stA="28000" endPos="45000" dist="1000" dir="5400000" sy="-100000" algn="bl" rotWithShape="0"/>
              </a:effectLst>
            </a:rPr>
          </a:br>
          <a:endParaRPr lang="ar-SA" sz="1050" b="1" cap="all" spc="0" dirty="0">
            <a:ln w="9000" cmpd="sng">
              <a:prstDash val="solid"/>
            </a:ln>
            <a:effectLst>
              <a:reflection blurRad="12700" stA="28000" endPos="45000" dist="1000" dir="5400000" sy="-100000" algn="bl" rotWithShape="0"/>
            </a:effectLst>
          </a:endParaRPr>
        </a:p>
      </dgm:t>
    </dgm:pt>
    <dgm:pt modelId="{12ACD309-913F-47CF-B733-999FF122FB2A}" type="parTrans" cxnId="{66FCEF09-E7D1-4BFD-B24B-68E18AC03139}">
      <dgm:prSet/>
      <dgm:spPr/>
      <dgm:t>
        <a:bodyPr/>
        <a:lstStyle/>
        <a:p>
          <a:pPr rtl="1"/>
          <a:endParaRPr lang="ar-SA"/>
        </a:p>
      </dgm:t>
    </dgm:pt>
    <dgm:pt modelId="{33573F2F-DB4A-4001-AE17-68F7EFB13DBA}" type="sibTrans" cxnId="{66FCEF09-E7D1-4BFD-B24B-68E18AC03139}">
      <dgm:prSet/>
      <dgm:spPr/>
      <dgm:t>
        <a:bodyPr/>
        <a:lstStyle/>
        <a:p>
          <a:pPr rtl="1"/>
          <a:endParaRPr lang="ar-SA"/>
        </a:p>
      </dgm:t>
    </dgm:pt>
    <dgm:pt modelId="{95F8FD7F-5647-4F2E-A7A7-CE6344321FC7}">
      <dgm:prSet custT="1"/>
      <dgm:spPr/>
      <dgm:t>
        <a:bodyPr/>
        <a:lstStyle/>
        <a:p>
          <a:pPr rtl="1"/>
          <a:r>
            <a:rPr lang="ar-SA" sz="1800" smtClean="0"/>
            <a:t> </a:t>
          </a:r>
          <a:r>
            <a:rPr lang="ar-SA" sz="1600" b="1" cap="all" spc="0" smtClean="0">
              <a:ln w="9000" cmpd="sng">
                <a:prstDash val="solid"/>
              </a:ln>
              <a:effectLst>
                <a:reflection blurRad="12700" stA="28000" endPos="45000" dist="1000" dir="5400000" sy="-100000" algn="bl" rotWithShape="0"/>
              </a:effectLst>
            </a:rPr>
            <a:t>بعد غذاء</a:t>
          </a:r>
          <a:endParaRPr lang="ar-SA" sz="1800" dirty="0"/>
        </a:p>
      </dgm:t>
    </dgm:pt>
    <dgm:pt modelId="{43B721F3-22BA-47D9-AC23-0866BAF55226}" type="parTrans" cxnId="{760FB9C1-0718-4781-9DC8-0BF07C92F196}">
      <dgm:prSet/>
      <dgm:spPr/>
      <dgm:t>
        <a:bodyPr/>
        <a:lstStyle/>
        <a:p>
          <a:pPr rtl="1"/>
          <a:endParaRPr lang="ar-SA"/>
        </a:p>
      </dgm:t>
    </dgm:pt>
    <dgm:pt modelId="{620842A0-7A63-4076-81B6-48DAE5B1D628}" type="sibTrans" cxnId="{760FB9C1-0718-4781-9DC8-0BF07C92F196}">
      <dgm:prSet/>
      <dgm:spPr/>
      <dgm:t>
        <a:bodyPr/>
        <a:lstStyle/>
        <a:p>
          <a:pPr rtl="1"/>
          <a:endParaRPr lang="ar-SA"/>
        </a:p>
      </dgm:t>
    </dgm:pt>
    <dgm:pt modelId="{D5DD5865-0A2C-4C30-9182-1BA41D72DA83}">
      <dgm:prSet custT="1"/>
      <dgm:spPr/>
      <dgm:t>
        <a:bodyPr/>
        <a:lstStyle/>
        <a:p>
          <a:pPr rtl="1"/>
          <a:r>
            <a:rPr lang="ar-SA" sz="1200" b="1" cap="all" spc="0" smtClean="0">
              <a:ln w="9000" cmpd="sng">
                <a:prstDash val="solid"/>
              </a:ln>
              <a:effectLst>
                <a:reflection blurRad="12700" stA="28000" endPos="45000" dist="1000" dir="5400000" sy="-100000" algn="bl" rotWithShape="0"/>
              </a:effectLst>
            </a:rPr>
            <a:t> بعد العشاء</a:t>
          </a:r>
          <a:endParaRPr lang="ar-SA" sz="1200" b="1" cap="all" spc="0" dirty="0">
            <a:ln w="9000" cmpd="sng">
              <a:prstDash val="solid"/>
            </a:ln>
            <a:effectLst>
              <a:reflection blurRad="12700" stA="28000" endPos="45000" dist="1000" dir="5400000" sy="-100000" algn="bl" rotWithShape="0"/>
            </a:effectLst>
          </a:endParaRPr>
        </a:p>
      </dgm:t>
    </dgm:pt>
    <dgm:pt modelId="{6B7A58B1-68FF-4BF0-ADCC-91F3310A0339}" type="parTrans" cxnId="{45738E91-3444-4248-B4C6-0003A4F6292F}">
      <dgm:prSet/>
      <dgm:spPr/>
      <dgm:t>
        <a:bodyPr/>
        <a:lstStyle/>
        <a:p>
          <a:pPr rtl="1"/>
          <a:endParaRPr lang="ar-SA"/>
        </a:p>
      </dgm:t>
    </dgm:pt>
    <dgm:pt modelId="{93661626-CB4D-4DCC-B7C7-6749A48B9E43}" type="sibTrans" cxnId="{45738E91-3444-4248-B4C6-0003A4F6292F}">
      <dgm:prSet/>
      <dgm:spPr/>
      <dgm:t>
        <a:bodyPr/>
        <a:lstStyle/>
        <a:p>
          <a:pPr rtl="1"/>
          <a:endParaRPr lang="ar-SA"/>
        </a:p>
      </dgm:t>
    </dgm:pt>
    <dgm:pt modelId="{715BC85E-8322-4FEF-94FF-86147F0D09FF}">
      <dgm:prSet custT="1"/>
      <dgm:spPr/>
      <dgm:t>
        <a:bodyPr/>
        <a:lstStyle/>
        <a:p>
          <a:pPr rtl="1"/>
          <a:r>
            <a:rPr lang="ar-SA" sz="1400" smtClean="0"/>
            <a:t> </a:t>
          </a:r>
          <a:r>
            <a:rPr lang="ar-SA" sz="1200" b="1" cap="all" spc="0" smtClean="0">
              <a:ln w="9000" cmpd="sng">
                <a:prstDash val="solid"/>
              </a:ln>
              <a:effectLst>
                <a:reflection blurRad="12700" stA="28000" endPos="45000" dist="1000" dir="5400000" sy="-100000" algn="bl" rotWithShape="0"/>
              </a:effectLst>
            </a:rPr>
            <a:t>مع العشاء</a:t>
          </a:r>
          <a:endParaRPr lang="ar-SA" sz="1400" dirty="0"/>
        </a:p>
      </dgm:t>
    </dgm:pt>
    <dgm:pt modelId="{E71E7F9C-0629-4B3F-8867-9AD8DC4E0E8B}" type="parTrans" cxnId="{F8EB80A1-1E91-4F52-91A6-D7052FD09A62}">
      <dgm:prSet/>
      <dgm:spPr/>
      <dgm:t>
        <a:bodyPr/>
        <a:lstStyle/>
        <a:p>
          <a:pPr rtl="1"/>
          <a:endParaRPr lang="ar-SA"/>
        </a:p>
      </dgm:t>
    </dgm:pt>
    <dgm:pt modelId="{DB8B6B3E-772B-4490-80D4-ECAEAAB7DE32}" type="sibTrans" cxnId="{F8EB80A1-1E91-4F52-91A6-D7052FD09A62}">
      <dgm:prSet/>
      <dgm:spPr/>
      <dgm:t>
        <a:bodyPr/>
        <a:lstStyle/>
        <a:p>
          <a:pPr rtl="1"/>
          <a:endParaRPr lang="ar-SA"/>
        </a:p>
      </dgm:t>
    </dgm:pt>
    <dgm:pt modelId="{7F68CC64-E41E-4FD3-A665-22286C06E16C}">
      <dgm:prSet custT="1"/>
      <dgm:spPr/>
      <dgm:t>
        <a:bodyPr/>
        <a:lstStyle/>
        <a:p>
          <a:pPr rtl="1"/>
          <a:r>
            <a:rPr lang="ar-SA" sz="1400" b="1" cap="all" spc="0" smtClean="0">
              <a:ln w="9000" cmpd="sng">
                <a:prstDash val="solid"/>
              </a:ln>
              <a:effectLst>
                <a:reflection blurRad="12700" stA="28000" endPos="45000" dist="1000" dir="5400000" sy="-100000" algn="bl" rotWithShape="0"/>
              </a:effectLst>
            </a:rPr>
            <a:t> مع الغذاء</a:t>
          </a:r>
          <a:endParaRPr lang="ar-SA" sz="1400" b="1" cap="all" spc="0" dirty="0">
            <a:ln w="9000" cmpd="sng">
              <a:prstDash val="solid"/>
            </a:ln>
            <a:effectLst>
              <a:reflection blurRad="12700" stA="28000" endPos="45000" dist="1000" dir="5400000" sy="-100000" algn="bl" rotWithShape="0"/>
            </a:effectLst>
          </a:endParaRPr>
        </a:p>
      </dgm:t>
    </dgm:pt>
    <dgm:pt modelId="{77B32DBF-9A06-4D94-B53E-AB9E062F2471}" type="parTrans" cxnId="{1B1B07F7-AE46-45E0-97EC-E41747839CEC}">
      <dgm:prSet/>
      <dgm:spPr/>
      <dgm:t>
        <a:bodyPr/>
        <a:lstStyle/>
        <a:p>
          <a:pPr rtl="1"/>
          <a:endParaRPr lang="ar-SA"/>
        </a:p>
      </dgm:t>
    </dgm:pt>
    <dgm:pt modelId="{0D108571-AE3B-44C7-9D57-DEB900DCE3AF}" type="sibTrans" cxnId="{1B1B07F7-AE46-45E0-97EC-E41747839CEC}">
      <dgm:prSet/>
      <dgm:spPr/>
      <dgm:t>
        <a:bodyPr/>
        <a:lstStyle/>
        <a:p>
          <a:pPr rtl="1"/>
          <a:endParaRPr lang="ar-SA"/>
        </a:p>
      </dgm:t>
    </dgm:pt>
    <dgm:pt modelId="{FE6C7562-4C10-4A3B-B702-96BBF31D1604}">
      <dgm:prSet custT="1"/>
      <dgm:spPr/>
      <dgm:t>
        <a:bodyPr/>
        <a:lstStyle/>
        <a:p>
          <a:pPr rtl="1"/>
          <a:r>
            <a:rPr lang="ar-SA" sz="4000" b="1" cap="none" spc="50" smtClean="0">
              <a:ln w="11430"/>
              <a:effectLst>
                <a:outerShdw blurRad="76200" dist="50800" dir="5400000" algn="tl" rotWithShape="0">
                  <a:srgbClr val="000000">
                    <a:alpha val="65000"/>
                  </a:srgbClr>
                </a:outerShdw>
              </a:effectLst>
            </a:rPr>
            <a:t>8</a:t>
          </a:r>
          <a:endParaRPr lang="ar-SA" sz="4000" b="1" cap="none" spc="50" dirty="0">
            <a:ln w="11430"/>
            <a:effectLst>
              <a:outerShdw blurRad="76200" dist="50800" dir="5400000" algn="tl" rotWithShape="0">
                <a:srgbClr val="000000">
                  <a:alpha val="65000"/>
                </a:srgbClr>
              </a:outerShdw>
            </a:effectLst>
          </a:endParaRPr>
        </a:p>
      </dgm:t>
    </dgm:pt>
    <dgm:pt modelId="{8FDE8F1B-F669-46A0-9BA4-DD2497571440}" type="parTrans" cxnId="{30C66F13-12BB-49F3-B574-09B7823B636F}">
      <dgm:prSet/>
      <dgm:spPr/>
      <dgm:t>
        <a:bodyPr/>
        <a:lstStyle/>
        <a:p>
          <a:pPr rtl="1"/>
          <a:endParaRPr lang="ar-SA"/>
        </a:p>
      </dgm:t>
    </dgm:pt>
    <dgm:pt modelId="{FFDDDF73-BDAE-455A-A3C1-2310F0C33882}" type="sibTrans" cxnId="{30C66F13-12BB-49F3-B574-09B7823B636F}">
      <dgm:prSet/>
      <dgm:spPr/>
      <dgm:t>
        <a:bodyPr/>
        <a:lstStyle/>
        <a:p>
          <a:pPr rtl="1"/>
          <a:endParaRPr lang="ar-SA"/>
        </a:p>
      </dgm:t>
    </dgm:pt>
    <dgm:pt modelId="{BDB67644-09F5-4073-8774-2F3AF0FFD864}">
      <dgm:prSet custT="1"/>
      <dgm:spPr/>
      <dgm:t>
        <a:bodyPr/>
        <a:lstStyle/>
        <a:p>
          <a:pPr rtl="1"/>
          <a:r>
            <a:rPr lang="en-US" sz="1000" b="1" cap="all" spc="0" smtClean="0">
              <a:ln w="9000" cmpd="sng">
                <a:prstDash val="solid"/>
              </a:ln>
              <a:effectLst>
                <a:reflection blurRad="12700" stA="28000" endPos="45000" dist="1000" dir="5400000" sy="-100000" algn="bl" rotWithShape="0"/>
              </a:effectLst>
            </a:rPr>
            <a:t>· </a:t>
          </a:r>
          <a:r>
            <a:rPr lang="ar-SA" sz="1000" b="1" cap="all" spc="0" smtClean="0">
              <a:ln w="9000" cmpd="sng">
                <a:prstDash val="solid"/>
              </a:ln>
              <a:effectLst>
                <a:reflection blurRad="12700" stA="28000" endPos="45000" dist="1000" dir="5400000" sy="-100000" algn="bl" rotWithShape="0"/>
              </a:effectLst>
            </a:rPr>
            <a:t>كوب بعد ساعة أو ساعتين من كل وجبة</a:t>
          </a:r>
          <a:r>
            <a:rPr lang="en-US" sz="1000" b="1" cap="all" spc="0" smtClean="0">
              <a:ln w="9000" cmpd="sng">
                <a:prstDash val="solid"/>
              </a:ln>
              <a:effectLst>
                <a:reflection blurRad="12700" stA="28000" endPos="45000" dist="1000" dir="5400000" sy="-100000" algn="bl" rotWithShape="0"/>
              </a:effectLst>
            </a:rPr>
            <a:t>. </a:t>
          </a:r>
          <a:br>
            <a:rPr lang="en-US" sz="1000" b="1" cap="all" spc="0" smtClean="0">
              <a:ln w="9000" cmpd="sng">
                <a:prstDash val="solid"/>
              </a:ln>
              <a:effectLst>
                <a:reflection blurRad="12700" stA="28000" endPos="45000" dist="1000" dir="5400000" sy="-100000" algn="bl" rotWithShape="0"/>
              </a:effectLst>
            </a:rPr>
          </a:br>
          <a:endParaRPr lang="ar-SA" sz="1000" b="1" cap="all" spc="0" dirty="0">
            <a:ln w="9000" cmpd="sng">
              <a:prstDash val="solid"/>
            </a:ln>
            <a:effectLst>
              <a:reflection blurRad="12700" stA="28000" endPos="45000" dist="1000" dir="5400000" sy="-100000" algn="bl" rotWithShape="0"/>
            </a:effectLst>
          </a:endParaRPr>
        </a:p>
      </dgm:t>
    </dgm:pt>
    <dgm:pt modelId="{F27C2EBF-C450-413D-A5AD-FFB2B98AE505}" type="parTrans" cxnId="{D41E9E75-4809-435E-BEC2-17CED62D1E0E}">
      <dgm:prSet/>
      <dgm:spPr/>
      <dgm:t>
        <a:bodyPr/>
        <a:lstStyle/>
        <a:p>
          <a:pPr rtl="1"/>
          <a:endParaRPr lang="ar-SA"/>
        </a:p>
      </dgm:t>
    </dgm:pt>
    <dgm:pt modelId="{411AA7A2-521C-46F5-A122-0FACAA930A86}" type="sibTrans" cxnId="{D41E9E75-4809-435E-BEC2-17CED62D1E0E}">
      <dgm:prSet/>
      <dgm:spPr/>
      <dgm:t>
        <a:bodyPr/>
        <a:lstStyle/>
        <a:p>
          <a:pPr rtl="1"/>
          <a:endParaRPr lang="ar-SA"/>
        </a:p>
      </dgm:t>
    </dgm:pt>
    <dgm:pt modelId="{B33D121B-23C9-4BEC-BF08-06CB750AF4E7}">
      <dgm:prSet/>
      <dgm:spPr/>
      <dgm:t>
        <a:bodyPr/>
        <a:lstStyle/>
        <a:p>
          <a:pPr rtl="1"/>
          <a:r>
            <a:rPr lang="ar-SA" b="1" cap="all" spc="0" smtClean="0">
              <a:ln w="9000" cmpd="sng">
                <a:prstDash val="solid"/>
              </a:ln>
              <a:effectLst>
                <a:reflection blurRad="12700" stA="28000" endPos="45000" dist="1000" dir="5400000" sy="-100000" algn="bl" rotWithShape="0"/>
              </a:effectLst>
            </a:rPr>
            <a:t>كوب قبل النوم</a:t>
          </a:r>
          <a:endParaRPr lang="ar-SA" b="1" cap="all" spc="0" dirty="0">
            <a:ln w="9000" cmpd="sng">
              <a:prstDash val="solid"/>
            </a:ln>
            <a:effectLst>
              <a:reflection blurRad="12700" stA="28000" endPos="45000" dist="1000" dir="5400000" sy="-100000" algn="bl" rotWithShape="0"/>
            </a:effectLst>
          </a:endParaRPr>
        </a:p>
      </dgm:t>
    </dgm:pt>
    <dgm:pt modelId="{01840F75-12C4-4E30-A8A0-199A8D94A282}" type="parTrans" cxnId="{C3A8F70B-A776-4215-B6F1-E520E3F3C839}">
      <dgm:prSet/>
      <dgm:spPr/>
      <dgm:t>
        <a:bodyPr/>
        <a:lstStyle/>
        <a:p>
          <a:pPr rtl="1"/>
          <a:endParaRPr lang="ar-SA"/>
        </a:p>
      </dgm:t>
    </dgm:pt>
    <dgm:pt modelId="{1D18DDBB-B077-45B2-9BEB-9F5342750D67}" type="sibTrans" cxnId="{C3A8F70B-A776-4215-B6F1-E520E3F3C839}">
      <dgm:prSet/>
      <dgm:spPr/>
      <dgm:t>
        <a:bodyPr/>
        <a:lstStyle/>
        <a:p>
          <a:pPr rtl="1"/>
          <a:endParaRPr lang="ar-SA"/>
        </a:p>
      </dgm:t>
    </dgm:pt>
    <dgm:pt modelId="{D1C558DE-6F32-431D-8E82-87895D613B04}" type="pres">
      <dgm:prSet presAssocID="{953E6D6B-B007-4F64-8B1D-5EB098AF2622}" presName="linearFlow" presStyleCnt="0">
        <dgm:presLayoutVars>
          <dgm:dir/>
          <dgm:resizeHandles val="exact"/>
        </dgm:presLayoutVars>
      </dgm:prSet>
      <dgm:spPr/>
    </dgm:pt>
    <dgm:pt modelId="{9C94BAEA-00AB-4BA4-9E98-E162EF96ACFA}" type="pres">
      <dgm:prSet presAssocID="{0F0BD539-C614-48B0-BE3F-F5986AF7B62A}" presName="node" presStyleLbl="node1" presStyleIdx="0" presStyleCnt="9" custScaleY="219122">
        <dgm:presLayoutVars>
          <dgm:bulletEnabled val="1"/>
        </dgm:presLayoutVars>
      </dgm:prSet>
      <dgm:spPr/>
      <dgm:t>
        <a:bodyPr/>
        <a:lstStyle/>
        <a:p>
          <a:pPr rtl="1"/>
          <a:endParaRPr lang="ar-SA"/>
        </a:p>
      </dgm:t>
    </dgm:pt>
    <dgm:pt modelId="{C92D5FC4-2CA9-474E-8532-36B32960F50E}" type="pres">
      <dgm:prSet presAssocID="{5928B2BB-2806-47DE-9614-A26611DE806D}" presName="spacerL" presStyleCnt="0"/>
      <dgm:spPr/>
    </dgm:pt>
    <dgm:pt modelId="{7DCCA423-AC8B-498D-B606-6A07C75E4E17}" type="pres">
      <dgm:prSet presAssocID="{5928B2BB-2806-47DE-9614-A26611DE806D}" presName="sibTrans" presStyleLbl="sibTrans2D1" presStyleIdx="0" presStyleCnt="8"/>
      <dgm:spPr/>
    </dgm:pt>
    <dgm:pt modelId="{A3F8C8CB-48B9-42F5-B71E-B5F38542225A}" type="pres">
      <dgm:prSet presAssocID="{5928B2BB-2806-47DE-9614-A26611DE806D}" presName="spacerR" presStyleCnt="0"/>
      <dgm:spPr/>
    </dgm:pt>
    <dgm:pt modelId="{65C02011-0FD0-4111-8F82-2B9594963EDB}" type="pres">
      <dgm:prSet presAssocID="{A1934CAF-1E4A-4518-829E-62251F6B43D1}" presName="node" presStyleLbl="node1" presStyleIdx="1" presStyleCnt="9" custScaleY="219122">
        <dgm:presLayoutVars>
          <dgm:bulletEnabled val="1"/>
        </dgm:presLayoutVars>
      </dgm:prSet>
      <dgm:spPr/>
      <dgm:t>
        <a:bodyPr/>
        <a:lstStyle/>
        <a:p>
          <a:pPr rtl="1"/>
          <a:endParaRPr lang="ar-SA"/>
        </a:p>
      </dgm:t>
    </dgm:pt>
    <dgm:pt modelId="{8EB32ADD-387F-47BE-A0D4-CC601A06F452}" type="pres">
      <dgm:prSet presAssocID="{33573F2F-DB4A-4001-AE17-68F7EFB13DBA}" presName="spacerL" presStyleCnt="0"/>
      <dgm:spPr/>
    </dgm:pt>
    <dgm:pt modelId="{3CD9C536-4E05-446F-BED0-1CB4EB63B97E}" type="pres">
      <dgm:prSet presAssocID="{33573F2F-DB4A-4001-AE17-68F7EFB13DBA}" presName="sibTrans" presStyleLbl="sibTrans2D1" presStyleIdx="1" presStyleCnt="8"/>
      <dgm:spPr/>
    </dgm:pt>
    <dgm:pt modelId="{FFCBB433-09CD-4BA2-A6A5-02681BCAD48F}" type="pres">
      <dgm:prSet presAssocID="{33573F2F-DB4A-4001-AE17-68F7EFB13DBA}" presName="spacerR" presStyleCnt="0"/>
      <dgm:spPr/>
    </dgm:pt>
    <dgm:pt modelId="{B6210DCD-FC55-4CBD-977A-2FFC50889F67}" type="pres">
      <dgm:prSet presAssocID="{BDB67644-09F5-4073-8774-2F3AF0FFD864}" presName="node" presStyleLbl="node1" presStyleIdx="2" presStyleCnt="9" custScaleY="219122">
        <dgm:presLayoutVars>
          <dgm:bulletEnabled val="1"/>
        </dgm:presLayoutVars>
      </dgm:prSet>
      <dgm:spPr/>
    </dgm:pt>
    <dgm:pt modelId="{6D9F00D5-3075-4448-BD43-D2009927CC33}" type="pres">
      <dgm:prSet presAssocID="{411AA7A2-521C-46F5-A122-0FACAA930A86}" presName="spacerL" presStyleCnt="0"/>
      <dgm:spPr/>
    </dgm:pt>
    <dgm:pt modelId="{1E93FAD5-7383-479C-A2E7-0D5BB983DA8A}" type="pres">
      <dgm:prSet presAssocID="{411AA7A2-521C-46F5-A122-0FACAA930A86}" presName="sibTrans" presStyleLbl="sibTrans2D1" presStyleIdx="2" presStyleCnt="8"/>
      <dgm:spPr/>
    </dgm:pt>
    <dgm:pt modelId="{C9E2833C-258A-4080-8A42-4316106AECA2}" type="pres">
      <dgm:prSet presAssocID="{411AA7A2-521C-46F5-A122-0FACAA930A86}" presName="spacerR" presStyleCnt="0"/>
      <dgm:spPr/>
    </dgm:pt>
    <dgm:pt modelId="{6A216F15-6C24-49E4-887C-29D4BC08DEE8}" type="pres">
      <dgm:prSet presAssocID="{95F8FD7F-5647-4F2E-A7A7-CE6344321FC7}" presName="node" presStyleLbl="node1" presStyleIdx="3" presStyleCnt="9" custScaleY="219122">
        <dgm:presLayoutVars>
          <dgm:bulletEnabled val="1"/>
        </dgm:presLayoutVars>
      </dgm:prSet>
      <dgm:spPr/>
    </dgm:pt>
    <dgm:pt modelId="{723CC3A2-1AD6-4E32-A095-A31A9B097D4D}" type="pres">
      <dgm:prSet presAssocID="{620842A0-7A63-4076-81B6-48DAE5B1D628}" presName="spacerL" presStyleCnt="0"/>
      <dgm:spPr/>
    </dgm:pt>
    <dgm:pt modelId="{4CCC75F8-3027-4D64-AE49-6C9782220AA3}" type="pres">
      <dgm:prSet presAssocID="{620842A0-7A63-4076-81B6-48DAE5B1D628}" presName="sibTrans" presStyleLbl="sibTrans2D1" presStyleIdx="3" presStyleCnt="8"/>
      <dgm:spPr/>
    </dgm:pt>
    <dgm:pt modelId="{8ED5AB7B-BC3C-41B7-AA7D-973D0FC5529F}" type="pres">
      <dgm:prSet presAssocID="{620842A0-7A63-4076-81B6-48DAE5B1D628}" presName="spacerR" presStyleCnt="0"/>
      <dgm:spPr/>
    </dgm:pt>
    <dgm:pt modelId="{6C4E4FBD-246A-4C0A-8FB2-185870009520}" type="pres">
      <dgm:prSet presAssocID="{D5DD5865-0A2C-4C30-9182-1BA41D72DA83}" presName="node" presStyleLbl="node1" presStyleIdx="4" presStyleCnt="9" custScaleY="219122">
        <dgm:presLayoutVars>
          <dgm:bulletEnabled val="1"/>
        </dgm:presLayoutVars>
      </dgm:prSet>
      <dgm:spPr/>
    </dgm:pt>
    <dgm:pt modelId="{879F899D-5C8A-4F60-81CF-A3E798BD030C}" type="pres">
      <dgm:prSet presAssocID="{93661626-CB4D-4DCC-B7C7-6749A48B9E43}" presName="spacerL" presStyleCnt="0"/>
      <dgm:spPr/>
    </dgm:pt>
    <dgm:pt modelId="{FFA075CC-8868-494C-9939-C2A61CC1B90C}" type="pres">
      <dgm:prSet presAssocID="{93661626-CB4D-4DCC-B7C7-6749A48B9E43}" presName="sibTrans" presStyleLbl="sibTrans2D1" presStyleIdx="4" presStyleCnt="8"/>
      <dgm:spPr/>
    </dgm:pt>
    <dgm:pt modelId="{ED1B1039-032C-4EA0-A3E6-5A6B50B0666E}" type="pres">
      <dgm:prSet presAssocID="{93661626-CB4D-4DCC-B7C7-6749A48B9E43}" presName="spacerR" presStyleCnt="0"/>
      <dgm:spPr/>
    </dgm:pt>
    <dgm:pt modelId="{F83A05F5-E5ED-482E-BB26-638FD26D9053}" type="pres">
      <dgm:prSet presAssocID="{715BC85E-8322-4FEF-94FF-86147F0D09FF}" presName="node" presStyleLbl="node1" presStyleIdx="5" presStyleCnt="9" custScaleY="204640" custLinFactNeighborX="80802" custLinFactNeighborY="-7241">
        <dgm:presLayoutVars>
          <dgm:bulletEnabled val="1"/>
        </dgm:presLayoutVars>
      </dgm:prSet>
      <dgm:spPr/>
    </dgm:pt>
    <dgm:pt modelId="{FE4B97D9-D8A3-4E74-AF86-BEE447BBD1DD}" type="pres">
      <dgm:prSet presAssocID="{DB8B6B3E-772B-4490-80D4-ECAEAAB7DE32}" presName="spacerL" presStyleCnt="0"/>
      <dgm:spPr/>
    </dgm:pt>
    <dgm:pt modelId="{F69B7E64-3F4E-4B38-B2F4-D57CF040CCF9}" type="pres">
      <dgm:prSet presAssocID="{DB8B6B3E-772B-4490-80D4-ECAEAAB7DE32}" presName="sibTrans" presStyleLbl="sibTrans2D1" presStyleIdx="5" presStyleCnt="8"/>
      <dgm:spPr/>
    </dgm:pt>
    <dgm:pt modelId="{4A6BFC5B-0D69-47D5-9FCF-B186AE585BF1}" type="pres">
      <dgm:prSet presAssocID="{DB8B6B3E-772B-4490-80D4-ECAEAAB7DE32}" presName="spacerR" presStyleCnt="0"/>
      <dgm:spPr/>
    </dgm:pt>
    <dgm:pt modelId="{DFA38212-32B3-4ADA-AF5F-4D2689B54D00}" type="pres">
      <dgm:prSet presAssocID="{7F68CC64-E41E-4FD3-A665-22286C06E16C}" presName="node" presStyleLbl="node1" presStyleIdx="6" presStyleCnt="9" custScaleY="220447">
        <dgm:presLayoutVars>
          <dgm:bulletEnabled val="1"/>
        </dgm:presLayoutVars>
      </dgm:prSet>
      <dgm:spPr/>
      <dgm:t>
        <a:bodyPr/>
        <a:lstStyle/>
        <a:p>
          <a:pPr rtl="1"/>
          <a:endParaRPr lang="ar-SA"/>
        </a:p>
      </dgm:t>
    </dgm:pt>
    <dgm:pt modelId="{2A249D3B-7ED8-459A-BFD8-F48BED5D77A3}" type="pres">
      <dgm:prSet presAssocID="{0D108571-AE3B-44C7-9D57-DEB900DCE3AF}" presName="spacerL" presStyleCnt="0"/>
      <dgm:spPr/>
    </dgm:pt>
    <dgm:pt modelId="{94A97877-AEA7-4569-AC5A-1C67FA6A48FD}" type="pres">
      <dgm:prSet presAssocID="{0D108571-AE3B-44C7-9D57-DEB900DCE3AF}" presName="sibTrans" presStyleLbl="sibTrans2D1" presStyleIdx="6" presStyleCnt="8"/>
      <dgm:spPr/>
    </dgm:pt>
    <dgm:pt modelId="{858721D7-C829-4233-9091-C93589C64368}" type="pres">
      <dgm:prSet presAssocID="{0D108571-AE3B-44C7-9D57-DEB900DCE3AF}" presName="spacerR" presStyleCnt="0"/>
      <dgm:spPr/>
    </dgm:pt>
    <dgm:pt modelId="{1B16408A-B8F9-4888-BD09-9832F029C78B}" type="pres">
      <dgm:prSet presAssocID="{B33D121B-23C9-4BEC-BF08-06CB750AF4E7}" presName="node" presStyleLbl="node1" presStyleIdx="7" presStyleCnt="9" custScaleY="219122">
        <dgm:presLayoutVars>
          <dgm:bulletEnabled val="1"/>
        </dgm:presLayoutVars>
      </dgm:prSet>
      <dgm:spPr/>
    </dgm:pt>
    <dgm:pt modelId="{B72E905E-FF2B-4823-89CE-5E377F2CB5D4}" type="pres">
      <dgm:prSet presAssocID="{1D18DDBB-B077-45B2-9BEB-9F5342750D67}" presName="spacerL" presStyleCnt="0"/>
      <dgm:spPr/>
    </dgm:pt>
    <dgm:pt modelId="{DD546655-DC3F-4404-BF48-D291868FFC29}" type="pres">
      <dgm:prSet presAssocID="{1D18DDBB-B077-45B2-9BEB-9F5342750D67}" presName="sibTrans" presStyleLbl="sibTrans2D1" presStyleIdx="7" presStyleCnt="8"/>
      <dgm:spPr/>
    </dgm:pt>
    <dgm:pt modelId="{6E106CC4-42DF-4109-AF79-FD4530A80858}" type="pres">
      <dgm:prSet presAssocID="{1D18DDBB-B077-45B2-9BEB-9F5342750D67}" presName="spacerR" presStyleCnt="0"/>
      <dgm:spPr/>
    </dgm:pt>
    <dgm:pt modelId="{FF130761-E981-4276-8858-845CC2A262F5}" type="pres">
      <dgm:prSet presAssocID="{FE6C7562-4C10-4A3B-B702-96BBF31D1604}" presName="node" presStyleLbl="node1" presStyleIdx="8" presStyleCnt="9" custScaleY="230802" custLinFactNeighborX="86769" custLinFactNeighborY="5840">
        <dgm:presLayoutVars>
          <dgm:bulletEnabled val="1"/>
        </dgm:presLayoutVars>
      </dgm:prSet>
      <dgm:spPr/>
      <dgm:t>
        <a:bodyPr/>
        <a:lstStyle/>
        <a:p>
          <a:pPr rtl="1"/>
          <a:endParaRPr lang="ar-SA"/>
        </a:p>
      </dgm:t>
    </dgm:pt>
  </dgm:ptLst>
  <dgm:cxnLst>
    <dgm:cxn modelId="{D41E9E75-4809-435E-BEC2-17CED62D1E0E}" srcId="{953E6D6B-B007-4F64-8B1D-5EB098AF2622}" destId="{BDB67644-09F5-4073-8774-2F3AF0FFD864}" srcOrd="2" destOrd="0" parTransId="{F27C2EBF-C450-413D-A5AD-FFB2B98AE505}" sibTransId="{411AA7A2-521C-46F5-A122-0FACAA930A86}"/>
    <dgm:cxn modelId="{66FCEF09-E7D1-4BFD-B24B-68E18AC03139}" srcId="{953E6D6B-B007-4F64-8B1D-5EB098AF2622}" destId="{A1934CAF-1E4A-4518-829E-62251F6B43D1}" srcOrd="1" destOrd="0" parTransId="{12ACD309-913F-47CF-B733-999FF122FB2A}" sibTransId="{33573F2F-DB4A-4001-AE17-68F7EFB13DBA}"/>
    <dgm:cxn modelId="{30C66F13-12BB-49F3-B574-09B7823B636F}" srcId="{953E6D6B-B007-4F64-8B1D-5EB098AF2622}" destId="{FE6C7562-4C10-4A3B-B702-96BBF31D1604}" srcOrd="8" destOrd="0" parTransId="{8FDE8F1B-F669-46A0-9BA4-DD2497571440}" sibTransId="{FFDDDF73-BDAE-455A-A3C1-2310F0C33882}"/>
    <dgm:cxn modelId="{8541A3CA-822F-4745-904D-F0D68C997063}" type="presOf" srcId="{BDB67644-09F5-4073-8774-2F3AF0FFD864}" destId="{B6210DCD-FC55-4CBD-977A-2FFC50889F67}" srcOrd="0" destOrd="0" presId="urn:microsoft.com/office/officeart/2005/8/layout/equation1"/>
    <dgm:cxn modelId="{45738E91-3444-4248-B4C6-0003A4F6292F}" srcId="{953E6D6B-B007-4F64-8B1D-5EB098AF2622}" destId="{D5DD5865-0A2C-4C30-9182-1BA41D72DA83}" srcOrd="4" destOrd="0" parTransId="{6B7A58B1-68FF-4BF0-ADCC-91F3310A0339}" sibTransId="{93661626-CB4D-4DCC-B7C7-6749A48B9E43}"/>
    <dgm:cxn modelId="{89EC6A31-73AA-43A8-A2FF-8BA84297B9BA}" type="presOf" srcId="{0D108571-AE3B-44C7-9D57-DEB900DCE3AF}" destId="{94A97877-AEA7-4569-AC5A-1C67FA6A48FD}" srcOrd="0" destOrd="0" presId="urn:microsoft.com/office/officeart/2005/8/layout/equation1"/>
    <dgm:cxn modelId="{45DF4CFD-F966-41AF-BD3D-37BC69F295A0}" type="presOf" srcId="{DB8B6B3E-772B-4490-80D4-ECAEAAB7DE32}" destId="{F69B7E64-3F4E-4B38-B2F4-D57CF040CCF9}" srcOrd="0" destOrd="0" presId="urn:microsoft.com/office/officeart/2005/8/layout/equation1"/>
    <dgm:cxn modelId="{DC17CDE6-9E4C-448E-81A6-555538320133}" type="presOf" srcId="{93661626-CB4D-4DCC-B7C7-6749A48B9E43}" destId="{FFA075CC-8868-494C-9939-C2A61CC1B90C}" srcOrd="0" destOrd="0" presId="urn:microsoft.com/office/officeart/2005/8/layout/equation1"/>
    <dgm:cxn modelId="{C514D75F-C592-42A0-8092-27A01E15F657}" type="presOf" srcId="{FE6C7562-4C10-4A3B-B702-96BBF31D1604}" destId="{FF130761-E981-4276-8858-845CC2A262F5}" srcOrd="0" destOrd="0" presId="urn:microsoft.com/office/officeart/2005/8/layout/equation1"/>
    <dgm:cxn modelId="{1B1B07F7-AE46-45E0-97EC-E41747839CEC}" srcId="{953E6D6B-B007-4F64-8B1D-5EB098AF2622}" destId="{7F68CC64-E41E-4FD3-A665-22286C06E16C}" srcOrd="6" destOrd="0" parTransId="{77B32DBF-9A06-4D94-B53E-AB9E062F2471}" sibTransId="{0D108571-AE3B-44C7-9D57-DEB900DCE3AF}"/>
    <dgm:cxn modelId="{E174E4BC-BC91-4B79-840F-85AC6D8F1318}" type="presOf" srcId="{33573F2F-DB4A-4001-AE17-68F7EFB13DBA}" destId="{3CD9C536-4E05-446F-BED0-1CB4EB63B97E}" srcOrd="0" destOrd="0" presId="urn:microsoft.com/office/officeart/2005/8/layout/equation1"/>
    <dgm:cxn modelId="{C2A3A252-58B6-4C58-85EF-B4A6B97848E4}" type="presOf" srcId="{D5DD5865-0A2C-4C30-9182-1BA41D72DA83}" destId="{6C4E4FBD-246A-4C0A-8FB2-185870009520}" srcOrd="0" destOrd="0" presId="urn:microsoft.com/office/officeart/2005/8/layout/equation1"/>
    <dgm:cxn modelId="{DAB0661C-971C-44C5-B185-75E69891DCC9}" type="presOf" srcId="{B33D121B-23C9-4BEC-BF08-06CB750AF4E7}" destId="{1B16408A-B8F9-4888-BD09-9832F029C78B}" srcOrd="0" destOrd="0" presId="urn:microsoft.com/office/officeart/2005/8/layout/equation1"/>
    <dgm:cxn modelId="{000BD3C7-3FEB-400D-84F4-030FCE3CADF6}" type="presOf" srcId="{620842A0-7A63-4076-81B6-48DAE5B1D628}" destId="{4CCC75F8-3027-4D64-AE49-6C9782220AA3}" srcOrd="0" destOrd="0" presId="urn:microsoft.com/office/officeart/2005/8/layout/equation1"/>
    <dgm:cxn modelId="{D89BD8CD-96CF-4461-8535-1B1B197BA824}" type="presOf" srcId="{411AA7A2-521C-46F5-A122-0FACAA930A86}" destId="{1E93FAD5-7383-479C-A2E7-0D5BB983DA8A}" srcOrd="0" destOrd="0" presId="urn:microsoft.com/office/officeart/2005/8/layout/equation1"/>
    <dgm:cxn modelId="{760FB9C1-0718-4781-9DC8-0BF07C92F196}" srcId="{953E6D6B-B007-4F64-8B1D-5EB098AF2622}" destId="{95F8FD7F-5647-4F2E-A7A7-CE6344321FC7}" srcOrd="3" destOrd="0" parTransId="{43B721F3-22BA-47D9-AC23-0866BAF55226}" sibTransId="{620842A0-7A63-4076-81B6-48DAE5B1D628}"/>
    <dgm:cxn modelId="{CA776790-F0B7-4589-9CF5-192EACB8D86D}" type="presOf" srcId="{0F0BD539-C614-48B0-BE3F-F5986AF7B62A}" destId="{9C94BAEA-00AB-4BA4-9E98-E162EF96ACFA}" srcOrd="0" destOrd="0" presId="urn:microsoft.com/office/officeart/2005/8/layout/equation1"/>
    <dgm:cxn modelId="{B7CD51E0-94DD-4E48-A937-A4504A643DAD}" type="presOf" srcId="{1D18DDBB-B077-45B2-9BEB-9F5342750D67}" destId="{DD546655-DC3F-4404-BF48-D291868FFC29}" srcOrd="0" destOrd="0" presId="urn:microsoft.com/office/officeart/2005/8/layout/equation1"/>
    <dgm:cxn modelId="{5E276994-13D9-4450-A579-E663286630C2}" type="presOf" srcId="{7F68CC64-E41E-4FD3-A665-22286C06E16C}" destId="{DFA38212-32B3-4ADA-AF5F-4D2689B54D00}" srcOrd="0" destOrd="0" presId="urn:microsoft.com/office/officeart/2005/8/layout/equation1"/>
    <dgm:cxn modelId="{C3A8F70B-A776-4215-B6F1-E520E3F3C839}" srcId="{953E6D6B-B007-4F64-8B1D-5EB098AF2622}" destId="{B33D121B-23C9-4BEC-BF08-06CB750AF4E7}" srcOrd="7" destOrd="0" parTransId="{01840F75-12C4-4E30-A8A0-199A8D94A282}" sibTransId="{1D18DDBB-B077-45B2-9BEB-9F5342750D67}"/>
    <dgm:cxn modelId="{EF63C201-5BDA-47EE-921B-3534EE8723EE}" type="presOf" srcId="{715BC85E-8322-4FEF-94FF-86147F0D09FF}" destId="{F83A05F5-E5ED-482E-BB26-638FD26D9053}" srcOrd="0" destOrd="0" presId="urn:microsoft.com/office/officeart/2005/8/layout/equation1"/>
    <dgm:cxn modelId="{98F3A57C-06F4-4DD6-86FA-7E8B21A8F41C}" type="presOf" srcId="{A1934CAF-1E4A-4518-829E-62251F6B43D1}" destId="{65C02011-0FD0-4111-8F82-2B9594963EDB}" srcOrd="0" destOrd="0" presId="urn:microsoft.com/office/officeart/2005/8/layout/equation1"/>
    <dgm:cxn modelId="{F8EB80A1-1E91-4F52-91A6-D7052FD09A62}" srcId="{953E6D6B-B007-4F64-8B1D-5EB098AF2622}" destId="{715BC85E-8322-4FEF-94FF-86147F0D09FF}" srcOrd="5" destOrd="0" parTransId="{E71E7F9C-0629-4B3F-8867-9AD8DC4E0E8B}" sibTransId="{DB8B6B3E-772B-4490-80D4-ECAEAAB7DE32}"/>
    <dgm:cxn modelId="{71658E0C-93F7-4657-A031-9729766149AC}" type="presOf" srcId="{953E6D6B-B007-4F64-8B1D-5EB098AF2622}" destId="{D1C558DE-6F32-431D-8E82-87895D613B04}" srcOrd="0" destOrd="0" presId="urn:microsoft.com/office/officeart/2005/8/layout/equation1"/>
    <dgm:cxn modelId="{F6AE041A-6C09-430F-94BE-D4AFFEDA3AB5}" type="presOf" srcId="{5928B2BB-2806-47DE-9614-A26611DE806D}" destId="{7DCCA423-AC8B-498D-B606-6A07C75E4E17}" srcOrd="0" destOrd="0" presId="urn:microsoft.com/office/officeart/2005/8/layout/equation1"/>
    <dgm:cxn modelId="{A0AE6CA9-9883-489A-A791-2E510D7DE932}" type="presOf" srcId="{95F8FD7F-5647-4F2E-A7A7-CE6344321FC7}" destId="{6A216F15-6C24-49E4-887C-29D4BC08DEE8}" srcOrd="0" destOrd="0" presId="urn:microsoft.com/office/officeart/2005/8/layout/equation1"/>
    <dgm:cxn modelId="{8515327C-8666-4B5D-B4C6-9D86600B234D}" srcId="{953E6D6B-B007-4F64-8B1D-5EB098AF2622}" destId="{0F0BD539-C614-48B0-BE3F-F5986AF7B62A}" srcOrd="0" destOrd="0" parTransId="{608DEDB6-6C98-48AC-9AE8-712F24E9F1DD}" sibTransId="{5928B2BB-2806-47DE-9614-A26611DE806D}"/>
    <dgm:cxn modelId="{7697151F-C03B-4E75-A409-6E7DE3F1A747}" type="presParOf" srcId="{D1C558DE-6F32-431D-8E82-87895D613B04}" destId="{9C94BAEA-00AB-4BA4-9E98-E162EF96ACFA}" srcOrd="0" destOrd="0" presId="urn:microsoft.com/office/officeart/2005/8/layout/equation1"/>
    <dgm:cxn modelId="{E9A08CEB-EFD9-4DF4-AB39-DCF44ACC085F}" type="presParOf" srcId="{D1C558DE-6F32-431D-8E82-87895D613B04}" destId="{C92D5FC4-2CA9-474E-8532-36B32960F50E}" srcOrd="1" destOrd="0" presId="urn:microsoft.com/office/officeart/2005/8/layout/equation1"/>
    <dgm:cxn modelId="{A07123C2-494C-4F0F-BD4C-818304AF28DC}" type="presParOf" srcId="{D1C558DE-6F32-431D-8E82-87895D613B04}" destId="{7DCCA423-AC8B-498D-B606-6A07C75E4E17}" srcOrd="2" destOrd="0" presId="urn:microsoft.com/office/officeart/2005/8/layout/equation1"/>
    <dgm:cxn modelId="{FA00D60D-8AD1-4CE1-8348-261136DC6004}" type="presParOf" srcId="{D1C558DE-6F32-431D-8E82-87895D613B04}" destId="{A3F8C8CB-48B9-42F5-B71E-B5F38542225A}" srcOrd="3" destOrd="0" presId="urn:microsoft.com/office/officeart/2005/8/layout/equation1"/>
    <dgm:cxn modelId="{829CD37B-0EC2-4909-A345-B78B96D2488E}" type="presParOf" srcId="{D1C558DE-6F32-431D-8E82-87895D613B04}" destId="{65C02011-0FD0-4111-8F82-2B9594963EDB}" srcOrd="4" destOrd="0" presId="urn:microsoft.com/office/officeart/2005/8/layout/equation1"/>
    <dgm:cxn modelId="{3F2B74B8-BBED-49D2-8C51-262B69E1390D}" type="presParOf" srcId="{D1C558DE-6F32-431D-8E82-87895D613B04}" destId="{8EB32ADD-387F-47BE-A0D4-CC601A06F452}" srcOrd="5" destOrd="0" presId="urn:microsoft.com/office/officeart/2005/8/layout/equation1"/>
    <dgm:cxn modelId="{36F61B9E-74FF-4B57-8AEA-B38E23F1971D}" type="presParOf" srcId="{D1C558DE-6F32-431D-8E82-87895D613B04}" destId="{3CD9C536-4E05-446F-BED0-1CB4EB63B97E}" srcOrd="6" destOrd="0" presId="urn:microsoft.com/office/officeart/2005/8/layout/equation1"/>
    <dgm:cxn modelId="{75C5766D-61DB-48B3-86C6-084E12796EB3}" type="presParOf" srcId="{D1C558DE-6F32-431D-8E82-87895D613B04}" destId="{FFCBB433-09CD-4BA2-A6A5-02681BCAD48F}" srcOrd="7" destOrd="0" presId="urn:microsoft.com/office/officeart/2005/8/layout/equation1"/>
    <dgm:cxn modelId="{55F7D1E0-64E2-43D7-AE21-BDEBCED1B36A}" type="presParOf" srcId="{D1C558DE-6F32-431D-8E82-87895D613B04}" destId="{B6210DCD-FC55-4CBD-977A-2FFC50889F67}" srcOrd="8" destOrd="0" presId="urn:microsoft.com/office/officeart/2005/8/layout/equation1"/>
    <dgm:cxn modelId="{DA406A0D-2D90-4FF7-A8FF-6F4EAADD75B4}" type="presParOf" srcId="{D1C558DE-6F32-431D-8E82-87895D613B04}" destId="{6D9F00D5-3075-4448-BD43-D2009927CC33}" srcOrd="9" destOrd="0" presId="urn:microsoft.com/office/officeart/2005/8/layout/equation1"/>
    <dgm:cxn modelId="{69776818-7973-49A2-9629-B274DA86A0E2}" type="presParOf" srcId="{D1C558DE-6F32-431D-8E82-87895D613B04}" destId="{1E93FAD5-7383-479C-A2E7-0D5BB983DA8A}" srcOrd="10" destOrd="0" presId="urn:microsoft.com/office/officeart/2005/8/layout/equation1"/>
    <dgm:cxn modelId="{717FCA4C-8571-480F-918B-4A48CCCAAC2D}" type="presParOf" srcId="{D1C558DE-6F32-431D-8E82-87895D613B04}" destId="{C9E2833C-258A-4080-8A42-4316106AECA2}" srcOrd="11" destOrd="0" presId="urn:microsoft.com/office/officeart/2005/8/layout/equation1"/>
    <dgm:cxn modelId="{830DBC1A-210D-4B7C-832E-2487C45A3EEE}" type="presParOf" srcId="{D1C558DE-6F32-431D-8E82-87895D613B04}" destId="{6A216F15-6C24-49E4-887C-29D4BC08DEE8}" srcOrd="12" destOrd="0" presId="urn:microsoft.com/office/officeart/2005/8/layout/equation1"/>
    <dgm:cxn modelId="{5B9FBCDA-8F4B-4FB3-B66B-DAEEE8F2EC16}" type="presParOf" srcId="{D1C558DE-6F32-431D-8E82-87895D613B04}" destId="{723CC3A2-1AD6-4E32-A095-A31A9B097D4D}" srcOrd="13" destOrd="0" presId="urn:microsoft.com/office/officeart/2005/8/layout/equation1"/>
    <dgm:cxn modelId="{94F8A4E2-BBCD-423A-826B-FB6CD28DC6EE}" type="presParOf" srcId="{D1C558DE-6F32-431D-8E82-87895D613B04}" destId="{4CCC75F8-3027-4D64-AE49-6C9782220AA3}" srcOrd="14" destOrd="0" presId="urn:microsoft.com/office/officeart/2005/8/layout/equation1"/>
    <dgm:cxn modelId="{8ED0DF45-2398-4076-B895-5C58692AC5EC}" type="presParOf" srcId="{D1C558DE-6F32-431D-8E82-87895D613B04}" destId="{8ED5AB7B-BC3C-41B7-AA7D-973D0FC5529F}" srcOrd="15" destOrd="0" presId="urn:microsoft.com/office/officeart/2005/8/layout/equation1"/>
    <dgm:cxn modelId="{F7ED2562-3ED8-48AE-B653-EC5A917BCF90}" type="presParOf" srcId="{D1C558DE-6F32-431D-8E82-87895D613B04}" destId="{6C4E4FBD-246A-4C0A-8FB2-185870009520}" srcOrd="16" destOrd="0" presId="urn:microsoft.com/office/officeart/2005/8/layout/equation1"/>
    <dgm:cxn modelId="{DE12F2AA-3F0D-454C-BD98-8AC166EB7B2F}" type="presParOf" srcId="{D1C558DE-6F32-431D-8E82-87895D613B04}" destId="{879F899D-5C8A-4F60-81CF-A3E798BD030C}" srcOrd="17" destOrd="0" presId="urn:microsoft.com/office/officeart/2005/8/layout/equation1"/>
    <dgm:cxn modelId="{3C9F0B11-E65E-4D38-9AF2-CB227263B2AE}" type="presParOf" srcId="{D1C558DE-6F32-431D-8E82-87895D613B04}" destId="{FFA075CC-8868-494C-9939-C2A61CC1B90C}" srcOrd="18" destOrd="0" presId="urn:microsoft.com/office/officeart/2005/8/layout/equation1"/>
    <dgm:cxn modelId="{214739E2-9D5A-4E0B-ABDE-F7CD15C1BDE8}" type="presParOf" srcId="{D1C558DE-6F32-431D-8E82-87895D613B04}" destId="{ED1B1039-032C-4EA0-A3E6-5A6B50B0666E}" srcOrd="19" destOrd="0" presId="urn:microsoft.com/office/officeart/2005/8/layout/equation1"/>
    <dgm:cxn modelId="{3C66E3CC-95FB-4670-8A5D-9231E4D4FFFD}" type="presParOf" srcId="{D1C558DE-6F32-431D-8E82-87895D613B04}" destId="{F83A05F5-E5ED-482E-BB26-638FD26D9053}" srcOrd="20" destOrd="0" presId="urn:microsoft.com/office/officeart/2005/8/layout/equation1"/>
    <dgm:cxn modelId="{179ED0F1-3930-40AD-8EC0-206F710934BA}" type="presParOf" srcId="{D1C558DE-6F32-431D-8E82-87895D613B04}" destId="{FE4B97D9-D8A3-4E74-AF86-BEE447BBD1DD}" srcOrd="21" destOrd="0" presId="urn:microsoft.com/office/officeart/2005/8/layout/equation1"/>
    <dgm:cxn modelId="{D265C603-8F48-4DBF-87F1-96E029DE8E4A}" type="presParOf" srcId="{D1C558DE-6F32-431D-8E82-87895D613B04}" destId="{F69B7E64-3F4E-4B38-B2F4-D57CF040CCF9}" srcOrd="22" destOrd="0" presId="urn:microsoft.com/office/officeart/2005/8/layout/equation1"/>
    <dgm:cxn modelId="{5F199731-8F0A-4088-B3C9-FD4B88DBC1DA}" type="presParOf" srcId="{D1C558DE-6F32-431D-8E82-87895D613B04}" destId="{4A6BFC5B-0D69-47D5-9FCF-B186AE585BF1}" srcOrd="23" destOrd="0" presId="urn:microsoft.com/office/officeart/2005/8/layout/equation1"/>
    <dgm:cxn modelId="{9EA6B889-3FAB-475A-89A2-BAE56EC85934}" type="presParOf" srcId="{D1C558DE-6F32-431D-8E82-87895D613B04}" destId="{DFA38212-32B3-4ADA-AF5F-4D2689B54D00}" srcOrd="24" destOrd="0" presId="urn:microsoft.com/office/officeart/2005/8/layout/equation1"/>
    <dgm:cxn modelId="{6B7F4FBD-B9DE-481B-B7CC-F8519FDCDAA1}" type="presParOf" srcId="{D1C558DE-6F32-431D-8E82-87895D613B04}" destId="{2A249D3B-7ED8-459A-BFD8-F48BED5D77A3}" srcOrd="25" destOrd="0" presId="urn:microsoft.com/office/officeart/2005/8/layout/equation1"/>
    <dgm:cxn modelId="{3D582274-26CF-4CE3-8721-277B46B029C0}" type="presParOf" srcId="{D1C558DE-6F32-431D-8E82-87895D613B04}" destId="{94A97877-AEA7-4569-AC5A-1C67FA6A48FD}" srcOrd="26" destOrd="0" presId="urn:microsoft.com/office/officeart/2005/8/layout/equation1"/>
    <dgm:cxn modelId="{A2F8AE4E-6C9F-4B27-8E49-500E5285A7F9}" type="presParOf" srcId="{D1C558DE-6F32-431D-8E82-87895D613B04}" destId="{858721D7-C829-4233-9091-C93589C64368}" srcOrd="27" destOrd="0" presId="urn:microsoft.com/office/officeart/2005/8/layout/equation1"/>
    <dgm:cxn modelId="{C6A7E09A-C0FF-4DC6-854A-1CDE0CBE3096}" type="presParOf" srcId="{D1C558DE-6F32-431D-8E82-87895D613B04}" destId="{1B16408A-B8F9-4888-BD09-9832F029C78B}" srcOrd="28" destOrd="0" presId="urn:microsoft.com/office/officeart/2005/8/layout/equation1"/>
    <dgm:cxn modelId="{444E9A27-A00F-4BEC-97C3-00DC1B33F60E}" type="presParOf" srcId="{D1C558DE-6F32-431D-8E82-87895D613B04}" destId="{B72E905E-FF2B-4823-89CE-5E377F2CB5D4}" srcOrd="29" destOrd="0" presId="urn:microsoft.com/office/officeart/2005/8/layout/equation1"/>
    <dgm:cxn modelId="{30B159C7-0C32-460E-B091-8E2877B76C0A}" type="presParOf" srcId="{D1C558DE-6F32-431D-8E82-87895D613B04}" destId="{DD546655-DC3F-4404-BF48-D291868FFC29}" srcOrd="30" destOrd="0" presId="urn:microsoft.com/office/officeart/2005/8/layout/equation1"/>
    <dgm:cxn modelId="{3D70684B-8FDB-4EFF-88DE-9EE294B819E9}" type="presParOf" srcId="{D1C558DE-6F32-431D-8E82-87895D613B04}" destId="{6E106CC4-42DF-4109-AF79-FD4530A80858}" srcOrd="31" destOrd="0" presId="urn:microsoft.com/office/officeart/2005/8/layout/equation1"/>
    <dgm:cxn modelId="{8D3FBED1-123B-4424-B9D8-C4B13C269080}" type="presParOf" srcId="{D1C558DE-6F32-431D-8E82-87895D613B04}" destId="{FF130761-E981-4276-8858-845CC2A262F5}" srcOrd="3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6349F-C0F1-40EF-9851-2949066B05F8}" type="doc">
      <dgm:prSet loTypeId="urn:microsoft.com/office/officeart/2005/8/layout/vList2" loCatId="list" qsTypeId="urn:microsoft.com/office/officeart/2005/8/quickstyle/simple1" qsCatId="simple" csTypeId="urn:microsoft.com/office/officeart/2005/8/colors/accent1_5" csCatId="accent1" phldr="1"/>
      <dgm:spPr/>
      <dgm:t>
        <a:bodyPr/>
        <a:lstStyle/>
        <a:p>
          <a:pPr rtl="1"/>
          <a:endParaRPr lang="ar-SA"/>
        </a:p>
      </dgm:t>
    </dgm:pt>
    <dgm:pt modelId="{047B5F69-E5DF-4340-B709-C4A5FABEC1CB}">
      <dgm:prSet phldrT="[نص]"/>
      <dgm:spPr/>
      <dgm:t>
        <a:bodyPr/>
        <a:lstStyle/>
        <a:p>
          <a:pPr rtl="1"/>
          <a:r>
            <a:rPr lang="ar-SA" dirty="0" smtClean="0"/>
            <a:t>ماء داخل الخلايا </a:t>
          </a:r>
          <a:r>
            <a:rPr lang="en-US" dirty="0" smtClean="0"/>
            <a:t>intracellular</a:t>
          </a:r>
          <a:endParaRPr lang="ar-SA" dirty="0"/>
        </a:p>
      </dgm:t>
    </dgm:pt>
    <dgm:pt modelId="{7119460A-E0E6-43D2-B8B6-EEC52CD6B561}" type="parTrans" cxnId="{861DEF47-F978-48D8-BCF7-297458814B52}">
      <dgm:prSet/>
      <dgm:spPr/>
      <dgm:t>
        <a:bodyPr/>
        <a:lstStyle/>
        <a:p>
          <a:pPr rtl="1"/>
          <a:endParaRPr lang="ar-SA"/>
        </a:p>
      </dgm:t>
    </dgm:pt>
    <dgm:pt modelId="{BD97AB68-BD60-469E-8456-D6EEFA3E6D55}" type="sibTrans" cxnId="{861DEF47-F978-48D8-BCF7-297458814B52}">
      <dgm:prSet/>
      <dgm:spPr/>
      <dgm:t>
        <a:bodyPr/>
        <a:lstStyle/>
        <a:p>
          <a:pPr rtl="1"/>
          <a:endParaRPr lang="ar-SA"/>
        </a:p>
      </dgm:t>
    </dgm:pt>
    <dgm:pt modelId="{72B2B329-F787-47E4-AA10-1FC0E7FE7CD6}">
      <dgm:prSet phldrT="[نص]"/>
      <dgm:spPr/>
      <dgm:t>
        <a:bodyPr/>
        <a:lstStyle/>
        <a:p>
          <a:pPr rtl="1"/>
          <a:r>
            <a:rPr lang="en-US" dirty="0" smtClean="0"/>
            <a:t> </a:t>
          </a:r>
          <a:r>
            <a:rPr lang="ar-SA" dirty="0" smtClean="0"/>
            <a:t>يمثل 66% من ماء الجسم</a:t>
          </a:r>
          <a:endParaRPr lang="ar-SA" dirty="0"/>
        </a:p>
      </dgm:t>
    </dgm:pt>
    <dgm:pt modelId="{0A5AEB92-5A12-4882-938E-E50A725243D5}" type="parTrans" cxnId="{FF876B6F-7F34-43D3-9C28-AB17C4C1DC23}">
      <dgm:prSet/>
      <dgm:spPr/>
      <dgm:t>
        <a:bodyPr/>
        <a:lstStyle/>
        <a:p>
          <a:pPr rtl="1"/>
          <a:endParaRPr lang="ar-SA"/>
        </a:p>
      </dgm:t>
    </dgm:pt>
    <dgm:pt modelId="{93464888-A6E6-49D1-807E-A7892E93597F}" type="sibTrans" cxnId="{FF876B6F-7F34-43D3-9C28-AB17C4C1DC23}">
      <dgm:prSet/>
      <dgm:spPr/>
      <dgm:t>
        <a:bodyPr/>
        <a:lstStyle/>
        <a:p>
          <a:pPr rtl="1"/>
          <a:endParaRPr lang="ar-SA"/>
        </a:p>
      </dgm:t>
    </dgm:pt>
    <dgm:pt modelId="{51B7DF42-A4A3-4904-B6CA-17BCE6927284}">
      <dgm:prSet phldrT="[نص]"/>
      <dgm:spPr/>
      <dgm:t>
        <a:bodyPr/>
        <a:lstStyle/>
        <a:p>
          <a:pPr rtl="1"/>
          <a:r>
            <a:rPr lang="ar-SA" dirty="0" smtClean="0"/>
            <a:t>ماء خارج الخلايا </a:t>
          </a:r>
          <a:r>
            <a:rPr lang="en-US" dirty="0" smtClean="0"/>
            <a:t>extracellular</a:t>
          </a:r>
          <a:endParaRPr lang="ar-SA" dirty="0"/>
        </a:p>
      </dgm:t>
    </dgm:pt>
    <dgm:pt modelId="{612FBA37-AA6E-4101-9DA0-B9331F5C4FBC}" type="parTrans" cxnId="{58064DA0-B034-4B29-A776-F7E1328009F0}">
      <dgm:prSet/>
      <dgm:spPr/>
      <dgm:t>
        <a:bodyPr/>
        <a:lstStyle/>
        <a:p>
          <a:pPr rtl="1"/>
          <a:endParaRPr lang="ar-SA"/>
        </a:p>
      </dgm:t>
    </dgm:pt>
    <dgm:pt modelId="{995987CB-2AE5-4D5C-8094-BEB8C23FC060}" type="sibTrans" cxnId="{58064DA0-B034-4B29-A776-F7E1328009F0}">
      <dgm:prSet/>
      <dgm:spPr/>
      <dgm:t>
        <a:bodyPr/>
        <a:lstStyle/>
        <a:p>
          <a:pPr rtl="1"/>
          <a:endParaRPr lang="ar-SA"/>
        </a:p>
      </dgm:t>
    </dgm:pt>
    <dgm:pt modelId="{B1B26268-C3D4-44B2-865E-BC6738DB96D9}">
      <dgm:prSet phldrT="[نص]"/>
      <dgm:spPr/>
      <dgm:t>
        <a:bodyPr/>
        <a:lstStyle/>
        <a:p>
          <a:pPr rtl="1"/>
          <a:r>
            <a:rPr lang="ar-SA" dirty="0" smtClean="0"/>
            <a:t>يمثل </a:t>
          </a:r>
          <a:r>
            <a:rPr lang="ar-SA" dirty="0" err="1" smtClean="0"/>
            <a:t>34%</a:t>
          </a:r>
          <a:endParaRPr lang="ar-SA" dirty="0"/>
        </a:p>
      </dgm:t>
    </dgm:pt>
    <dgm:pt modelId="{4EE9037C-DBF0-4277-92F4-9831BA4FC1AB}" type="parTrans" cxnId="{CC552F43-0656-44B5-90A2-553C2B4FE9D1}">
      <dgm:prSet/>
      <dgm:spPr/>
      <dgm:t>
        <a:bodyPr/>
        <a:lstStyle/>
        <a:p>
          <a:pPr rtl="1"/>
          <a:endParaRPr lang="ar-SA"/>
        </a:p>
      </dgm:t>
    </dgm:pt>
    <dgm:pt modelId="{61FAA17F-2BD9-4B85-A820-FBC4AAEABEE6}" type="sibTrans" cxnId="{CC552F43-0656-44B5-90A2-553C2B4FE9D1}">
      <dgm:prSet/>
      <dgm:spPr/>
      <dgm:t>
        <a:bodyPr/>
        <a:lstStyle/>
        <a:p>
          <a:pPr rtl="1"/>
          <a:endParaRPr lang="ar-SA"/>
        </a:p>
      </dgm:t>
    </dgm:pt>
    <dgm:pt modelId="{A019F30E-1628-4C1E-958F-9DD95F0CE42E}" type="pres">
      <dgm:prSet presAssocID="{CFA6349F-C0F1-40EF-9851-2949066B05F8}" presName="linear" presStyleCnt="0">
        <dgm:presLayoutVars>
          <dgm:animLvl val="lvl"/>
          <dgm:resizeHandles val="exact"/>
        </dgm:presLayoutVars>
      </dgm:prSet>
      <dgm:spPr/>
      <dgm:t>
        <a:bodyPr/>
        <a:lstStyle/>
        <a:p>
          <a:pPr rtl="1"/>
          <a:endParaRPr lang="ar-SA"/>
        </a:p>
      </dgm:t>
    </dgm:pt>
    <dgm:pt modelId="{39A3FBC3-F773-4A0F-A047-374EC39CE323}" type="pres">
      <dgm:prSet presAssocID="{047B5F69-E5DF-4340-B709-C4A5FABEC1CB}" presName="parentText" presStyleLbl="node1" presStyleIdx="0" presStyleCnt="2">
        <dgm:presLayoutVars>
          <dgm:chMax val="0"/>
          <dgm:bulletEnabled val="1"/>
        </dgm:presLayoutVars>
      </dgm:prSet>
      <dgm:spPr/>
      <dgm:t>
        <a:bodyPr/>
        <a:lstStyle/>
        <a:p>
          <a:pPr rtl="1"/>
          <a:endParaRPr lang="ar-SA"/>
        </a:p>
      </dgm:t>
    </dgm:pt>
    <dgm:pt modelId="{7119AB57-6F34-4021-B987-35C9D5313AD7}" type="pres">
      <dgm:prSet presAssocID="{047B5F69-E5DF-4340-B709-C4A5FABEC1CB}" presName="childText" presStyleLbl="revTx" presStyleIdx="0" presStyleCnt="2">
        <dgm:presLayoutVars>
          <dgm:bulletEnabled val="1"/>
        </dgm:presLayoutVars>
      </dgm:prSet>
      <dgm:spPr/>
      <dgm:t>
        <a:bodyPr/>
        <a:lstStyle/>
        <a:p>
          <a:pPr rtl="1"/>
          <a:endParaRPr lang="ar-SA"/>
        </a:p>
      </dgm:t>
    </dgm:pt>
    <dgm:pt modelId="{26BDAEFE-F33F-41D6-8A16-8FFA0505D217}" type="pres">
      <dgm:prSet presAssocID="{51B7DF42-A4A3-4904-B6CA-17BCE6927284}" presName="parentText" presStyleLbl="node1" presStyleIdx="1" presStyleCnt="2">
        <dgm:presLayoutVars>
          <dgm:chMax val="0"/>
          <dgm:bulletEnabled val="1"/>
        </dgm:presLayoutVars>
      </dgm:prSet>
      <dgm:spPr/>
      <dgm:t>
        <a:bodyPr/>
        <a:lstStyle/>
        <a:p>
          <a:pPr rtl="1"/>
          <a:endParaRPr lang="ar-SA"/>
        </a:p>
      </dgm:t>
    </dgm:pt>
    <dgm:pt modelId="{6FE4B706-78AD-42C1-9106-5F5A98D01740}" type="pres">
      <dgm:prSet presAssocID="{51B7DF42-A4A3-4904-B6CA-17BCE6927284}" presName="childText" presStyleLbl="revTx" presStyleIdx="1" presStyleCnt="2">
        <dgm:presLayoutVars>
          <dgm:bulletEnabled val="1"/>
        </dgm:presLayoutVars>
      </dgm:prSet>
      <dgm:spPr/>
      <dgm:t>
        <a:bodyPr/>
        <a:lstStyle/>
        <a:p>
          <a:pPr rtl="1"/>
          <a:endParaRPr lang="ar-SA"/>
        </a:p>
      </dgm:t>
    </dgm:pt>
  </dgm:ptLst>
  <dgm:cxnLst>
    <dgm:cxn modelId="{72B15125-E2AA-455E-A58B-0B2ABEDE7F2C}" type="presOf" srcId="{B1B26268-C3D4-44B2-865E-BC6738DB96D9}" destId="{6FE4B706-78AD-42C1-9106-5F5A98D01740}" srcOrd="0" destOrd="0" presId="urn:microsoft.com/office/officeart/2005/8/layout/vList2"/>
    <dgm:cxn modelId="{7D6DB159-A510-4019-81A6-D1833A9B1DBD}" type="presOf" srcId="{CFA6349F-C0F1-40EF-9851-2949066B05F8}" destId="{A019F30E-1628-4C1E-958F-9DD95F0CE42E}" srcOrd="0" destOrd="0" presId="urn:microsoft.com/office/officeart/2005/8/layout/vList2"/>
    <dgm:cxn modelId="{546BA386-6E78-4C76-B9B8-3C0FFD051915}" type="presOf" srcId="{72B2B329-F787-47E4-AA10-1FC0E7FE7CD6}" destId="{7119AB57-6F34-4021-B987-35C9D5313AD7}" srcOrd="0" destOrd="0" presId="urn:microsoft.com/office/officeart/2005/8/layout/vList2"/>
    <dgm:cxn modelId="{468729BE-0FD6-40D8-8924-C03E2A83E5C3}" type="presOf" srcId="{51B7DF42-A4A3-4904-B6CA-17BCE6927284}" destId="{26BDAEFE-F33F-41D6-8A16-8FFA0505D217}" srcOrd="0" destOrd="0" presId="urn:microsoft.com/office/officeart/2005/8/layout/vList2"/>
    <dgm:cxn modelId="{58064DA0-B034-4B29-A776-F7E1328009F0}" srcId="{CFA6349F-C0F1-40EF-9851-2949066B05F8}" destId="{51B7DF42-A4A3-4904-B6CA-17BCE6927284}" srcOrd="1" destOrd="0" parTransId="{612FBA37-AA6E-4101-9DA0-B9331F5C4FBC}" sibTransId="{995987CB-2AE5-4D5C-8094-BEB8C23FC060}"/>
    <dgm:cxn modelId="{A1CB98AB-81B3-4451-A91C-A179CF04F5BA}" type="presOf" srcId="{047B5F69-E5DF-4340-B709-C4A5FABEC1CB}" destId="{39A3FBC3-F773-4A0F-A047-374EC39CE323}" srcOrd="0" destOrd="0" presId="urn:microsoft.com/office/officeart/2005/8/layout/vList2"/>
    <dgm:cxn modelId="{CC552F43-0656-44B5-90A2-553C2B4FE9D1}" srcId="{51B7DF42-A4A3-4904-B6CA-17BCE6927284}" destId="{B1B26268-C3D4-44B2-865E-BC6738DB96D9}" srcOrd="0" destOrd="0" parTransId="{4EE9037C-DBF0-4277-92F4-9831BA4FC1AB}" sibTransId="{61FAA17F-2BD9-4B85-A820-FBC4AAEABEE6}"/>
    <dgm:cxn modelId="{861DEF47-F978-48D8-BCF7-297458814B52}" srcId="{CFA6349F-C0F1-40EF-9851-2949066B05F8}" destId="{047B5F69-E5DF-4340-B709-C4A5FABEC1CB}" srcOrd="0" destOrd="0" parTransId="{7119460A-E0E6-43D2-B8B6-EEC52CD6B561}" sibTransId="{BD97AB68-BD60-469E-8456-D6EEFA3E6D55}"/>
    <dgm:cxn modelId="{FF876B6F-7F34-43D3-9C28-AB17C4C1DC23}" srcId="{047B5F69-E5DF-4340-B709-C4A5FABEC1CB}" destId="{72B2B329-F787-47E4-AA10-1FC0E7FE7CD6}" srcOrd="0" destOrd="0" parTransId="{0A5AEB92-5A12-4882-938E-E50A725243D5}" sibTransId="{93464888-A6E6-49D1-807E-A7892E93597F}"/>
    <dgm:cxn modelId="{2EB147DB-CE50-4779-92DF-7BC1DF7F27CA}" type="presParOf" srcId="{A019F30E-1628-4C1E-958F-9DD95F0CE42E}" destId="{39A3FBC3-F773-4A0F-A047-374EC39CE323}" srcOrd="0" destOrd="0" presId="urn:microsoft.com/office/officeart/2005/8/layout/vList2"/>
    <dgm:cxn modelId="{30679336-B2E4-482A-BA8E-AB494F48FC54}" type="presParOf" srcId="{A019F30E-1628-4C1E-958F-9DD95F0CE42E}" destId="{7119AB57-6F34-4021-B987-35C9D5313AD7}" srcOrd="1" destOrd="0" presId="urn:microsoft.com/office/officeart/2005/8/layout/vList2"/>
    <dgm:cxn modelId="{E11E21AA-AF3E-4F9F-9B37-CCF09315110B}" type="presParOf" srcId="{A019F30E-1628-4C1E-958F-9DD95F0CE42E}" destId="{26BDAEFE-F33F-41D6-8A16-8FFA0505D217}" srcOrd="2" destOrd="0" presId="urn:microsoft.com/office/officeart/2005/8/layout/vList2"/>
    <dgm:cxn modelId="{3DA1E9E8-C28A-4345-85EB-C699DCAA3642}" type="presParOf" srcId="{A019F30E-1628-4C1E-958F-9DD95F0CE42E}" destId="{6FE4B706-78AD-42C1-9106-5F5A98D01740}"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18D9E7-DCBA-4789-8F5A-AF0CD7DFD0B4}" type="doc">
      <dgm:prSet loTypeId="urn:microsoft.com/office/officeart/2005/8/layout/target3" loCatId="list" qsTypeId="urn:microsoft.com/office/officeart/2005/8/quickstyle/simple3" qsCatId="simple" csTypeId="urn:microsoft.com/office/officeart/2005/8/colors/colorful2" csCatId="colorful" phldr="1"/>
      <dgm:spPr/>
      <dgm:t>
        <a:bodyPr/>
        <a:lstStyle/>
        <a:p>
          <a:pPr rtl="1"/>
          <a:endParaRPr lang="ar-SA"/>
        </a:p>
      </dgm:t>
    </dgm:pt>
    <dgm:pt modelId="{2D5B7603-C5DB-42BF-B6CC-32B174B246AE}">
      <dgm:prSet phldrT="[نص]"/>
      <dgm:spPr>
        <a:solidFill>
          <a:schemeClr val="accent3">
            <a:lumMod val="60000"/>
            <a:lumOff val="40000"/>
            <a:alpha val="70000"/>
          </a:schemeClr>
        </a:solidFill>
      </dgm:spPr>
      <dgm:t>
        <a:bodyPr/>
        <a:lstStyle/>
        <a:p>
          <a:pPr rtl="1"/>
          <a:r>
            <a:rPr lang="ar-SA"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الشخص البالغ   يحتاج من 800-2000 مللي يوميا</a:t>
          </a:r>
          <a:endParaRPr lang="ar-SA"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36FCA80-1552-4DAF-BB5E-95A1350BAB13}" type="parTrans" cxnId="{437F5C74-2DFA-4564-8CCC-C6CBF195F6E0}">
      <dgm:prSet/>
      <dgm:spPr/>
      <dgm:t>
        <a:bodyPr/>
        <a:lstStyle/>
        <a:p>
          <a:pPr rtl="1"/>
          <a:endParaRPr lang="ar-SA"/>
        </a:p>
      </dgm:t>
    </dgm:pt>
    <dgm:pt modelId="{370B5DAE-B2F7-4EC6-9F62-95FDD3075C79}" type="sibTrans" cxnId="{437F5C74-2DFA-4564-8CCC-C6CBF195F6E0}">
      <dgm:prSet/>
      <dgm:spPr/>
      <dgm:t>
        <a:bodyPr/>
        <a:lstStyle/>
        <a:p>
          <a:pPr rtl="1"/>
          <a:endParaRPr lang="ar-SA"/>
        </a:p>
      </dgm:t>
    </dgm:pt>
    <dgm:pt modelId="{5BD22EA8-16FD-4063-8830-E64CDEC2C42F}">
      <dgm:prSet phldrT="[نص]"/>
      <dgm:spPr>
        <a:solidFill>
          <a:schemeClr val="bg2">
            <a:lumMod val="90000"/>
          </a:schemeClr>
        </a:solidFill>
      </dgm:spPr>
      <dgm:t>
        <a:bodyPr/>
        <a:lstStyle/>
        <a:p>
          <a:pPr rtl="1"/>
          <a:r>
            <a:rPr lang="ar-SA"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الطفل حديث </a:t>
          </a:r>
          <a:r>
            <a:rPr lang="ar-SA"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الولادة  </a:t>
          </a:r>
          <a:r>
            <a:rPr lang="ar-SA"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-9 سنوات  يحتاج الى 110 مللي لكل 1 كجم من وزنه</a:t>
          </a:r>
          <a:endParaRPr lang="ar-SA"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786C358-3921-47E4-A520-938FF5D87112}" type="parTrans" cxnId="{9FC603FB-2910-4B62-9A9B-D0DACC3FF09A}">
      <dgm:prSet/>
      <dgm:spPr/>
      <dgm:t>
        <a:bodyPr/>
        <a:lstStyle/>
        <a:p>
          <a:pPr rtl="1"/>
          <a:endParaRPr lang="ar-SA"/>
        </a:p>
      </dgm:t>
    </dgm:pt>
    <dgm:pt modelId="{63CB77BB-1063-4921-804D-4E2B099E116D}" type="sibTrans" cxnId="{9FC603FB-2910-4B62-9A9B-D0DACC3FF09A}">
      <dgm:prSet/>
      <dgm:spPr/>
      <dgm:t>
        <a:bodyPr/>
        <a:lstStyle/>
        <a:p>
          <a:pPr rtl="1"/>
          <a:endParaRPr lang="ar-SA"/>
        </a:p>
      </dgm:t>
    </dgm:pt>
    <dgm:pt modelId="{135DF122-8733-40B0-A122-9D525CFEDA39}">
      <dgm:prSet phldrT="[نص]">
        <dgm:style>
          <a:lnRef idx="1">
            <a:schemeClr val="accent2"/>
          </a:lnRef>
          <a:fillRef idx="2">
            <a:schemeClr val="accent2"/>
          </a:fillRef>
          <a:effectRef idx="1">
            <a:schemeClr val="accent2"/>
          </a:effectRef>
          <a:fontRef idx="minor">
            <a:schemeClr val="dk1"/>
          </a:fontRef>
        </dgm:style>
      </dgm:prSet>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rtl="1"/>
          <a:r>
            <a:rPr lang="ar-S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الطفل من 10 سنوات الى 16 سنة يحتاج40 ملل  لكل 1 كجم من وزنه </a:t>
          </a:r>
          <a:endParaRPr lang="ar-S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3204150-E709-4F88-A597-742B1FEBB2D2}" type="parTrans" cxnId="{6A7C6898-AABA-4E4F-BCAC-843596423CBD}">
      <dgm:prSet/>
      <dgm:spPr/>
      <dgm:t>
        <a:bodyPr/>
        <a:lstStyle/>
        <a:p>
          <a:pPr rtl="1"/>
          <a:endParaRPr lang="ar-SA"/>
        </a:p>
      </dgm:t>
    </dgm:pt>
    <dgm:pt modelId="{3E8B39D3-BEA0-4B3B-B018-8E584AF67F79}" type="sibTrans" cxnId="{6A7C6898-AABA-4E4F-BCAC-843596423CBD}">
      <dgm:prSet/>
      <dgm:spPr/>
      <dgm:t>
        <a:bodyPr/>
        <a:lstStyle/>
        <a:p>
          <a:pPr rtl="1"/>
          <a:endParaRPr lang="ar-SA"/>
        </a:p>
      </dgm:t>
    </dgm:pt>
    <dgm:pt modelId="{95AF9C69-CE7F-4E64-A2ED-DA5F6270BC5F}" type="pres">
      <dgm:prSet presAssocID="{F218D9E7-DCBA-4789-8F5A-AF0CD7DFD0B4}" presName="Name0" presStyleCnt="0">
        <dgm:presLayoutVars>
          <dgm:chMax val="7"/>
          <dgm:dir/>
          <dgm:animLvl val="lvl"/>
          <dgm:resizeHandles val="exact"/>
        </dgm:presLayoutVars>
      </dgm:prSet>
      <dgm:spPr/>
      <dgm:t>
        <a:bodyPr/>
        <a:lstStyle/>
        <a:p>
          <a:pPr rtl="1"/>
          <a:endParaRPr lang="ar-SA"/>
        </a:p>
      </dgm:t>
    </dgm:pt>
    <dgm:pt modelId="{3CE9BC03-5E29-4E77-B0F3-3A051D55D234}" type="pres">
      <dgm:prSet presAssocID="{2D5B7603-C5DB-42BF-B6CC-32B174B246AE}" presName="circle1" presStyleLbl="node1" presStyleIdx="0" presStyleCnt="3"/>
      <dgm:spPr/>
    </dgm:pt>
    <dgm:pt modelId="{3D8D844A-37EF-46D5-83B8-8E546BBE447B}" type="pres">
      <dgm:prSet presAssocID="{2D5B7603-C5DB-42BF-B6CC-32B174B246AE}" presName="space" presStyleCnt="0"/>
      <dgm:spPr/>
    </dgm:pt>
    <dgm:pt modelId="{35EDBB8D-3229-4D97-B2A1-A39B5F333810}" type="pres">
      <dgm:prSet presAssocID="{2D5B7603-C5DB-42BF-B6CC-32B174B246AE}" presName="rect1" presStyleLbl="alignAcc1" presStyleIdx="0" presStyleCnt="3"/>
      <dgm:spPr/>
      <dgm:t>
        <a:bodyPr/>
        <a:lstStyle/>
        <a:p>
          <a:pPr rtl="1"/>
          <a:endParaRPr lang="ar-SA"/>
        </a:p>
      </dgm:t>
    </dgm:pt>
    <dgm:pt modelId="{B6D710DE-4CFC-4186-83D0-1DF8E086B596}" type="pres">
      <dgm:prSet presAssocID="{5BD22EA8-16FD-4063-8830-E64CDEC2C42F}" presName="vertSpace2" presStyleLbl="node1" presStyleIdx="0" presStyleCnt="3"/>
      <dgm:spPr/>
    </dgm:pt>
    <dgm:pt modelId="{9B3F40F8-8A66-49E4-B6D2-1E230524BF58}" type="pres">
      <dgm:prSet presAssocID="{5BD22EA8-16FD-4063-8830-E64CDEC2C42F}" presName="circle2" presStyleLbl="node1" presStyleIdx="1" presStyleCnt="3"/>
      <dgm:spPr/>
    </dgm:pt>
    <dgm:pt modelId="{4BD863FA-CF7A-4AC6-9AE6-B94AF32D4551}" type="pres">
      <dgm:prSet presAssocID="{5BD22EA8-16FD-4063-8830-E64CDEC2C42F}" presName="rect2" presStyleLbl="alignAcc1" presStyleIdx="1" presStyleCnt="3"/>
      <dgm:spPr/>
      <dgm:t>
        <a:bodyPr/>
        <a:lstStyle/>
        <a:p>
          <a:pPr rtl="1"/>
          <a:endParaRPr lang="ar-SA"/>
        </a:p>
      </dgm:t>
    </dgm:pt>
    <dgm:pt modelId="{ED53B2DA-9A97-4AF2-9741-D2269285599B}" type="pres">
      <dgm:prSet presAssocID="{135DF122-8733-40B0-A122-9D525CFEDA39}" presName="vertSpace3" presStyleLbl="node1" presStyleIdx="1" presStyleCnt="3"/>
      <dgm:spPr/>
    </dgm:pt>
    <dgm:pt modelId="{DB95A881-21B9-470E-981C-B3A1ACC8A200}" type="pres">
      <dgm:prSet presAssocID="{135DF122-8733-40B0-A122-9D525CFEDA39}" presName="circle3" presStyleLbl="node1" presStyleIdx="2" presStyleCnt="3"/>
      <dgm:spPr/>
    </dgm:pt>
    <dgm:pt modelId="{64170A65-6D03-4714-9CA1-E95F44C70181}" type="pres">
      <dgm:prSet presAssocID="{135DF122-8733-40B0-A122-9D525CFEDA39}" presName="rect3" presStyleLbl="alignAcc1" presStyleIdx="2" presStyleCnt="3"/>
      <dgm:spPr/>
      <dgm:t>
        <a:bodyPr/>
        <a:lstStyle/>
        <a:p>
          <a:pPr rtl="1"/>
          <a:endParaRPr lang="ar-SA"/>
        </a:p>
      </dgm:t>
    </dgm:pt>
    <dgm:pt modelId="{CC5896ED-5A6F-4EEB-B176-D9DCF570459F}" type="pres">
      <dgm:prSet presAssocID="{2D5B7603-C5DB-42BF-B6CC-32B174B246AE}" presName="rect1ParTxNoCh" presStyleLbl="alignAcc1" presStyleIdx="2" presStyleCnt="3">
        <dgm:presLayoutVars>
          <dgm:chMax val="1"/>
          <dgm:bulletEnabled val="1"/>
        </dgm:presLayoutVars>
      </dgm:prSet>
      <dgm:spPr/>
      <dgm:t>
        <a:bodyPr/>
        <a:lstStyle/>
        <a:p>
          <a:pPr rtl="1"/>
          <a:endParaRPr lang="ar-SA"/>
        </a:p>
      </dgm:t>
    </dgm:pt>
    <dgm:pt modelId="{91FDD4B6-B1C0-450B-9EEC-C6AEDDB2BB3C}" type="pres">
      <dgm:prSet presAssocID="{5BD22EA8-16FD-4063-8830-E64CDEC2C42F}" presName="rect2ParTxNoCh" presStyleLbl="alignAcc1" presStyleIdx="2" presStyleCnt="3">
        <dgm:presLayoutVars>
          <dgm:chMax val="1"/>
          <dgm:bulletEnabled val="1"/>
        </dgm:presLayoutVars>
      </dgm:prSet>
      <dgm:spPr/>
      <dgm:t>
        <a:bodyPr/>
        <a:lstStyle/>
        <a:p>
          <a:pPr rtl="1"/>
          <a:endParaRPr lang="ar-SA"/>
        </a:p>
      </dgm:t>
    </dgm:pt>
    <dgm:pt modelId="{A97081DA-7C70-49F7-9901-F0A086C68C48}" type="pres">
      <dgm:prSet presAssocID="{135DF122-8733-40B0-A122-9D525CFEDA39}" presName="rect3ParTxNoCh" presStyleLbl="alignAcc1" presStyleIdx="2" presStyleCnt="3">
        <dgm:presLayoutVars>
          <dgm:chMax val="1"/>
          <dgm:bulletEnabled val="1"/>
        </dgm:presLayoutVars>
      </dgm:prSet>
      <dgm:spPr/>
      <dgm:t>
        <a:bodyPr/>
        <a:lstStyle/>
        <a:p>
          <a:pPr rtl="1"/>
          <a:endParaRPr lang="ar-SA"/>
        </a:p>
      </dgm:t>
    </dgm:pt>
  </dgm:ptLst>
  <dgm:cxnLst>
    <dgm:cxn modelId="{6A7C6898-AABA-4E4F-BCAC-843596423CBD}" srcId="{F218D9E7-DCBA-4789-8F5A-AF0CD7DFD0B4}" destId="{135DF122-8733-40B0-A122-9D525CFEDA39}" srcOrd="2" destOrd="0" parTransId="{03204150-E709-4F88-A597-742B1FEBB2D2}" sibTransId="{3E8B39D3-BEA0-4B3B-B018-8E584AF67F79}"/>
    <dgm:cxn modelId="{D54B6580-5CA8-4287-8B87-2C568E2D62F8}" type="presOf" srcId="{2D5B7603-C5DB-42BF-B6CC-32B174B246AE}" destId="{CC5896ED-5A6F-4EEB-B176-D9DCF570459F}" srcOrd="1" destOrd="0" presId="urn:microsoft.com/office/officeart/2005/8/layout/target3"/>
    <dgm:cxn modelId="{437F5C74-2DFA-4564-8CCC-C6CBF195F6E0}" srcId="{F218D9E7-DCBA-4789-8F5A-AF0CD7DFD0B4}" destId="{2D5B7603-C5DB-42BF-B6CC-32B174B246AE}" srcOrd="0" destOrd="0" parTransId="{E36FCA80-1552-4DAF-BB5E-95A1350BAB13}" sibTransId="{370B5DAE-B2F7-4EC6-9F62-95FDD3075C79}"/>
    <dgm:cxn modelId="{9FC603FB-2910-4B62-9A9B-D0DACC3FF09A}" srcId="{F218D9E7-DCBA-4789-8F5A-AF0CD7DFD0B4}" destId="{5BD22EA8-16FD-4063-8830-E64CDEC2C42F}" srcOrd="1" destOrd="0" parTransId="{5786C358-3921-47E4-A520-938FF5D87112}" sibTransId="{63CB77BB-1063-4921-804D-4E2B099E116D}"/>
    <dgm:cxn modelId="{7354E990-7C77-4BFD-A38C-AEA758B9219B}" type="presOf" srcId="{135DF122-8733-40B0-A122-9D525CFEDA39}" destId="{A97081DA-7C70-49F7-9901-F0A086C68C48}" srcOrd="1" destOrd="0" presId="urn:microsoft.com/office/officeart/2005/8/layout/target3"/>
    <dgm:cxn modelId="{4F05CA50-BCB3-4DB0-9CCA-09D6F9C239DB}" type="presOf" srcId="{2D5B7603-C5DB-42BF-B6CC-32B174B246AE}" destId="{35EDBB8D-3229-4D97-B2A1-A39B5F333810}" srcOrd="0" destOrd="0" presId="urn:microsoft.com/office/officeart/2005/8/layout/target3"/>
    <dgm:cxn modelId="{98D0E4FD-7F25-4DBD-82EA-1ADD0474EE5C}" type="presOf" srcId="{135DF122-8733-40B0-A122-9D525CFEDA39}" destId="{64170A65-6D03-4714-9CA1-E95F44C70181}" srcOrd="0" destOrd="0" presId="urn:microsoft.com/office/officeart/2005/8/layout/target3"/>
    <dgm:cxn modelId="{FCEA8F6C-E8B8-4759-9E01-412B1E0E763E}" type="presOf" srcId="{5BD22EA8-16FD-4063-8830-E64CDEC2C42F}" destId="{91FDD4B6-B1C0-450B-9EEC-C6AEDDB2BB3C}" srcOrd="1" destOrd="0" presId="urn:microsoft.com/office/officeart/2005/8/layout/target3"/>
    <dgm:cxn modelId="{018293DC-B682-482E-9520-AA302D3BB103}" type="presOf" srcId="{F218D9E7-DCBA-4789-8F5A-AF0CD7DFD0B4}" destId="{95AF9C69-CE7F-4E64-A2ED-DA5F6270BC5F}" srcOrd="0" destOrd="0" presId="urn:microsoft.com/office/officeart/2005/8/layout/target3"/>
    <dgm:cxn modelId="{2E3DE366-0B22-4A28-AB18-4696050E5E18}" type="presOf" srcId="{5BD22EA8-16FD-4063-8830-E64CDEC2C42F}" destId="{4BD863FA-CF7A-4AC6-9AE6-B94AF32D4551}" srcOrd="0" destOrd="0" presId="urn:microsoft.com/office/officeart/2005/8/layout/target3"/>
    <dgm:cxn modelId="{D60F8874-78EB-4E61-803F-3C2BD26DBBEB}" type="presParOf" srcId="{95AF9C69-CE7F-4E64-A2ED-DA5F6270BC5F}" destId="{3CE9BC03-5E29-4E77-B0F3-3A051D55D234}" srcOrd="0" destOrd="0" presId="urn:microsoft.com/office/officeart/2005/8/layout/target3"/>
    <dgm:cxn modelId="{98231DA1-5899-4D74-A387-B87290422128}" type="presParOf" srcId="{95AF9C69-CE7F-4E64-A2ED-DA5F6270BC5F}" destId="{3D8D844A-37EF-46D5-83B8-8E546BBE447B}" srcOrd="1" destOrd="0" presId="urn:microsoft.com/office/officeart/2005/8/layout/target3"/>
    <dgm:cxn modelId="{E8724213-3BA8-4773-B5D2-E998B730603D}" type="presParOf" srcId="{95AF9C69-CE7F-4E64-A2ED-DA5F6270BC5F}" destId="{35EDBB8D-3229-4D97-B2A1-A39B5F333810}" srcOrd="2" destOrd="0" presId="urn:microsoft.com/office/officeart/2005/8/layout/target3"/>
    <dgm:cxn modelId="{E7F91D9C-6ADE-4B63-B444-C30D1A48BA4E}" type="presParOf" srcId="{95AF9C69-CE7F-4E64-A2ED-DA5F6270BC5F}" destId="{B6D710DE-4CFC-4186-83D0-1DF8E086B596}" srcOrd="3" destOrd="0" presId="urn:microsoft.com/office/officeart/2005/8/layout/target3"/>
    <dgm:cxn modelId="{62D5B3B7-F125-41AC-91EA-1B80A6DBFC2A}" type="presParOf" srcId="{95AF9C69-CE7F-4E64-A2ED-DA5F6270BC5F}" destId="{9B3F40F8-8A66-49E4-B6D2-1E230524BF58}" srcOrd="4" destOrd="0" presId="urn:microsoft.com/office/officeart/2005/8/layout/target3"/>
    <dgm:cxn modelId="{899210F9-98B1-46F4-92FC-FD0BEC2BF26E}" type="presParOf" srcId="{95AF9C69-CE7F-4E64-A2ED-DA5F6270BC5F}" destId="{4BD863FA-CF7A-4AC6-9AE6-B94AF32D4551}" srcOrd="5" destOrd="0" presId="urn:microsoft.com/office/officeart/2005/8/layout/target3"/>
    <dgm:cxn modelId="{627467AB-8AF6-4915-845E-B68A7DDE8976}" type="presParOf" srcId="{95AF9C69-CE7F-4E64-A2ED-DA5F6270BC5F}" destId="{ED53B2DA-9A97-4AF2-9741-D2269285599B}" srcOrd="6" destOrd="0" presId="urn:microsoft.com/office/officeart/2005/8/layout/target3"/>
    <dgm:cxn modelId="{B0DD82A0-C6A9-4389-A1D6-C7E3CF7F7632}" type="presParOf" srcId="{95AF9C69-CE7F-4E64-A2ED-DA5F6270BC5F}" destId="{DB95A881-21B9-470E-981C-B3A1ACC8A200}" srcOrd="7" destOrd="0" presId="urn:microsoft.com/office/officeart/2005/8/layout/target3"/>
    <dgm:cxn modelId="{0E14A443-5D15-4DE1-A3E9-CC55FF6E9CE4}" type="presParOf" srcId="{95AF9C69-CE7F-4E64-A2ED-DA5F6270BC5F}" destId="{64170A65-6D03-4714-9CA1-E95F44C70181}" srcOrd="8" destOrd="0" presId="urn:microsoft.com/office/officeart/2005/8/layout/target3"/>
    <dgm:cxn modelId="{88324ECD-4BD3-4F22-B164-DD084C0809B2}" type="presParOf" srcId="{95AF9C69-CE7F-4E64-A2ED-DA5F6270BC5F}" destId="{CC5896ED-5A6F-4EEB-B176-D9DCF570459F}" srcOrd="9" destOrd="0" presId="urn:microsoft.com/office/officeart/2005/8/layout/target3"/>
    <dgm:cxn modelId="{1926E0F6-C591-4289-B61D-55B991C9570F}" type="presParOf" srcId="{95AF9C69-CE7F-4E64-A2ED-DA5F6270BC5F}" destId="{91FDD4B6-B1C0-450B-9EEC-C6AEDDB2BB3C}" srcOrd="10" destOrd="0" presId="urn:microsoft.com/office/officeart/2005/8/layout/target3"/>
    <dgm:cxn modelId="{35132259-5737-4F70-8160-3B844763F820}" type="presParOf" srcId="{95AF9C69-CE7F-4E64-A2ED-DA5F6270BC5F}" destId="{A97081DA-7C70-49F7-9901-F0A086C68C48}"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77AC9F-ED9A-4505-AE8B-B71B57A3605A}" type="doc">
      <dgm:prSet loTypeId="urn:microsoft.com/office/officeart/2005/8/layout/hList3" loCatId="list" qsTypeId="urn:microsoft.com/office/officeart/2005/8/quickstyle/3d3" qsCatId="3D" csTypeId="urn:microsoft.com/office/officeart/2005/8/colors/colorful5" csCatId="colorful" phldr="1"/>
      <dgm:spPr/>
      <dgm:t>
        <a:bodyPr/>
        <a:lstStyle/>
        <a:p>
          <a:pPr rtl="1"/>
          <a:endParaRPr lang="ar-SA"/>
        </a:p>
      </dgm:t>
    </dgm:pt>
    <dgm:pt modelId="{1F6F795F-F377-44B7-9FAF-D2DBFB8B03FD}">
      <dgm:prSet phldrT="[نص]">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t>مصادر الماء في الطبيعة </a:t>
          </a:r>
          <a:endParaRPr lang="ar-SA" dirty="0"/>
        </a:p>
      </dgm:t>
    </dgm:pt>
    <dgm:pt modelId="{016A00F0-8C69-42F6-B67B-1813540F8AC8}" type="parTrans" cxnId="{8E63109D-EA73-47C3-810C-3AA5117975FB}">
      <dgm:prSet/>
      <dgm:spPr/>
      <dgm:t>
        <a:bodyPr/>
        <a:lstStyle/>
        <a:p>
          <a:pPr rtl="1"/>
          <a:endParaRPr lang="ar-SA"/>
        </a:p>
      </dgm:t>
    </dgm:pt>
    <dgm:pt modelId="{BC805A5B-4FB0-4E1A-BD8F-D6B3ABF0AF1F}" type="sibTrans" cxnId="{8E63109D-EA73-47C3-810C-3AA5117975FB}">
      <dgm:prSet/>
      <dgm:spPr/>
      <dgm:t>
        <a:bodyPr/>
        <a:lstStyle/>
        <a:p>
          <a:pPr rtl="1"/>
          <a:endParaRPr lang="ar-SA"/>
        </a:p>
      </dgm:t>
    </dgm:pt>
    <dgm:pt modelId="{AD34F418-2942-4B1B-935D-F6E35C882F06}">
      <dgm:prSet phldrT="[نص]"/>
      <dgm:spPr/>
      <dgm:t>
        <a:bodyPr/>
        <a:lstStyle/>
        <a:p>
          <a:pPr rtl="1"/>
          <a:r>
            <a:rPr lang="ar-SA" b="1" dirty="0" smtClean="0"/>
            <a:t>حالة سائلة: مياه الاودية </a:t>
          </a:r>
          <a:r>
            <a:rPr lang="ar-SA" b="1" dirty="0" err="1" smtClean="0"/>
            <a:t>والانهار</a:t>
          </a:r>
          <a:r>
            <a:rPr lang="ar-SA" b="1" dirty="0" smtClean="0"/>
            <a:t> والبحيرات</a:t>
          </a:r>
          <a:r>
            <a:rPr lang="en-US" b="1" dirty="0" smtClean="0"/>
            <a:t> </a:t>
          </a:r>
          <a:br>
            <a:rPr lang="en-US" b="1" dirty="0" smtClean="0"/>
          </a:br>
          <a:r>
            <a:rPr lang="en-US" b="1" dirty="0" smtClean="0"/>
            <a:t/>
          </a:r>
          <a:br>
            <a:rPr lang="en-US" b="1" dirty="0" smtClean="0"/>
          </a:br>
          <a:endParaRPr lang="ar-SA" dirty="0"/>
        </a:p>
      </dgm:t>
    </dgm:pt>
    <dgm:pt modelId="{813561C9-6E21-45E3-AE36-7879694B1323}" type="parTrans" cxnId="{9F669A2A-EBAE-415F-87C2-57D1F8E5A668}">
      <dgm:prSet/>
      <dgm:spPr/>
      <dgm:t>
        <a:bodyPr/>
        <a:lstStyle/>
        <a:p>
          <a:pPr rtl="1"/>
          <a:endParaRPr lang="ar-SA"/>
        </a:p>
      </dgm:t>
    </dgm:pt>
    <dgm:pt modelId="{60CBE721-4A66-45AE-BA1B-B73C392FA6D6}" type="sibTrans" cxnId="{9F669A2A-EBAE-415F-87C2-57D1F8E5A668}">
      <dgm:prSet/>
      <dgm:spPr/>
      <dgm:t>
        <a:bodyPr/>
        <a:lstStyle/>
        <a:p>
          <a:pPr rtl="1"/>
          <a:endParaRPr lang="ar-SA"/>
        </a:p>
      </dgm:t>
    </dgm:pt>
    <dgm:pt modelId="{AFEE873A-748E-4C73-ADA2-529FA41BA3C9}">
      <dgm:prSet phldrT="[نص]"/>
      <dgm:spPr/>
      <dgm:t>
        <a:bodyPr/>
        <a:lstStyle/>
        <a:p>
          <a:pPr rtl="1"/>
          <a:r>
            <a:rPr lang="en-US" b="1" dirty="0" smtClean="0"/>
            <a:t>· </a:t>
          </a:r>
          <a:r>
            <a:rPr lang="ar-SA" b="1" dirty="0" smtClean="0"/>
            <a:t>حالة متجمدة: كالثلوج والمسطحات الجليدية التي نراها خاصة في القطبين الشمالي والجنوبي واعلى الجبال الشاهقة</a:t>
          </a:r>
          <a:r>
            <a:rPr lang="en-US" b="1" dirty="0" smtClean="0"/>
            <a:t>. </a:t>
          </a:r>
          <a:endParaRPr lang="ar-SA" dirty="0"/>
        </a:p>
      </dgm:t>
    </dgm:pt>
    <dgm:pt modelId="{11C67322-4C70-42F9-99E3-04298BA074AD}" type="parTrans" cxnId="{19EE5AD6-F6E2-46E6-AA7A-8609D0B59619}">
      <dgm:prSet/>
      <dgm:spPr/>
      <dgm:t>
        <a:bodyPr/>
        <a:lstStyle/>
        <a:p>
          <a:pPr rtl="1"/>
          <a:endParaRPr lang="ar-SA"/>
        </a:p>
      </dgm:t>
    </dgm:pt>
    <dgm:pt modelId="{47A8FD66-5E58-4CDE-B8A0-412399AD4FC3}" type="sibTrans" cxnId="{19EE5AD6-F6E2-46E6-AA7A-8609D0B59619}">
      <dgm:prSet/>
      <dgm:spPr/>
      <dgm:t>
        <a:bodyPr/>
        <a:lstStyle/>
        <a:p>
          <a:pPr rtl="1"/>
          <a:endParaRPr lang="ar-SA"/>
        </a:p>
      </dgm:t>
    </dgm:pt>
    <dgm:pt modelId="{FDF8C128-316F-4D9B-A73B-16279080847F}">
      <dgm:prSet phldrT="[نص]" custT="1"/>
      <dgm:spPr/>
      <dgm:t>
        <a:bodyPr/>
        <a:lstStyle/>
        <a:p>
          <a:pPr rtl="1"/>
          <a:r>
            <a:rPr lang="ar-SA" sz="4000" dirty="0" smtClean="0"/>
            <a:t>حالة </a:t>
          </a:r>
          <a:r>
            <a:rPr lang="ar-SA" sz="4000" dirty="0" err="1" smtClean="0"/>
            <a:t>غازية  </a:t>
          </a:r>
          <a:r>
            <a:rPr lang="ar-SA" sz="4000" dirty="0" smtClean="0"/>
            <a:t>:  بخار الماء بالجو </a:t>
          </a:r>
          <a:endParaRPr lang="ar-SA" sz="4000" dirty="0"/>
        </a:p>
      </dgm:t>
    </dgm:pt>
    <dgm:pt modelId="{A46C8D7D-2FF2-4ED8-B213-B9588C2F1567}" type="parTrans" cxnId="{BD4062CE-098B-4AE8-9EF9-62DAE09FA38C}">
      <dgm:prSet/>
      <dgm:spPr/>
      <dgm:t>
        <a:bodyPr/>
        <a:lstStyle/>
        <a:p>
          <a:pPr rtl="1"/>
          <a:endParaRPr lang="ar-SA"/>
        </a:p>
      </dgm:t>
    </dgm:pt>
    <dgm:pt modelId="{3EE4F65E-C9F5-43C5-AB03-3EA0CBC230C7}" type="sibTrans" cxnId="{BD4062CE-098B-4AE8-9EF9-62DAE09FA38C}">
      <dgm:prSet/>
      <dgm:spPr/>
      <dgm:t>
        <a:bodyPr/>
        <a:lstStyle/>
        <a:p>
          <a:pPr rtl="1"/>
          <a:endParaRPr lang="ar-SA"/>
        </a:p>
      </dgm:t>
    </dgm:pt>
    <dgm:pt modelId="{2E23E4FD-312E-45C1-AAE8-82BBFB7ECD8C}" type="pres">
      <dgm:prSet presAssocID="{6D77AC9F-ED9A-4505-AE8B-B71B57A3605A}" presName="composite" presStyleCnt="0">
        <dgm:presLayoutVars>
          <dgm:chMax val="1"/>
          <dgm:dir/>
          <dgm:resizeHandles val="exact"/>
        </dgm:presLayoutVars>
      </dgm:prSet>
      <dgm:spPr/>
      <dgm:t>
        <a:bodyPr/>
        <a:lstStyle/>
        <a:p>
          <a:pPr rtl="1"/>
          <a:endParaRPr lang="ar-SA"/>
        </a:p>
      </dgm:t>
    </dgm:pt>
    <dgm:pt modelId="{BCF64A5D-6BBD-4F73-94E3-82BB3CAA2B4B}" type="pres">
      <dgm:prSet presAssocID="{1F6F795F-F377-44B7-9FAF-D2DBFB8B03FD}" presName="roof" presStyleLbl="dkBgShp" presStyleIdx="0" presStyleCnt="2"/>
      <dgm:spPr/>
      <dgm:t>
        <a:bodyPr/>
        <a:lstStyle/>
        <a:p>
          <a:pPr rtl="1"/>
          <a:endParaRPr lang="ar-SA"/>
        </a:p>
      </dgm:t>
    </dgm:pt>
    <dgm:pt modelId="{D935FB07-A5A7-406D-A5FF-4241242B2225}" type="pres">
      <dgm:prSet presAssocID="{1F6F795F-F377-44B7-9FAF-D2DBFB8B03FD}" presName="pillars" presStyleCnt="0"/>
      <dgm:spPr/>
    </dgm:pt>
    <dgm:pt modelId="{51230774-5A83-4DE8-9583-0A089C6CE94A}" type="pres">
      <dgm:prSet presAssocID="{1F6F795F-F377-44B7-9FAF-D2DBFB8B03FD}" presName="pillar1" presStyleLbl="node1" presStyleIdx="0" presStyleCnt="3">
        <dgm:presLayoutVars>
          <dgm:bulletEnabled val="1"/>
        </dgm:presLayoutVars>
      </dgm:prSet>
      <dgm:spPr/>
      <dgm:t>
        <a:bodyPr/>
        <a:lstStyle/>
        <a:p>
          <a:pPr rtl="1"/>
          <a:endParaRPr lang="ar-SA"/>
        </a:p>
      </dgm:t>
    </dgm:pt>
    <dgm:pt modelId="{10691A02-86DE-44FD-A52B-963B3B51F1A5}" type="pres">
      <dgm:prSet presAssocID="{AFEE873A-748E-4C73-ADA2-529FA41BA3C9}" presName="pillarX" presStyleLbl="node1" presStyleIdx="1" presStyleCnt="3">
        <dgm:presLayoutVars>
          <dgm:bulletEnabled val="1"/>
        </dgm:presLayoutVars>
      </dgm:prSet>
      <dgm:spPr/>
      <dgm:t>
        <a:bodyPr/>
        <a:lstStyle/>
        <a:p>
          <a:pPr rtl="1"/>
          <a:endParaRPr lang="ar-SA"/>
        </a:p>
      </dgm:t>
    </dgm:pt>
    <dgm:pt modelId="{A87CEF88-5EFF-488C-A0C1-6489B2E13DEE}" type="pres">
      <dgm:prSet presAssocID="{FDF8C128-316F-4D9B-A73B-16279080847F}" presName="pillarX" presStyleLbl="node1" presStyleIdx="2" presStyleCnt="3">
        <dgm:presLayoutVars>
          <dgm:bulletEnabled val="1"/>
        </dgm:presLayoutVars>
      </dgm:prSet>
      <dgm:spPr/>
      <dgm:t>
        <a:bodyPr/>
        <a:lstStyle/>
        <a:p>
          <a:pPr rtl="1"/>
          <a:endParaRPr lang="ar-SA"/>
        </a:p>
      </dgm:t>
    </dgm:pt>
    <dgm:pt modelId="{9F166895-B18B-4670-A628-5F2EEF1E8DD0}" type="pres">
      <dgm:prSet presAssocID="{1F6F795F-F377-44B7-9FAF-D2DBFB8B03FD}" presName="base" presStyleLbl="dkBgShp" presStyleIdx="1" presStyleCnt="2"/>
      <dgm:spPr/>
    </dgm:pt>
  </dgm:ptLst>
  <dgm:cxnLst>
    <dgm:cxn modelId="{D2BCE844-FFFD-4D13-834F-44B44E8FA28F}" type="presOf" srcId="{FDF8C128-316F-4D9B-A73B-16279080847F}" destId="{A87CEF88-5EFF-488C-A0C1-6489B2E13DEE}" srcOrd="0" destOrd="0" presId="urn:microsoft.com/office/officeart/2005/8/layout/hList3"/>
    <dgm:cxn modelId="{8E63109D-EA73-47C3-810C-3AA5117975FB}" srcId="{6D77AC9F-ED9A-4505-AE8B-B71B57A3605A}" destId="{1F6F795F-F377-44B7-9FAF-D2DBFB8B03FD}" srcOrd="0" destOrd="0" parTransId="{016A00F0-8C69-42F6-B67B-1813540F8AC8}" sibTransId="{BC805A5B-4FB0-4E1A-BD8F-D6B3ABF0AF1F}"/>
    <dgm:cxn modelId="{7392E074-D940-41E4-A30D-5C38F6170DE1}" type="presOf" srcId="{6D77AC9F-ED9A-4505-AE8B-B71B57A3605A}" destId="{2E23E4FD-312E-45C1-AAE8-82BBFB7ECD8C}" srcOrd="0" destOrd="0" presId="urn:microsoft.com/office/officeart/2005/8/layout/hList3"/>
    <dgm:cxn modelId="{F5D40983-5748-4090-A1A4-D5D447FB8441}" type="presOf" srcId="{1F6F795F-F377-44B7-9FAF-D2DBFB8B03FD}" destId="{BCF64A5D-6BBD-4F73-94E3-82BB3CAA2B4B}" srcOrd="0" destOrd="0" presId="urn:microsoft.com/office/officeart/2005/8/layout/hList3"/>
    <dgm:cxn modelId="{9F669A2A-EBAE-415F-87C2-57D1F8E5A668}" srcId="{1F6F795F-F377-44B7-9FAF-D2DBFB8B03FD}" destId="{AD34F418-2942-4B1B-935D-F6E35C882F06}" srcOrd="0" destOrd="0" parTransId="{813561C9-6E21-45E3-AE36-7879694B1323}" sibTransId="{60CBE721-4A66-45AE-BA1B-B73C392FA6D6}"/>
    <dgm:cxn modelId="{19EE5AD6-F6E2-46E6-AA7A-8609D0B59619}" srcId="{1F6F795F-F377-44B7-9FAF-D2DBFB8B03FD}" destId="{AFEE873A-748E-4C73-ADA2-529FA41BA3C9}" srcOrd="1" destOrd="0" parTransId="{11C67322-4C70-42F9-99E3-04298BA074AD}" sibTransId="{47A8FD66-5E58-4CDE-B8A0-412399AD4FC3}"/>
    <dgm:cxn modelId="{BD4062CE-098B-4AE8-9EF9-62DAE09FA38C}" srcId="{1F6F795F-F377-44B7-9FAF-D2DBFB8B03FD}" destId="{FDF8C128-316F-4D9B-A73B-16279080847F}" srcOrd="2" destOrd="0" parTransId="{A46C8D7D-2FF2-4ED8-B213-B9588C2F1567}" sibTransId="{3EE4F65E-C9F5-43C5-AB03-3EA0CBC230C7}"/>
    <dgm:cxn modelId="{D4850086-5EAA-4C45-9114-9F3C5E674B1F}" type="presOf" srcId="{AD34F418-2942-4B1B-935D-F6E35C882F06}" destId="{51230774-5A83-4DE8-9583-0A089C6CE94A}" srcOrd="0" destOrd="0" presId="urn:microsoft.com/office/officeart/2005/8/layout/hList3"/>
    <dgm:cxn modelId="{366A7DC5-F17A-4564-AD5D-CC5BD10F1862}" type="presOf" srcId="{AFEE873A-748E-4C73-ADA2-529FA41BA3C9}" destId="{10691A02-86DE-44FD-A52B-963B3B51F1A5}" srcOrd="0" destOrd="0" presId="urn:microsoft.com/office/officeart/2005/8/layout/hList3"/>
    <dgm:cxn modelId="{34C2F4EE-1ED3-41C9-A50B-E12E92C62801}" type="presParOf" srcId="{2E23E4FD-312E-45C1-AAE8-82BBFB7ECD8C}" destId="{BCF64A5D-6BBD-4F73-94E3-82BB3CAA2B4B}" srcOrd="0" destOrd="0" presId="urn:microsoft.com/office/officeart/2005/8/layout/hList3"/>
    <dgm:cxn modelId="{84874A41-0000-415C-80F4-382E7B20AE45}" type="presParOf" srcId="{2E23E4FD-312E-45C1-AAE8-82BBFB7ECD8C}" destId="{D935FB07-A5A7-406D-A5FF-4241242B2225}" srcOrd="1" destOrd="0" presId="urn:microsoft.com/office/officeart/2005/8/layout/hList3"/>
    <dgm:cxn modelId="{B59AF461-9D84-4A70-B71E-334D50F7FAAD}" type="presParOf" srcId="{D935FB07-A5A7-406D-A5FF-4241242B2225}" destId="{51230774-5A83-4DE8-9583-0A089C6CE94A}" srcOrd="0" destOrd="0" presId="urn:microsoft.com/office/officeart/2005/8/layout/hList3"/>
    <dgm:cxn modelId="{3665DFD1-067C-48EB-8B09-CCF3779CAB5E}" type="presParOf" srcId="{D935FB07-A5A7-406D-A5FF-4241242B2225}" destId="{10691A02-86DE-44FD-A52B-963B3B51F1A5}" srcOrd="1" destOrd="0" presId="urn:microsoft.com/office/officeart/2005/8/layout/hList3"/>
    <dgm:cxn modelId="{8B3E573D-19B4-45A8-8FD6-16534EDC883F}" type="presParOf" srcId="{D935FB07-A5A7-406D-A5FF-4241242B2225}" destId="{A87CEF88-5EFF-488C-A0C1-6489B2E13DEE}" srcOrd="2" destOrd="0" presId="urn:microsoft.com/office/officeart/2005/8/layout/hList3"/>
    <dgm:cxn modelId="{21938B52-28DF-40C1-9AD0-8A35DCFD9559}" type="presParOf" srcId="{2E23E4FD-312E-45C1-AAE8-82BBFB7ECD8C}" destId="{9F166895-B18B-4670-A628-5F2EEF1E8DD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1D7C39-4CDB-4474-BB30-26DD24118081}"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pPr rtl="1"/>
          <a:endParaRPr lang="ar-SA"/>
        </a:p>
      </dgm:t>
    </dgm:pt>
    <dgm:pt modelId="{F547EA6D-D6A4-405E-8476-DB8CF4BA8283}">
      <dgm:prSet phldrT="[نص]"/>
      <dgm:spPr>
        <a:effectLst>
          <a:glow rad="139700">
            <a:schemeClr val="accent5">
              <a:satMod val="175000"/>
              <a:alpha val="40000"/>
            </a:schemeClr>
          </a:glow>
        </a:effectLs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تساعد على تذويب الأملاح والحوامض بدرجة أعلى من الماء غير الممغنط</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b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S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CB2BCCD-F769-4D88-AEAA-8642891150F3}" type="parTrans" cxnId="{2D345C34-0D48-49BD-90AC-10E9A5A9ECFF}">
      <dgm:prSet/>
      <dgm:spPr/>
      <dgm:t>
        <a:bodyPr/>
        <a:lstStyle/>
        <a:p>
          <a:pPr rtl="1"/>
          <a:endParaRPr lang="ar-SA"/>
        </a:p>
      </dgm:t>
    </dgm:pt>
    <dgm:pt modelId="{BBA80348-8512-4C9F-A5BE-7D0A81A9D400}" type="sibTrans" cxnId="{2D345C34-0D48-49BD-90AC-10E9A5A9ECFF}">
      <dgm:prSet/>
      <dgm:spPr/>
      <dgm:t>
        <a:bodyPr/>
        <a:lstStyle/>
        <a:p>
          <a:pPr rtl="1"/>
          <a:endParaRPr lang="ar-SA"/>
        </a:p>
      </dgm:t>
    </dgm:pt>
    <dgm:pt modelId="{0F36438A-767B-4B7F-BC56-138170DF1992}">
      <dgm:prSet phldrT="[نص]" custT="1"/>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ar-SA" sz="1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لديه خاصية تذويب الأوكسجين بدرجة أعلى من الماء المحلى</a:t>
          </a:r>
          <a:r>
            <a:rPr lang="en-US" sz="1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br>
            <a:rPr lang="en-US" sz="1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ar-SA" sz="1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بالإضافة إلى تسريع التفاعلات الكيميائية</a:t>
          </a:r>
          <a:r>
            <a:rPr lang="en-US" sz="1600" b="1" dirty="0" smtClean="0"/>
            <a:t/>
          </a:r>
          <a:br>
            <a:rPr lang="en-US" sz="1600" b="1" dirty="0" smtClean="0"/>
          </a:br>
          <a:endParaRPr lang="ar-SA" sz="1600" b="1" dirty="0"/>
        </a:p>
      </dgm:t>
    </dgm:pt>
    <dgm:pt modelId="{AC343205-E2C9-4222-8DC8-44BA86A1E328}" type="parTrans" cxnId="{C3EB1109-E4B0-424B-9712-8CA609F39FD8}">
      <dgm:prSet/>
      <dgm:spPr/>
      <dgm:t>
        <a:bodyPr/>
        <a:lstStyle/>
        <a:p>
          <a:pPr rtl="1"/>
          <a:endParaRPr lang="ar-SA"/>
        </a:p>
      </dgm:t>
    </dgm:pt>
    <dgm:pt modelId="{3B48B204-7FAD-4BB9-8F6A-9BB40E26CD9D}" type="sibTrans" cxnId="{C3EB1109-E4B0-424B-9712-8CA609F39FD8}">
      <dgm:prSet/>
      <dgm:spPr/>
      <dgm:t>
        <a:bodyPr/>
        <a:lstStyle/>
        <a:p>
          <a:pPr rtl="1"/>
          <a:endParaRPr lang="ar-SA"/>
        </a:p>
      </dgm:t>
    </dgm:pt>
    <dgm:pt modelId="{310CBB41-ECD1-489F-AF41-9E87DBE29E0D}">
      <dgm:prSet phldrT="[نص]" custT="1"/>
      <dgm:spPr/>
      <dgm:t>
        <a:bodyPr/>
        <a:lstStyle/>
        <a:p>
          <a:pPr rtl="1"/>
          <a:r>
            <a:rPr lang="ar-SA" sz="1800" b="1" dirty="0" smtClean="0"/>
            <a:t>كذلك يقي ويعالج من حموضة المعدة والإمساك والصداع المزمن</a:t>
          </a:r>
          <a:endParaRPr lang="ar-SA" sz="1800" b="1" dirty="0"/>
        </a:p>
      </dgm:t>
    </dgm:pt>
    <dgm:pt modelId="{22DA699B-4366-450A-BBFE-22D8BC76B5EF}" type="parTrans" cxnId="{15085E73-BB8E-4671-B0FD-967DCDD3799A}">
      <dgm:prSet/>
      <dgm:spPr/>
      <dgm:t>
        <a:bodyPr/>
        <a:lstStyle/>
        <a:p>
          <a:pPr rtl="1"/>
          <a:endParaRPr lang="ar-SA"/>
        </a:p>
      </dgm:t>
    </dgm:pt>
    <dgm:pt modelId="{091389C0-F443-4EA5-9C95-06086AAF0CD9}" type="sibTrans" cxnId="{15085E73-BB8E-4671-B0FD-967DCDD3799A}">
      <dgm:prSet/>
      <dgm:spPr/>
      <dgm:t>
        <a:bodyPr/>
        <a:lstStyle/>
        <a:p>
          <a:pPr rtl="1"/>
          <a:endParaRPr lang="ar-SA"/>
        </a:p>
      </dgm:t>
    </dgm:pt>
    <dgm:pt modelId="{ECD5AEC3-2041-43D8-825E-31768ADEFAFE}">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105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من الحالات لمرضى كانوا يشتكون من وجود </a:t>
          </a:r>
          <a:r>
            <a:rPr lang="ar-SA" sz="105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حصاوى</a:t>
          </a:r>
          <a:r>
            <a:rPr lang="ar-SA" sz="105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في الكلي تفتت وخرجت من أجسامهم دون تناول أي نوع من </a:t>
          </a:r>
          <a:r>
            <a:rPr lang="ar-SA" sz="105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الأدوية...</a:t>
          </a:r>
          <a:r>
            <a:rPr lang="ar-SA" sz="105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ودون التدخل الجراحي</a:t>
          </a:r>
          <a:r>
            <a:rPr lang="en-US" sz="105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105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SA" sz="105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7943B89A-92AA-49A2-86A4-DEA913AB95D1}" type="parTrans" cxnId="{386194A8-1666-4E96-A4C4-0A12892F7410}">
      <dgm:prSet/>
      <dgm:spPr/>
      <dgm:t>
        <a:bodyPr/>
        <a:lstStyle/>
        <a:p>
          <a:pPr rtl="1"/>
          <a:endParaRPr lang="ar-SA"/>
        </a:p>
      </dgm:t>
    </dgm:pt>
    <dgm:pt modelId="{953F56EC-0845-41E6-BB1B-5E08B8E51BB5}" type="sibTrans" cxnId="{386194A8-1666-4E96-A4C4-0A12892F7410}">
      <dgm:prSet/>
      <dgm:spPr/>
      <dgm:t>
        <a:bodyPr/>
        <a:lstStyle/>
        <a:p>
          <a:pPr rtl="1"/>
          <a:endParaRPr lang="ar-SA"/>
        </a:p>
      </dgm:t>
    </dgm:pt>
    <dgm:pt modelId="{DB0A3D7A-49C5-4042-9D26-096E990312E5}">
      <dgm:prSet phldrT="[نص]" custT="1"/>
      <dgm:spPr/>
      <dgm:t>
        <a:bodyPr/>
        <a:lstStyle/>
        <a:p>
          <a:pPr rtl="1"/>
          <a:r>
            <a:rPr lang="ar-SA"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تساعد الماء الممغنطة بشكل ملحوظ في عمليات التنظيف</a:t>
          </a:r>
          <a:r>
            <a:rPr lang="en-US"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للجسم</a:t>
          </a:r>
          <a:r>
            <a:rPr lang="en-US"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ar-SA" sz="1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3BC8A50-9E31-403E-AC08-DEAB60020F00}" type="parTrans" cxnId="{2C92A8D9-A9B1-4AB4-ABDA-8872D576D68C}">
      <dgm:prSet/>
      <dgm:spPr/>
      <dgm:t>
        <a:bodyPr/>
        <a:lstStyle/>
        <a:p>
          <a:pPr rtl="1"/>
          <a:endParaRPr lang="ar-SA"/>
        </a:p>
      </dgm:t>
    </dgm:pt>
    <dgm:pt modelId="{CCEFF7A5-84EF-41D8-9AAB-01E418E52FFE}" type="sibTrans" cxnId="{2C92A8D9-A9B1-4AB4-ABDA-8872D576D68C}">
      <dgm:prSet/>
      <dgm:spPr/>
      <dgm:t>
        <a:bodyPr/>
        <a:lstStyle/>
        <a:p>
          <a:pPr rtl="1"/>
          <a:endParaRPr lang="ar-SA"/>
        </a:p>
      </dgm:t>
    </dgm:pt>
    <dgm:pt modelId="{1A6B5F37-70F1-43F3-BD7B-2B33DDEF70AF}">
      <dgm:prSet phldrT="[نص]" custT="1"/>
      <dgm:spPr>
        <a:solidFill>
          <a:schemeClr val="accent3">
            <a:lumMod val="60000"/>
            <a:lumOff val="40000"/>
          </a:schemeClr>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1000" b="1"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شرب الماء الممغنط بمعدل لترين يوميا</a:t>
          </a:r>
          <a:r>
            <a:rPr lang="en-US" sz="1000" b="1"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a:t>
          </a:r>
          <a:br>
            <a:rPr lang="en-US" sz="1000" b="1"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br>
          <a:r>
            <a:rPr lang="ar-SA" sz="1000" b="1"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وخصوصا في البلدان الحارة يساعد في تخليص أجسامنا من كميات كبيرة من السموم المختلفة الموجودة في داخل أجسامنا</a:t>
          </a:r>
          <a:r>
            <a:rPr lang="en-US" sz="1000" b="1"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a:t>
          </a:r>
          <a:r>
            <a:rPr lang="en-US" sz="1000" b="1" dirty="0" smtClean="0">
              <a:ln>
                <a:solidFill>
                  <a:schemeClr val="tx1">
                    <a:lumMod val="95000"/>
                    <a:lumOff val="5000"/>
                  </a:schemeClr>
                </a:solidFill>
              </a:ln>
            </a:rPr>
            <a:t/>
          </a:r>
          <a:br>
            <a:rPr lang="en-US" sz="1000" b="1" dirty="0" smtClean="0">
              <a:ln>
                <a:solidFill>
                  <a:schemeClr val="tx1">
                    <a:lumMod val="95000"/>
                    <a:lumOff val="5000"/>
                  </a:schemeClr>
                </a:solidFill>
              </a:ln>
            </a:rPr>
          </a:br>
          <a:endParaRPr lang="ar-SA" sz="1000" b="1" dirty="0">
            <a:ln>
              <a:solidFill>
                <a:schemeClr val="tx1">
                  <a:lumMod val="95000"/>
                  <a:lumOff val="5000"/>
                </a:schemeClr>
              </a:solidFill>
            </a:ln>
          </a:endParaRPr>
        </a:p>
      </dgm:t>
    </dgm:pt>
    <dgm:pt modelId="{17E13861-9E0F-4217-8CF0-77DA01E195C8}" type="parTrans" cxnId="{975EE0F7-2798-4670-AF92-6CD1C71254ED}">
      <dgm:prSet/>
      <dgm:spPr/>
      <dgm:t>
        <a:bodyPr/>
        <a:lstStyle/>
        <a:p>
          <a:pPr rtl="1"/>
          <a:endParaRPr lang="ar-SA"/>
        </a:p>
      </dgm:t>
    </dgm:pt>
    <dgm:pt modelId="{08EAAC74-C840-441F-832A-0B727B9041C7}" type="sibTrans" cxnId="{975EE0F7-2798-4670-AF92-6CD1C71254ED}">
      <dgm:prSet/>
      <dgm:spPr/>
      <dgm:t>
        <a:bodyPr/>
        <a:lstStyle/>
        <a:p>
          <a:pPr rtl="1"/>
          <a:endParaRPr lang="ar-SA"/>
        </a:p>
      </dgm:t>
    </dgm:pt>
    <dgm:pt modelId="{0ED5A68C-2219-45FC-BD37-C4414C40453E}">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والتخلص من </a:t>
          </a:r>
          <a:r>
            <a:rPr lang="ar-SA" sz="1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الجراثيم ....</a:t>
          </a:r>
          <a:r>
            <a:rPr lang="ar-SA"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والكثير من الملوثات الكيميائية</a:t>
          </a:r>
          <a:endParaRPr lang="ar-SA"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45ABCEC6-71D2-4D38-8EA9-635D968EB8B1}" type="parTrans" cxnId="{6486BDF3-32D9-465D-A7C6-A5A9D626843F}">
      <dgm:prSet/>
      <dgm:spPr/>
      <dgm:t>
        <a:bodyPr/>
        <a:lstStyle/>
        <a:p>
          <a:pPr rtl="1"/>
          <a:endParaRPr lang="ar-SA"/>
        </a:p>
      </dgm:t>
    </dgm:pt>
    <dgm:pt modelId="{F3B5B170-C3F2-4290-98B9-6DC6E8C74FBE}" type="sibTrans" cxnId="{6486BDF3-32D9-465D-A7C6-A5A9D626843F}">
      <dgm:prSet/>
      <dgm:spPr/>
      <dgm:t>
        <a:bodyPr/>
        <a:lstStyle/>
        <a:p>
          <a:pPr rtl="1"/>
          <a:endParaRPr lang="ar-SA"/>
        </a:p>
      </dgm:t>
    </dgm:pt>
    <dgm:pt modelId="{D05CE16E-8CC8-46ED-8B74-537952042EA5}">
      <dgm:prSet custT="1"/>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rtl="1"/>
          <a:r>
            <a:rPr lang="ar-SA" sz="1600" b="1" cap="none" spc="0" dirty="0" smtClean="0">
              <a:ln/>
              <a:solidFill>
                <a:schemeClr val="accent3"/>
              </a:solidFill>
              <a:effectLst/>
            </a:rPr>
            <a:t>ويساعد كذلك في تحسين عمل الجهاز الهضمي</a:t>
          </a:r>
          <a:endParaRPr lang="ar-SA" sz="1600" b="1" cap="none" spc="0" dirty="0">
            <a:ln/>
            <a:solidFill>
              <a:schemeClr val="accent3"/>
            </a:solidFill>
            <a:effectLst/>
          </a:endParaRPr>
        </a:p>
      </dgm:t>
    </dgm:pt>
    <dgm:pt modelId="{3432E7B2-D7FB-4619-8262-FF5FD60327A8}" type="parTrans" cxnId="{AF3BFF28-E683-483F-A222-3B445C8373A8}">
      <dgm:prSet/>
      <dgm:spPr/>
      <dgm:t>
        <a:bodyPr/>
        <a:lstStyle/>
        <a:p>
          <a:pPr rtl="1"/>
          <a:endParaRPr lang="ar-SA"/>
        </a:p>
      </dgm:t>
    </dgm:pt>
    <dgm:pt modelId="{B58A6FA3-EFC2-4880-9EC3-BF4542296AE5}" type="sibTrans" cxnId="{AF3BFF28-E683-483F-A222-3B445C8373A8}">
      <dgm:prSet/>
      <dgm:spPr/>
      <dgm:t>
        <a:bodyPr/>
        <a:lstStyle/>
        <a:p>
          <a:pPr rtl="1"/>
          <a:endParaRPr lang="ar-SA"/>
        </a:p>
      </dgm:t>
    </dgm:pt>
    <dgm:pt modelId="{30B4CD74-8811-4A40-8746-A3721E35D2D8}">
      <dgm:prSet custT="1"/>
      <dgm:spPr>
        <a:solidFill>
          <a:schemeClr val="accent2">
            <a:lumMod val="50000"/>
          </a:schemeClr>
        </a:solidFill>
        <a:effectLst>
          <a:glow rad="228600">
            <a:schemeClr val="accent2">
              <a:satMod val="175000"/>
              <a:alpha val="40000"/>
            </a:schemeClr>
          </a:glow>
        </a:effectLs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حالات لأمراض جلدية كان بعضها مزمنا ولسنوات طويلة قاموا بعلاجها عن طريق الشرب والاستحمام بالماء الممغنط مع توظيف بعض الأجهزة المغناطيسية الأخرى لنفس الغرض</a:t>
          </a:r>
          <a:r>
            <a:rPr lang="en-US" sz="900" b="1" cap="none" spc="50" dirty="0" smtClean="0">
              <a:ln w="11430">
                <a:solidFill>
                  <a:schemeClr val="accent6"/>
                </a:solidFill>
              </a:ln>
              <a:solidFill>
                <a:schemeClr val="bg2">
                  <a:lumMod val="10000"/>
                </a:schemeClr>
              </a:solidFill>
              <a:effectLst>
                <a:outerShdw blurRad="76200" dist="50800" dir="5400000" algn="tl" rotWithShape="0">
                  <a:srgbClr val="000000">
                    <a:alpha val="65000"/>
                  </a:srgbClr>
                </a:outerShdw>
              </a:effectLst>
            </a:rPr>
            <a:t>.</a:t>
          </a:r>
          <a:br>
            <a:rPr lang="en-US" sz="900" b="1" cap="none" spc="50" dirty="0" smtClean="0">
              <a:ln w="11430">
                <a:solidFill>
                  <a:schemeClr val="accent6"/>
                </a:solidFill>
              </a:ln>
              <a:solidFill>
                <a:schemeClr val="bg2">
                  <a:lumMod val="10000"/>
                </a:schemeClr>
              </a:solidFill>
              <a:effectLst>
                <a:outerShdw blurRad="76200" dist="50800" dir="5400000" algn="tl" rotWithShape="0">
                  <a:srgbClr val="000000">
                    <a:alpha val="65000"/>
                  </a:srgbClr>
                </a:outerShdw>
              </a:effectLst>
            </a:rPr>
          </a:br>
          <a:endParaRPr lang="ar-SA" sz="1000" b="1" cap="none" spc="50" dirty="0">
            <a:ln w="11430">
              <a:solidFill>
                <a:schemeClr val="accent6"/>
              </a:solidFill>
            </a:ln>
            <a:solidFill>
              <a:schemeClr val="bg2">
                <a:lumMod val="10000"/>
              </a:schemeClr>
            </a:solidFill>
            <a:effectLst>
              <a:outerShdw blurRad="76200" dist="50800" dir="5400000" algn="tl" rotWithShape="0">
                <a:srgbClr val="000000">
                  <a:alpha val="65000"/>
                </a:srgbClr>
              </a:outerShdw>
            </a:effectLst>
          </a:endParaRPr>
        </a:p>
      </dgm:t>
    </dgm:pt>
    <dgm:pt modelId="{9FA685D3-006E-4FEF-B9C5-B0C80E052989}" type="parTrans" cxnId="{EB7528C8-4D23-488F-BC45-2A6918ACA739}">
      <dgm:prSet/>
      <dgm:spPr/>
      <dgm:t>
        <a:bodyPr/>
        <a:lstStyle/>
        <a:p>
          <a:pPr rtl="1"/>
          <a:endParaRPr lang="ar-SA"/>
        </a:p>
      </dgm:t>
    </dgm:pt>
    <dgm:pt modelId="{BDCE4963-79AF-486D-AD71-0CA62B3D97A4}" type="sibTrans" cxnId="{EB7528C8-4D23-488F-BC45-2A6918ACA739}">
      <dgm:prSet/>
      <dgm:spPr/>
      <dgm:t>
        <a:bodyPr/>
        <a:lstStyle/>
        <a:p>
          <a:pPr rtl="1"/>
          <a:endParaRPr lang="ar-SA"/>
        </a:p>
      </dgm:t>
    </dgm:pt>
    <dgm:pt modelId="{207CF54D-225C-43B7-8248-F8518C8EA975}">
      <dgm:prSet custT="1"/>
      <dgm:spPr>
        <a:effectLst>
          <a:softEdge rad="31750"/>
        </a:effectLs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 نظريا يفترض أن شرب الماء الممغنط بشكل مستمر يمكن أن يساعد في الوقاية من الإصابة من </a:t>
          </a:r>
          <a:r>
            <a:rPr lang="ar-SA"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الذبحات</a:t>
          </a:r>
          <a:r>
            <a:rPr lang="ar-SA"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الصدرية</a:t>
          </a:r>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1200" b="1" dirty="0" smtClean="0"/>
            <a:t/>
          </a:r>
          <a:br>
            <a:rPr lang="en-US" sz="1200" b="1" dirty="0" smtClean="0"/>
          </a:br>
          <a:endParaRPr lang="ar-SA" sz="1200" b="1" dirty="0"/>
        </a:p>
      </dgm:t>
    </dgm:pt>
    <dgm:pt modelId="{A346D724-9987-496C-A197-4420CF750F4B}" type="parTrans" cxnId="{A0A23174-BFE5-4C95-BD19-9D6CB6191B44}">
      <dgm:prSet/>
      <dgm:spPr/>
      <dgm:t>
        <a:bodyPr/>
        <a:lstStyle/>
        <a:p>
          <a:pPr rtl="1"/>
          <a:endParaRPr lang="ar-SA"/>
        </a:p>
      </dgm:t>
    </dgm:pt>
    <dgm:pt modelId="{1CAB9E46-CA06-4C05-8388-642258292229}" type="sibTrans" cxnId="{A0A23174-BFE5-4C95-BD19-9D6CB6191B44}">
      <dgm:prSet/>
      <dgm:spPr/>
      <dgm:t>
        <a:bodyPr/>
        <a:lstStyle/>
        <a:p>
          <a:pPr rtl="1"/>
          <a:endParaRPr lang="ar-SA"/>
        </a:p>
      </dgm:t>
    </dgm:pt>
    <dgm:pt modelId="{C933F03C-2D86-4019-8329-D8ADF9D3E2DA}">
      <dgm:prSet/>
      <dgm:spPr/>
      <dgm:t>
        <a:bodyPr/>
        <a:lstStyle/>
        <a:p>
          <a:pPr rtl="1"/>
          <a:r>
            <a:rPr lang="ar-SA" b="1" dirty="0" smtClean="0"/>
            <a:t>وتحمى من الجلطات </a:t>
          </a:r>
          <a:r>
            <a:rPr lang="ar-SA" b="1" dirty="0" err="1" smtClean="0"/>
            <a:t>الدماغية...</a:t>
          </a:r>
          <a:r>
            <a:rPr lang="ar-SA" b="1" dirty="0" smtClean="0"/>
            <a:t> </a:t>
          </a:r>
          <a:r>
            <a:rPr lang="ar-SA" b="1" dirty="0" err="1" smtClean="0"/>
            <a:t>وتصلبات</a:t>
          </a:r>
          <a:r>
            <a:rPr lang="ar-SA" b="1" dirty="0" smtClean="0"/>
            <a:t> </a:t>
          </a:r>
          <a:r>
            <a:rPr lang="ar-SA" b="1" dirty="0" err="1" smtClean="0"/>
            <a:t>الشرايين...</a:t>
          </a:r>
          <a:r>
            <a:rPr lang="ar-SA" b="1" dirty="0" smtClean="0"/>
            <a:t> والمشاكل المتعلقة بضغط الدم</a:t>
          </a:r>
          <a:r>
            <a:rPr lang="en-US" b="1" dirty="0" smtClean="0"/>
            <a:t>...</a:t>
          </a:r>
          <a:br>
            <a:rPr lang="en-US" b="1" dirty="0" smtClean="0"/>
          </a:br>
          <a:endParaRPr lang="ar-SA" b="1" dirty="0"/>
        </a:p>
      </dgm:t>
    </dgm:pt>
    <dgm:pt modelId="{B13A111A-F190-455F-94D9-555C07E29AD9}" type="parTrans" cxnId="{33F0FD17-20DD-4F14-A5CB-FA0F8FD72E51}">
      <dgm:prSet/>
      <dgm:spPr/>
      <dgm:t>
        <a:bodyPr/>
        <a:lstStyle/>
        <a:p>
          <a:pPr rtl="1"/>
          <a:endParaRPr lang="ar-SA"/>
        </a:p>
      </dgm:t>
    </dgm:pt>
    <dgm:pt modelId="{A39C4D36-29D4-4D01-B5CF-77B0094EFB0A}" type="sibTrans" cxnId="{33F0FD17-20DD-4F14-A5CB-FA0F8FD72E51}">
      <dgm:prSet/>
      <dgm:spPr/>
      <dgm:t>
        <a:bodyPr/>
        <a:lstStyle/>
        <a:p>
          <a:pPr rtl="1"/>
          <a:endParaRPr lang="ar-SA"/>
        </a:p>
      </dgm:t>
    </dgm:pt>
    <dgm:pt modelId="{71149163-83B2-434E-8149-B17060D0FF8A}" type="pres">
      <dgm:prSet presAssocID="{231D7C39-4CDB-4474-BB30-26DD24118081}" presName="Name0" presStyleCnt="0">
        <dgm:presLayoutVars>
          <dgm:chPref val="1"/>
          <dgm:dir/>
          <dgm:animOne val="branch"/>
          <dgm:animLvl val="lvl"/>
          <dgm:resizeHandles/>
        </dgm:presLayoutVars>
      </dgm:prSet>
      <dgm:spPr/>
      <dgm:t>
        <a:bodyPr/>
        <a:lstStyle/>
        <a:p>
          <a:pPr rtl="1"/>
          <a:endParaRPr lang="ar-SA"/>
        </a:p>
      </dgm:t>
    </dgm:pt>
    <dgm:pt modelId="{EA02D6F6-30C6-4D1C-86B1-9F0F5A8D6A84}" type="pres">
      <dgm:prSet presAssocID="{F547EA6D-D6A4-405E-8476-DB8CF4BA8283}" presName="vertOne" presStyleCnt="0"/>
      <dgm:spPr/>
    </dgm:pt>
    <dgm:pt modelId="{8CC304B0-5865-4019-B494-0DA6238F3E43}" type="pres">
      <dgm:prSet presAssocID="{F547EA6D-D6A4-405E-8476-DB8CF4BA8283}" presName="txOne" presStyleLbl="node0" presStyleIdx="0" presStyleCnt="1">
        <dgm:presLayoutVars>
          <dgm:chPref val="3"/>
        </dgm:presLayoutVars>
      </dgm:prSet>
      <dgm:spPr/>
      <dgm:t>
        <a:bodyPr/>
        <a:lstStyle/>
        <a:p>
          <a:pPr rtl="1"/>
          <a:endParaRPr lang="ar-SA"/>
        </a:p>
      </dgm:t>
    </dgm:pt>
    <dgm:pt modelId="{12245B5E-D308-4D2D-B659-DF75AD6ED82B}" type="pres">
      <dgm:prSet presAssocID="{F547EA6D-D6A4-405E-8476-DB8CF4BA8283}" presName="parTransOne" presStyleCnt="0"/>
      <dgm:spPr/>
    </dgm:pt>
    <dgm:pt modelId="{E5A348D3-CC21-4EB6-9EFE-41D56ADC1FF6}" type="pres">
      <dgm:prSet presAssocID="{F547EA6D-D6A4-405E-8476-DB8CF4BA8283}" presName="horzOne" presStyleCnt="0"/>
      <dgm:spPr/>
    </dgm:pt>
    <dgm:pt modelId="{3329678D-8FED-4984-B737-AC4E7B4BF70A}" type="pres">
      <dgm:prSet presAssocID="{0F36438A-767B-4B7F-BC56-138170DF1992}" presName="vertTwo" presStyleCnt="0"/>
      <dgm:spPr/>
    </dgm:pt>
    <dgm:pt modelId="{9C33AB50-A99F-466F-8297-424815465343}" type="pres">
      <dgm:prSet presAssocID="{0F36438A-767B-4B7F-BC56-138170DF1992}" presName="txTwo" presStyleLbl="node2" presStyleIdx="0" presStyleCnt="2" custScaleX="36853" custLinFactNeighborX="-31585" custLinFactNeighborY="-26103">
        <dgm:presLayoutVars>
          <dgm:chPref val="3"/>
        </dgm:presLayoutVars>
      </dgm:prSet>
      <dgm:spPr/>
      <dgm:t>
        <a:bodyPr/>
        <a:lstStyle/>
        <a:p>
          <a:pPr rtl="1"/>
          <a:endParaRPr lang="ar-SA"/>
        </a:p>
      </dgm:t>
    </dgm:pt>
    <dgm:pt modelId="{7A0611A2-D07B-4C85-BBFC-C37C67523F8B}" type="pres">
      <dgm:prSet presAssocID="{0F36438A-767B-4B7F-BC56-138170DF1992}" presName="parTransTwo" presStyleCnt="0"/>
      <dgm:spPr/>
    </dgm:pt>
    <dgm:pt modelId="{26BC1598-71E5-40C4-A9C1-C3CCA7F54597}" type="pres">
      <dgm:prSet presAssocID="{0F36438A-767B-4B7F-BC56-138170DF1992}" presName="horzTwo" presStyleCnt="0"/>
      <dgm:spPr/>
    </dgm:pt>
    <dgm:pt modelId="{EA3A5103-A1D3-4137-A2CC-D7EE0B8ED9FE}" type="pres">
      <dgm:prSet presAssocID="{310CBB41-ECD1-489F-AF41-9E87DBE29E0D}" presName="vertThree" presStyleCnt="0"/>
      <dgm:spPr/>
    </dgm:pt>
    <dgm:pt modelId="{868162A6-718B-4EB2-B53A-1BEF02FDDA62}" type="pres">
      <dgm:prSet presAssocID="{310CBB41-ECD1-489F-AF41-9E87DBE29E0D}" presName="txThree" presStyleLbl="node3" presStyleIdx="0" presStyleCnt="8" custLinFactNeighborX="29181" custLinFactNeighborY="-911">
        <dgm:presLayoutVars>
          <dgm:chPref val="3"/>
        </dgm:presLayoutVars>
      </dgm:prSet>
      <dgm:spPr/>
      <dgm:t>
        <a:bodyPr/>
        <a:lstStyle/>
        <a:p>
          <a:pPr rtl="1"/>
          <a:endParaRPr lang="ar-SA"/>
        </a:p>
      </dgm:t>
    </dgm:pt>
    <dgm:pt modelId="{B896342D-8636-4DE0-8E72-29CE584E273D}" type="pres">
      <dgm:prSet presAssocID="{310CBB41-ECD1-489F-AF41-9E87DBE29E0D}" presName="horzThree" presStyleCnt="0"/>
      <dgm:spPr/>
    </dgm:pt>
    <dgm:pt modelId="{87DB411C-CB67-4BE8-BBB1-2B0672876134}" type="pres">
      <dgm:prSet presAssocID="{091389C0-F443-4EA5-9C95-06086AAF0CD9}" presName="sibSpaceThree" presStyleCnt="0"/>
      <dgm:spPr/>
    </dgm:pt>
    <dgm:pt modelId="{55F6198F-347B-4CBA-AAB0-EC199868DBC4}" type="pres">
      <dgm:prSet presAssocID="{C933F03C-2D86-4019-8329-D8ADF9D3E2DA}" presName="vertThree" presStyleCnt="0"/>
      <dgm:spPr/>
    </dgm:pt>
    <dgm:pt modelId="{397003E8-96DA-4ECD-9177-8B17DB0B3A31}" type="pres">
      <dgm:prSet presAssocID="{C933F03C-2D86-4019-8329-D8ADF9D3E2DA}" presName="txThree" presStyleLbl="node3" presStyleIdx="1" presStyleCnt="8" custLinFactNeighborX="93193" custLinFactNeighborY="-911">
        <dgm:presLayoutVars>
          <dgm:chPref val="3"/>
        </dgm:presLayoutVars>
      </dgm:prSet>
      <dgm:spPr/>
      <dgm:t>
        <a:bodyPr/>
        <a:lstStyle/>
        <a:p>
          <a:pPr rtl="1"/>
          <a:endParaRPr lang="ar-SA"/>
        </a:p>
      </dgm:t>
    </dgm:pt>
    <dgm:pt modelId="{1065E7C1-3C25-4D86-A088-D798C6452EC9}" type="pres">
      <dgm:prSet presAssocID="{C933F03C-2D86-4019-8329-D8ADF9D3E2DA}" presName="horzThree" presStyleCnt="0"/>
      <dgm:spPr/>
    </dgm:pt>
    <dgm:pt modelId="{72DB33C8-3FFF-4538-8D7A-1DAD88081FD1}" type="pres">
      <dgm:prSet presAssocID="{A39C4D36-29D4-4D01-B5CF-77B0094EFB0A}" presName="sibSpaceThree" presStyleCnt="0"/>
      <dgm:spPr/>
    </dgm:pt>
    <dgm:pt modelId="{F1E4469D-D4EF-4876-A9EC-D0D252721F45}" type="pres">
      <dgm:prSet presAssocID="{207CF54D-225C-43B7-8248-F8518C8EA975}" presName="vertThree" presStyleCnt="0"/>
      <dgm:spPr/>
    </dgm:pt>
    <dgm:pt modelId="{7CEEBD95-E4B3-4D1D-9E9A-2C0259B02FA3}" type="pres">
      <dgm:prSet presAssocID="{207CF54D-225C-43B7-8248-F8518C8EA975}" presName="txThree" presStyleLbl="node3" presStyleIdx="2" presStyleCnt="8" custLinFactX="13324" custLinFactNeighborX="100000" custLinFactNeighborY="-911">
        <dgm:presLayoutVars>
          <dgm:chPref val="3"/>
        </dgm:presLayoutVars>
      </dgm:prSet>
      <dgm:spPr/>
      <dgm:t>
        <a:bodyPr/>
        <a:lstStyle/>
        <a:p>
          <a:pPr rtl="1"/>
          <a:endParaRPr lang="ar-SA"/>
        </a:p>
      </dgm:t>
    </dgm:pt>
    <dgm:pt modelId="{3BFFA304-70C4-483E-84BE-D5FC2E0A8B7F}" type="pres">
      <dgm:prSet presAssocID="{207CF54D-225C-43B7-8248-F8518C8EA975}" presName="horzThree" presStyleCnt="0"/>
      <dgm:spPr/>
    </dgm:pt>
    <dgm:pt modelId="{639312E3-C3E7-4D34-9436-43ED7F04965D}" type="pres">
      <dgm:prSet presAssocID="{1CAB9E46-CA06-4C05-8388-642258292229}" presName="sibSpaceThree" presStyleCnt="0"/>
      <dgm:spPr/>
    </dgm:pt>
    <dgm:pt modelId="{6E136964-E1EC-418E-A8BA-6AF49FE958A6}" type="pres">
      <dgm:prSet presAssocID="{30B4CD74-8811-4A40-8746-A3721E35D2D8}" presName="vertThree" presStyleCnt="0"/>
      <dgm:spPr/>
    </dgm:pt>
    <dgm:pt modelId="{C8740BBC-1AA2-4013-AAE9-EF9D1BB73519}" type="pres">
      <dgm:prSet presAssocID="{30B4CD74-8811-4A40-8746-A3721E35D2D8}" presName="txThree" presStyleLbl="node3" presStyleIdx="3" presStyleCnt="8" custLinFactX="62709" custLinFactNeighborX="100000" custLinFactNeighborY="4189">
        <dgm:presLayoutVars>
          <dgm:chPref val="3"/>
        </dgm:presLayoutVars>
      </dgm:prSet>
      <dgm:spPr/>
      <dgm:t>
        <a:bodyPr/>
        <a:lstStyle/>
        <a:p>
          <a:pPr rtl="1"/>
          <a:endParaRPr lang="ar-SA"/>
        </a:p>
      </dgm:t>
    </dgm:pt>
    <dgm:pt modelId="{E8E8BD5A-4D8D-49F5-BBE9-654F5ACB297B}" type="pres">
      <dgm:prSet presAssocID="{30B4CD74-8811-4A40-8746-A3721E35D2D8}" presName="horzThree" presStyleCnt="0"/>
      <dgm:spPr/>
    </dgm:pt>
    <dgm:pt modelId="{28799227-1987-499A-85D6-0CA18576B061}" type="pres">
      <dgm:prSet presAssocID="{BDCE4963-79AF-486D-AD71-0CA62B3D97A4}" presName="sibSpaceThree" presStyleCnt="0"/>
      <dgm:spPr/>
    </dgm:pt>
    <dgm:pt modelId="{A7CD9BD2-1448-494F-971B-8E2E864E73FE}" type="pres">
      <dgm:prSet presAssocID="{ECD5AEC3-2041-43D8-825E-31768ADEFAFE}" presName="vertThree" presStyleCnt="0"/>
      <dgm:spPr/>
    </dgm:pt>
    <dgm:pt modelId="{41F363F9-CAF4-4290-9C35-9E0FF1BEF09B}" type="pres">
      <dgm:prSet presAssocID="{ECD5AEC3-2041-43D8-825E-31768ADEFAFE}" presName="txThree" presStyleLbl="node3" presStyleIdx="4" presStyleCnt="8" custLinFactX="100000" custLinFactY="-13092" custLinFactNeighborX="199856" custLinFactNeighborY="-100000">
        <dgm:presLayoutVars>
          <dgm:chPref val="3"/>
        </dgm:presLayoutVars>
      </dgm:prSet>
      <dgm:spPr/>
      <dgm:t>
        <a:bodyPr/>
        <a:lstStyle/>
        <a:p>
          <a:pPr rtl="1"/>
          <a:endParaRPr lang="ar-SA"/>
        </a:p>
      </dgm:t>
    </dgm:pt>
    <dgm:pt modelId="{31B0FD47-634B-42A0-A2EC-EFE70B5AD6AE}" type="pres">
      <dgm:prSet presAssocID="{ECD5AEC3-2041-43D8-825E-31768ADEFAFE}" presName="horzThree" presStyleCnt="0"/>
      <dgm:spPr/>
    </dgm:pt>
    <dgm:pt modelId="{2D8DED94-0247-4E72-89B9-8C26C72912CF}" type="pres">
      <dgm:prSet presAssocID="{953F56EC-0845-41E6-BB1B-5E08B8E51BB5}" presName="sibSpaceThree" presStyleCnt="0"/>
      <dgm:spPr/>
    </dgm:pt>
    <dgm:pt modelId="{8A572B55-6EFA-4E22-AAEA-A7C8E58F0B4D}" type="pres">
      <dgm:prSet presAssocID="{D05CE16E-8CC8-46ED-8B74-537952042EA5}" presName="vertThree" presStyleCnt="0"/>
      <dgm:spPr/>
    </dgm:pt>
    <dgm:pt modelId="{2507EBAD-788D-4514-B4CE-41C0D63BF154}" type="pres">
      <dgm:prSet presAssocID="{D05CE16E-8CC8-46ED-8B74-537952042EA5}" presName="txThree" presStyleLbl="node3" presStyleIdx="5" presStyleCnt="8" custLinFactY="-13092" custLinFactNeighborX="56699" custLinFactNeighborY="-100000">
        <dgm:presLayoutVars>
          <dgm:chPref val="3"/>
        </dgm:presLayoutVars>
      </dgm:prSet>
      <dgm:spPr/>
      <dgm:t>
        <a:bodyPr/>
        <a:lstStyle/>
        <a:p>
          <a:pPr rtl="1"/>
          <a:endParaRPr lang="ar-SA"/>
        </a:p>
      </dgm:t>
    </dgm:pt>
    <dgm:pt modelId="{BDFED4D9-47C4-48F8-810C-84C69BA933CD}" type="pres">
      <dgm:prSet presAssocID="{D05CE16E-8CC8-46ED-8B74-537952042EA5}" presName="horzThree" presStyleCnt="0"/>
      <dgm:spPr/>
    </dgm:pt>
    <dgm:pt modelId="{FEF013A5-93AE-4AAC-8673-DA35A8B8D6D4}" type="pres">
      <dgm:prSet presAssocID="{3B48B204-7FAD-4BB9-8F6A-9BB40E26CD9D}" presName="sibSpaceTwo" presStyleCnt="0"/>
      <dgm:spPr/>
    </dgm:pt>
    <dgm:pt modelId="{688A1877-60E1-4D29-AF27-C61FFC31AB60}" type="pres">
      <dgm:prSet presAssocID="{DB0A3D7A-49C5-4042-9D26-096E990312E5}" presName="vertTwo" presStyleCnt="0"/>
      <dgm:spPr/>
    </dgm:pt>
    <dgm:pt modelId="{89A41BE3-2B43-4A4F-BEB0-29BA3BAB2DCE}" type="pres">
      <dgm:prSet presAssocID="{DB0A3D7A-49C5-4042-9D26-096E990312E5}" presName="txTwo" presStyleLbl="node2" presStyleIdx="1" presStyleCnt="2" custLinFactX="-90071" custLinFactNeighborX="-100000" custLinFactNeighborY="-28575">
        <dgm:presLayoutVars>
          <dgm:chPref val="3"/>
        </dgm:presLayoutVars>
      </dgm:prSet>
      <dgm:spPr/>
      <dgm:t>
        <a:bodyPr/>
        <a:lstStyle/>
        <a:p>
          <a:pPr rtl="1"/>
          <a:endParaRPr lang="ar-SA"/>
        </a:p>
      </dgm:t>
    </dgm:pt>
    <dgm:pt modelId="{136FB852-A6C4-41A0-9A28-93DFF43546A3}" type="pres">
      <dgm:prSet presAssocID="{DB0A3D7A-49C5-4042-9D26-096E990312E5}" presName="parTransTwo" presStyleCnt="0"/>
      <dgm:spPr/>
    </dgm:pt>
    <dgm:pt modelId="{820132B7-F59B-43E2-9A94-58D4C94B0B89}" type="pres">
      <dgm:prSet presAssocID="{DB0A3D7A-49C5-4042-9D26-096E990312E5}" presName="horzTwo" presStyleCnt="0"/>
      <dgm:spPr/>
    </dgm:pt>
    <dgm:pt modelId="{B6707B99-C69C-4048-90FC-437F260C4A34}" type="pres">
      <dgm:prSet presAssocID="{1A6B5F37-70F1-43F3-BD7B-2B33DDEF70AF}" presName="vertThree" presStyleCnt="0"/>
      <dgm:spPr/>
    </dgm:pt>
    <dgm:pt modelId="{B6DE7695-A99B-49B0-9522-223E5EA32106}" type="pres">
      <dgm:prSet presAssocID="{1A6B5F37-70F1-43F3-BD7B-2B33DDEF70AF}" presName="txThree" presStyleLbl="node3" presStyleIdx="6" presStyleCnt="8">
        <dgm:presLayoutVars>
          <dgm:chPref val="3"/>
        </dgm:presLayoutVars>
      </dgm:prSet>
      <dgm:spPr/>
      <dgm:t>
        <a:bodyPr/>
        <a:lstStyle/>
        <a:p>
          <a:pPr rtl="1"/>
          <a:endParaRPr lang="ar-SA"/>
        </a:p>
      </dgm:t>
    </dgm:pt>
    <dgm:pt modelId="{7D4D20C0-F324-44D3-B50B-31C0927BF1A9}" type="pres">
      <dgm:prSet presAssocID="{1A6B5F37-70F1-43F3-BD7B-2B33DDEF70AF}" presName="horzThree" presStyleCnt="0"/>
      <dgm:spPr/>
    </dgm:pt>
    <dgm:pt modelId="{112CA3DD-2071-46C3-8441-4172FC209457}" type="pres">
      <dgm:prSet presAssocID="{08EAAC74-C840-441F-832A-0B727B9041C7}" presName="sibSpaceThree" presStyleCnt="0"/>
      <dgm:spPr/>
    </dgm:pt>
    <dgm:pt modelId="{81A22D15-9AD6-4C42-BF9D-18747E37EEB0}" type="pres">
      <dgm:prSet presAssocID="{0ED5A68C-2219-45FC-BD37-C4414C40453E}" presName="vertThree" presStyleCnt="0"/>
      <dgm:spPr/>
    </dgm:pt>
    <dgm:pt modelId="{75ACF06C-0880-4AFB-8AA2-BF9EEF774336}" type="pres">
      <dgm:prSet presAssocID="{0ED5A68C-2219-45FC-BD37-C4414C40453E}" presName="txThree" presStyleLbl="node3" presStyleIdx="7" presStyleCnt="8" custLinFactX="-100000" custLinFactY="-13092" custLinFactNeighborX="-172919" custLinFactNeighborY="-100000">
        <dgm:presLayoutVars>
          <dgm:chPref val="3"/>
        </dgm:presLayoutVars>
      </dgm:prSet>
      <dgm:spPr/>
      <dgm:t>
        <a:bodyPr/>
        <a:lstStyle/>
        <a:p>
          <a:pPr rtl="1"/>
          <a:endParaRPr lang="ar-SA"/>
        </a:p>
      </dgm:t>
    </dgm:pt>
    <dgm:pt modelId="{96F50590-BCE7-4ED1-B8EF-233EA0AFE7D5}" type="pres">
      <dgm:prSet presAssocID="{0ED5A68C-2219-45FC-BD37-C4414C40453E}" presName="horzThree" presStyleCnt="0"/>
      <dgm:spPr/>
    </dgm:pt>
  </dgm:ptLst>
  <dgm:cxnLst>
    <dgm:cxn modelId="{D5C316C7-1107-4F50-A8C1-4DA2D43DB1DC}" type="presOf" srcId="{F547EA6D-D6A4-405E-8476-DB8CF4BA8283}" destId="{8CC304B0-5865-4019-B494-0DA6238F3E43}" srcOrd="0" destOrd="0" presId="urn:microsoft.com/office/officeart/2005/8/layout/hierarchy4"/>
    <dgm:cxn modelId="{A336A60D-4228-46B4-8D9A-4F2A73859244}" type="presOf" srcId="{207CF54D-225C-43B7-8248-F8518C8EA975}" destId="{7CEEBD95-E4B3-4D1D-9E9A-2C0259B02FA3}" srcOrd="0" destOrd="0" presId="urn:microsoft.com/office/officeart/2005/8/layout/hierarchy4"/>
    <dgm:cxn modelId="{2D345C34-0D48-49BD-90AC-10E9A5A9ECFF}" srcId="{231D7C39-4CDB-4474-BB30-26DD24118081}" destId="{F547EA6D-D6A4-405E-8476-DB8CF4BA8283}" srcOrd="0" destOrd="0" parTransId="{1CB2BCCD-F769-4D88-AEAA-8642891150F3}" sibTransId="{BBA80348-8512-4C9F-A5BE-7D0A81A9D400}"/>
    <dgm:cxn modelId="{3581C896-37FB-48F5-B937-3662DA6DE700}" type="presOf" srcId="{C933F03C-2D86-4019-8329-D8ADF9D3E2DA}" destId="{397003E8-96DA-4ECD-9177-8B17DB0B3A31}" srcOrd="0" destOrd="0" presId="urn:microsoft.com/office/officeart/2005/8/layout/hierarchy4"/>
    <dgm:cxn modelId="{9FA0C013-6A8C-413C-8766-F785938A8AA7}" type="presOf" srcId="{DB0A3D7A-49C5-4042-9D26-096E990312E5}" destId="{89A41BE3-2B43-4A4F-BEB0-29BA3BAB2DCE}" srcOrd="0" destOrd="0" presId="urn:microsoft.com/office/officeart/2005/8/layout/hierarchy4"/>
    <dgm:cxn modelId="{15085E73-BB8E-4671-B0FD-967DCDD3799A}" srcId="{0F36438A-767B-4B7F-BC56-138170DF1992}" destId="{310CBB41-ECD1-489F-AF41-9E87DBE29E0D}" srcOrd="0" destOrd="0" parTransId="{22DA699B-4366-450A-BBFE-22D8BC76B5EF}" sibTransId="{091389C0-F443-4EA5-9C95-06086AAF0CD9}"/>
    <dgm:cxn modelId="{33F0FD17-20DD-4F14-A5CB-FA0F8FD72E51}" srcId="{0F36438A-767B-4B7F-BC56-138170DF1992}" destId="{C933F03C-2D86-4019-8329-D8ADF9D3E2DA}" srcOrd="1" destOrd="0" parTransId="{B13A111A-F190-455F-94D9-555C07E29AD9}" sibTransId="{A39C4D36-29D4-4D01-B5CF-77B0094EFB0A}"/>
    <dgm:cxn modelId="{2C92A8D9-A9B1-4AB4-ABDA-8872D576D68C}" srcId="{F547EA6D-D6A4-405E-8476-DB8CF4BA8283}" destId="{DB0A3D7A-49C5-4042-9D26-096E990312E5}" srcOrd="1" destOrd="0" parTransId="{E3BC8A50-9E31-403E-AC08-DEAB60020F00}" sibTransId="{CCEFF7A5-84EF-41D8-9AAB-01E418E52FFE}"/>
    <dgm:cxn modelId="{6499886E-70CB-4724-8ADD-CCB4AB9D0ACD}" type="presOf" srcId="{310CBB41-ECD1-489F-AF41-9E87DBE29E0D}" destId="{868162A6-718B-4EB2-B53A-1BEF02FDDA62}" srcOrd="0" destOrd="0" presId="urn:microsoft.com/office/officeart/2005/8/layout/hierarchy4"/>
    <dgm:cxn modelId="{EB7528C8-4D23-488F-BC45-2A6918ACA739}" srcId="{0F36438A-767B-4B7F-BC56-138170DF1992}" destId="{30B4CD74-8811-4A40-8746-A3721E35D2D8}" srcOrd="3" destOrd="0" parTransId="{9FA685D3-006E-4FEF-B9C5-B0C80E052989}" sibTransId="{BDCE4963-79AF-486D-AD71-0CA62B3D97A4}"/>
    <dgm:cxn modelId="{9F80CD75-4348-46F0-B584-587B6CCE708A}" type="presOf" srcId="{1A6B5F37-70F1-43F3-BD7B-2B33DDEF70AF}" destId="{B6DE7695-A99B-49B0-9522-223E5EA32106}" srcOrd="0" destOrd="0" presId="urn:microsoft.com/office/officeart/2005/8/layout/hierarchy4"/>
    <dgm:cxn modelId="{A05D0C41-1A68-4BFE-A4B0-65BDC2CAD154}" type="presOf" srcId="{231D7C39-4CDB-4474-BB30-26DD24118081}" destId="{71149163-83B2-434E-8149-B17060D0FF8A}" srcOrd="0" destOrd="0" presId="urn:microsoft.com/office/officeart/2005/8/layout/hierarchy4"/>
    <dgm:cxn modelId="{A93F4E6A-AF90-4872-86EB-64542EC163E6}" type="presOf" srcId="{30B4CD74-8811-4A40-8746-A3721E35D2D8}" destId="{C8740BBC-1AA2-4013-AAE9-EF9D1BB73519}" srcOrd="0" destOrd="0" presId="urn:microsoft.com/office/officeart/2005/8/layout/hierarchy4"/>
    <dgm:cxn modelId="{2B5ECBB6-878E-4587-B4C7-D54E925163C7}" type="presOf" srcId="{0ED5A68C-2219-45FC-BD37-C4414C40453E}" destId="{75ACF06C-0880-4AFB-8AA2-BF9EEF774336}" srcOrd="0" destOrd="0" presId="urn:microsoft.com/office/officeart/2005/8/layout/hierarchy4"/>
    <dgm:cxn modelId="{C28B41C2-46B2-4C7C-B2B5-431518383D6D}" type="presOf" srcId="{0F36438A-767B-4B7F-BC56-138170DF1992}" destId="{9C33AB50-A99F-466F-8297-424815465343}" srcOrd="0" destOrd="0" presId="urn:microsoft.com/office/officeart/2005/8/layout/hierarchy4"/>
    <dgm:cxn modelId="{A0A23174-BFE5-4C95-BD19-9D6CB6191B44}" srcId="{0F36438A-767B-4B7F-BC56-138170DF1992}" destId="{207CF54D-225C-43B7-8248-F8518C8EA975}" srcOrd="2" destOrd="0" parTransId="{A346D724-9987-496C-A197-4420CF750F4B}" sibTransId="{1CAB9E46-CA06-4C05-8388-642258292229}"/>
    <dgm:cxn modelId="{C3EB1109-E4B0-424B-9712-8CA609F39FD8}" srcId="{F547EA6D-D6A4-405E-8476-DB8CF4BA8283}" destId="{0F36438A-767B-4B7F-BC56-138170DF1992}" srcOrd="0" destOrd="0" parTransId="{AC343205-E2C9-4222-8DC8-44BA86A1E328}" sibTransId="{3B48B204-7FAD-4BB9-8F6A-9BB40E26CD9D}"/>
    <dgm:cxn modelId="{5CB0CB83-64CF-4D64-933E-26960B8C4665}" type="presOf" srcId="{ECD5AEC3-2041-43D8-825E-31768ADEFAFE}" destId="{41F363F9-CAF4-4290-9C35-9E0FF1BEF09B}" srcOrd="0" destOrd="0" presId="urn:microsoft.com/office/officeart/2005/8/layout/hierarchy4"/>
    <dgm:cxn modelId="{386194A8-1666-4E96-A4C4-0A12892F7410}" srcId="{0F36438A-767B-4B7F-BC56-138170DF1992}" destId="{ECD5AEC3-2041-43D8-825E-31768ADEFAFE}" srcOrd="4" destOrd="0" parTransId="{7943B89A-92AA-49A2-86A4-DEA913AB95D1}" sibTransId="{953F56EC-0845-41E6-BB1B-5E08B8E51BB5}"/>
    <dgm:cxn modelId="{2B8A5F99-93FD-426B-B402-EABAA53E99FD}" type="presOf" srcId="{D05CE16E-8CC8-46ED-8B74-537952042EA5}" destId="{2507EBAD-788D-4514-B4CE-41C0D63BF154}" srcOrd="0" destOrd="0" presId="urn:microsoft.com/office/officeart/2005/8/layout/hierarchy4"/>
    <dgm:cxn modelId="{AF3BFF28-E683-483F-A222-3B445C8373A8}" srcId="{0F36438A-767B-4B7F-BC56-138170DF1992}" destId="{D05CE16E-8CC8-46ED-8B74-537952042EA5}" srcOrd="5" destOrd="0" parTransId="{3432E7B2-D7FB-4619-8262-FF5FD60327A8}" sibTransId="{B58A6FA3-EFC2-4880-9EC3-BF4542296AE5}"/>
    <dgm:cxn modelId="{975EE0F7-2798-4670-AF92-6CD1C71254ED}" srcId="{DB0A3D7A-49C5-4042-9D26-096E990312E5}" destId="{1A6B5F37-70F1-43F3-BD7B-2B33DDEF70AF}" srcOrd="0" destOrd="0" parTransId="{17E13861-9E0F-4217-8CF0-77DA01E195C8}" sibTransId="{08EAAC74-C840-441F-832A-0B727B9041C7}"/>
    <dgm:cxn modelId="{6486BDF3-32D9-465D-A7C6-A5A9D626843F}" srcId="{DB0A3D7A-49C5-4042-9D26-096E990312E5}" destId="{0ED5A68C-2219-45FC-BD37-C4414C40453E}" srcOrd="1" destOrd="0" parTransId="{45ABCEC6-71D2-4D38-8EA9-635D968EB8B1}" sibTransId="{F3B5B170-C3F2-4290-98B9-6DC6E8C74FBE}"/>
    <dgm:cxn modelId="{62922121-97CC-41FA-ACF0-3C32EEE60395}" type="presParOf" srcId="{71149163-83B2-434E-8149-B17060D0FF8A}" destId="{EA02D6F6-30C6-4D1C-86B1-9F0F5A8D6A84}" srcOrd="0" destOrd="0" presId="urn:microsoft.com/office/officeart/2005/8/layout/hierarchy4"/>
    <dgm:cxn modelId="{44E2DC3B-AEF6-4FA1-B9B8-946F0EDA9E06}" type="presParOf" srcId="{EA02D6F6-30C6-4D1C-86B1-9F0F5A8D6A84}" destId="{8CC304B0-5865-4019-B494-0DA6238F3E43}" srcOrd="0" destOrd="0" presId="urn:microsoft.com/office/officeart/2005/8/layout/hierarchy4"/>
    <dgm:cxn modelId="{C43F244D-AEFC-4DF2-B97D-FCCC4E3ECB3F}" type="presParOf" srcId="{EA02D6F6-30C6-4D1C-86B1-9F0F5A8D6A84}" destId="{12245B5E-D308-4D2D-B659-DF75AD6ED82B}" srcOrd="1" destOrd="0" presId="urn:microsoft.com/office/officeart/2005/8/layout/hierarchy4"/>
    <dgm:cxn modelId="{F7CBE928-BD9B-4D0A-AD65-9986D19ECB96}" type="presParOf" srcId="{EA02D6F6-30C6-4D1C-86B1-9F0F5A8D6A84}" destId="{E5A348D3-CC21-4EB6-9EFE-41D56ADC1FF6}" srcOrd="2" destOrd="0" presId="urn:microsoft.com/office/officeart/2005/8/layout/hierarchy4"/>
    <dgm:cxn modelId="{CA9C4502-B604-4AB6-9F4A-410636848B85}" type="presParOf" srcId="{E5A348D3-CC21-4EB6-9EFE-41D56ADC1FF6}" destId="{3329678D-8FED-4984-B737-AC4E7B4BF70A}" srcOrd="0" destOrd="0" presId="urn:microsoft.com/office/officeart/2005/8/layout/hierarchy4"/>
    <dgm:cxn modelId="{FA40D095-8D7F-475C-831C-112410F7FD7F}" type="presParOf" srcId="{3329678D-8FED-4984-B737-AC4E7B4BF70A}" destId="{9C33AB50-A99F-466F-8297-424815465343}" srcOrd="0" destOrd="0" presId="urn:microsoft.com/office/officeart/2005/8/layout/hierarchy4"/>
    <dgm:cxn modelId="{AD45EC85-4B6E-4753-8BEA-F85BB282BDE6}" type="presParOf" srcId="{3329678D-8FED-4984-B737-AC4E7B4BF70A}" destId="{7A0611A2-D07B-4C85-BBFC-C37C67523F8B}" srcOrd="1" destOrd="0" presId="urn:microsoft.com/office/officeart/2005/8/layout/hierarchy4"/>
    <dgm:cxn modelId="{0549477D-30A2-4EC2-8292-4AA0ED837816}" type="presParOf" srcId="{3329678D-8FED-4984-B737-AC4E7B4BF70A}" destId="{26BC1598-71E5-40C4-A9C1-C3CCA7F54597}" srcOrd="2" destOrd="0" presId="urn:microsoft.com/office/officeart/2005/8/layout/hierarchy4"/>
    <dgm:cxn modelId="{BA901DDB-3DCE-4AC6-B78F-11E07ED24C3F}" type="presParOf" srcId="{26BC1598-71E5-40C4-A9C1-C3CCA7F54597}" destId="{EA3A5103-A1D3-4137-A2CC-D7EE0B8ED9FE}" srcOrd="0" destOrd="0" presId="urn:microsoft.com/office/officeart/2005/8/layout/hierarchy4"/>
    <dgm:cxn modelId="{0E5DFAC7-9FAE-41B5-8F5D-BCFE4339447E}" type="presParOf" srcId="{EA3A5103-A1D3-4137-A2CC-D7EE0B8ED9FE}" destId="{868162A6-718B-4EB2-B53A-1BEF02FDDA62}" srcOrd="0" destOrd="0" presId="urn:microsoft.com/office/officeart/2005/8/layout/hierarchy4"/>
    <dgm:cxn modelId="{0C6455B0-8D67-436E-805D-A130CD547F16}" type="presParOf" srcId="{EA3A5103-A1D3-4137-A2CC-D7EE0B8ED9FE}" destId="{B896342D-8636-4DE0-8E72-29CE584E273D}" srcOrd="1" destOrd="0" presId="urn:microsoft.com/office/officeart/2005/8/layout/hierarchy4"/>
    <dgm:cxn modelId="{1018F679-3EC3-4DED-B4B9-CBF2C19E54A5}" type="presParOf" srcId="{26BC1598-71E5-40C4-A9C1-C3CCA7F54597}" destId="{87DB411C-CB67-4BE8-BBB1-2B0672876134}" srcOrd="1" destOrd="0" presId="urn:microsoft.com/office/officeart/2005/8/layout/hierarchy4"/>
    <dgm:cxn modelId="{CEA875CA-35B7-452B-AFB9-627E4590E53D}" type="presParOf" srcId="{26BC1598-71E5-40C4-A9C1-C3CCA7F54597}" destId="{55F6198F-347B-4CBA-AAB0-EC199868DBC4}" srcOrd="2" destOrd="0" presId="urn:microsoft.com/office/officeart/2005/8/layout/hierarchy4"/>
    <dgm:cxn modelId="{9172647D-A736-4282-8838-0EF65FA5326F}" type="presParOf" srcId="{55F6198F-347B-4CBA-AAB0-EC199868DBC4}" destId="{397003E8-96DA-4ECD-9177-8B17DB0B3A31}" srcOrd="0" destOrd="0" presId="urn:microsoft.com/office/officeart/2005/8/layout/hierarchy4"/>
    <dgm:cxn modelId="{EF03311F-3CC0-41EA-9D94-9A2F43FF1EB9}" type="presParOf" srcId="{55F6198F-347B-4CBA-AAB0-EC199868DBC4}" destId="{1065E7C1-3C25-4D86-A088-D798C6452EC9}" srcOrd="1" destOrd="0" presId="urn:microsoft.com/office/officeart/2005/8/layout/hierarchy4"/>
    <dgm:cxn modelId="{3ADBFFB8-229B-4671-A3E9-089BEB938881}" type="presParOf" srcId="{26BC1598-71E5-40C4-A9C1-C3CCA7F54597}" destId="{72DB33C8-3FFF-4538-8D7A-1DAD88081FD1}" srcOrd="3" destOrd="0" presId="urn:microsoft.com/office/officeart/2005/8/layout/hierarchy4"/>
    <dgm:cxn modelId="{2DF06E53-66C2-4B6C-A71C-7D35AAC7016B}" type="presParOf" srcId="{26BC1598-71E5-40C4-A9C1-C3CCA7F54597}" destId="{F1E4469D-D4EF-4876-A9EC-D0D252721F45}" srcOrd="4" destOrd="0" presId="urn:microsoft.com/office/officeart/2005/8/layout/hierarchy4"/>
    <dgm:cxn modelId="{A2441AE6-55AE-4CDB-8230-E28647B743E8}" type="presParOf" srcId="{F1E4469D-D4EF-4876-A9EC-D0D252721F45}" destId="{7CEEBD95-E4B3-4D1D-9E9A-2C0259B02FA3}" srcOrd="0" destOrd="0" presId="urn:microsoft.com/office/officeart/2005/8/layout/hierarchy4"/>
    <dgm:cxn modelId="{398ED64E-B1DF-4352-B442-BE82F0D91D54}" type="presParOf" srcId="{F1E4469D-D4EF-4876-A9EC-D0D252721F45}" destId="{3BFFA304-70C4-483E-84BE-D5FC2E0A8B7F}" srcOrd="1" destOrd="0" presId="urn:microsoft.com/office/officeart/2005/8/layout/hierarchy4"/>
    <dgm:cxn modelId="{5D344F34-094E-4529-93BB-6802787F71E1}" type="presParOf" srcId="{26BC1598-71E5-40C4-A9C1-C3CCA7F54597}" destId="{639312E3-C3E7-4D34-9436-43ED7F04965D}" srcOrd="5" destOrd="0" presId="urn:microsoft.com/office/officeart/2005/8/layout/hierarchy4"/>
    <dgm:cxn modelId="{11D5AD63-B89B-45BB-9DDB-3420DD32FE56}" type="presParOf" srcId="{26BC1598-71E5-40C4-A9C1-C3CCA7F54597}" destId="{6E136964-E1EC-418E-A8BA-6AF49FE958A6}" srcOrd="6" destOrd="0" presId="urn:microsoft.com/office/officeart/2005/8/layout/hierarchy4"/>
    <dgm:cxn modelId="{FF3B1C0F-DCB9-49B6-A2F3-338D182E22AB}" type="presParOf" srcId="{6E136964-E1EC-418E-A8BA-6AF49FE958A6}" destId="{C8740BBC-1AA2-4013-AAE9-EF9D1BB73519}" srcOrd="0" destOrd="0" presId="urn:microsoft.com/office/officeart/2005/8/layout/hierarchy4"/>
    <dgm:cxn modelId="{6ECE66D9-2681-4AA6-8D34-0D2326986BAD}" type="presParOf" srcId="{6E136964-E1EC-418E-A8BA-6AF49FE958A6}" destId="{E8E8BD5A-4D8D-49F5-BBE9-654F5ACB297B}" srcOrd="1" destOrd="0" presId="urn:microsoft.com/office/officeart/2005/8/layout/hierarchy4"/>
    <dgm:cxn modelId="{B8AACCB0-0E6C-4975-AECC-DA92F06AB435}" type="presParOf" srcId="{26BC1598-71E5-40C4-A9C1-C3CCA7F54597}" destId="{28799227-1987-499A-85D6-0CA18576B061}" srcOrd="7" destOrd="0" presId="urn:microsoft.com/office/officeart/2005/8/layout/hierarchy4"/>
    <dgm:cxn modelId="{76C5E2DC-5B6B-4338-B33C-559D9017F138}" type="presParOf" srcId="{26BC1598-71E5-40C4-A9C1-C3CCA7F54597}" destId="{A7CD9BD2-1448-494F-971B-8E2E864E73FE}" srcOrd="8" destOrd="0" presId="urn:microsoft.com/office/officeart/2005/8/layout/hierarchy4"/>
    <dgm:cxn modelId="{4772EFD9-658D-4DD1-BEED-7496706D0873}" type="presParOf" srcId="{A7CD9BD2-1448-494F-971B-8E2E864E73FE}" destId="{41F363F9-CAF4-4290-9C35-9E0FF1BEF09B}" srcOrd="0" destOrd="0" presId="urn:microsoft.com/office/officeart/2005/8/layout/hierarchy4"/>
    <dgm:cxn modelId="{4F2F0C11-C595-47CE-9245-348B8FBD34A7}" type="presParOf" srcId="{A7CD9BD2-1448-494F-971B-8E2E864E73FE}" destId="{31B0FD47-634B-42A0-A2EC-EFE70B5AD6AE}" srcOrd="1" destOrd="0" presId="urn:microsoft.com/office/officeart/2005/8/layout/hierarchy4"/>
    <dgm:cxn modelId="{F72A9929-D7EB-415D-80FE-C3B32C31DF68}" type="presParOf" srcId="{26BC1598-71E5-40C4-A9C1-C3CCA7F54597}" destId="{2D8DED94-0247-4E72-89B9-8C26C72912CF}" srcOrd="9" destOrd="0" presId="urn:microsoft.com/office/officeart/2005/8/layout/hierarchy4"/>
    <dgm:cxn modelId="{27994360-53E2-4B6A-927A-1BBFC6CE2C2F}" type="presParOf" srcId="{26BC1598-71E5-40C4-A9C1-C3CCA7F54597}" destId="{8A572B55-6EFA-4E22-AAEA-A7C8E58F0B4D}" srcOrd="10" destOrd="0" presId="urn:microsoft.com/office/officeart/2005/8/layout/hierarchy4"/>
    <dgm:cxn modelId="{5CBA4155-C2A6-48F1-AA3D-F553381FF744}" type="presParOf" srcId="{8A572B55-6EFA-4E22-AAEA-A7C8E58F0B4D}" destId="{2507EBAD-788D-4514-B4CE-41C0D63BF154}" srcOrd="0" destOrd="0" presId="urn:microsoft.com/office/officeart/2005/8/layout/hierarchy4"/>
    <dgm:cxn modelId="{6098D289-AB0E-4C34-AB28-30E8B451B986}" type="presParOf" srcId="{8A572B55-6EFA-4E22-AAEA-A7C8E58F0B4D}" destId="{BDFED4D9-47C4-48F8-810C-84C69BA933CD}" srcOrd="1" destOrd="0" presId="urn:microsoft.com/office/officeart/2005/8/layout/hierarchy4"/>
    <dgm:cxn modelId="{072B0879-FE83-4F6D-8F05-2E170F817036}" type="presParOf" srcId="{E5A348D3-CC21-4EB6-9EFE-41D56ADC1FF6}" destId="{FEF013A5-93AE-4AAC-8673-DA35A8B8D6D4}" srcOrd="1" destOrd="0" presId="urn:microsoft.com/office/officeart/2005/8/layout/hierarchy4"/>
    <dgm:cxn modelId="{377C9607-87CA-410B-8FBB-3491EDD6DA3D}" type="presParOf" srcId="{E5A348D3-CC21-4EB6-9EFE-41D56ADC1FF6}" destId="{688A1877-60E1-4D29-AF27-C61FFC31AB60}" srcOrd="2" destOrd="0" presId="urn:microsoft.com/office/officeart/2005/8/layout/hierarchy4"/>
    <dgm:cxn modelId="{D6F8BC4E-8E57-41ED-BE74-DB012AF20A99}" type="presParOf" srcId="{688A1877-60E1-4D29-AF27-C61FFC31AB60}" destId="{89A41BE3-2B43-4A4F-BEB0-29BA3BAB2DCE}" srcOrd="0" destOrd="0" presId="urn:microsoft.com/office/officeart/2005/8/layout/hierarchy4"/>
    <dgm:cxn modelId="{FC39A45A-A041-4154-9E24-5F15C2CF0388}" type="presParOf" srcId="{688A1877-60E1-4D29-AF27-C61FFC31AB60}" destId="{136FB852-A6C4-41A0-9A28-93DFF43546A3}" srcOrd="1" destOrd="0" presId="urn:microsoft.com/office/officeart/2005/8/layout/hierarchy4"/>
    <dgm:cxn modelId="{F550CB4F-18F2-46C7-AE88-F1D05EA77F00}" type="presParOf" srcId="{688A1877-60E1-4D29-AF27-C61FFC31AB60}" destId="{820132B7-F59B-43E2-9A94-58D4C94B0B89}" srcOrd="2" destOrd="0" presId="urn:microsoft.com/office/officeart/2005/8/layout/hierarchy4"/>
    <dgm:cxn modelId="{B0107B80-189F-4D8E-A23B-60D9C3EC82C8}" type="presParOf" srcId="{820132B7-F59B-43E2-9A94-58D4C94B0B89}" destId="{B6707B99-C69C-4048-90FC-437F260C4A34}" srcOrd="0" destOrd="0" presId="urn:microsoft.com/office/officeart/2005/8/layout/hierarchy4"/>
    <dgm:cxn modelId="{99B088A0-E09C-4686-897F-552BA9E3D02B}" type="presParOf" srcId="{B6707B99-C69C-4048-90FC-437F260C4A34}" destId="{B6DE7695-A99B-49B0-9522-223E5EA32106}" srcOrd="0" destOrd="0" presId="urn:microsoft.com/office/officeart/2005/8/layout/hierarchy4"/>
    <dgm:cxn modelId="{3DF72806-A688-4F33-805A-FF1E07C546CD}" type="presParOf" srcId="{B6707B99-C69C-4048-90FC-437F260C4A34}" destId="{7D4D20C0-F324-44D3-B50B-31C0927BF1A9}" srcOrd="1" destOrd="0" presId="urn:microsoft.com/office/officeart/2005/8/layout/hierarchy4"/>
    <dgm:cxn modelId="{359BDA5B-BE36-4434-9EE3-84BF42504B23}" type="presParOf" srcId="{820132B7-F59B-43E2-9A94-58D4C94B0B89}" destId="{112CA3DD-2071-46C3-8441-4172FC209457}" srcOrd="1" destOrd="0" presId="urn:microsoft.com/office/officeart/2005/8/layout/hierarchy4"/>
    <dgm:cxn modelId="{6407C0C8-2745-40B2-8089-27B8743711AC}" type="presParOf" srcId="{820132B7-F59B-43E2-9A94-58D4C94B0B89}" destId="{81A22D15-9AD6-4C42-BF9D-18747E37EEB0}" srcOrd="2" destOrd="0" presId="urn:microsoft.com/office/officeart/2005/8/layout/hierarchy4"/>
    <dgm:cxn modelId="{C42DC8F7-DAFB-4086-838A-12659A86F976}" type="presParOf" srcId="{81A22D15-9AD6-4C42-BF9D-18747E37EEB0}" destId="{75ACF06C-0880-4AFB-8AA2-BF9EEF774336}" srcOrd="0" destOrd="0" presId="urn:microsoft.com/office/officeart/2005/8/layout/hierarchy4"/>
    <dgm:cxn modelId="{38CD9339-26D5-44D4-8CB7-B056FC8E0134}" type="presParOf" srcId="{81A22D15-9AD6-4C42-BF9D-18747E37EEB0}" destId="{96F50590-BCE7-4ED1-B8EF-233EA0AFE7D5}"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765B80-EB2C-48A3-988D-CF63129B2E27}" type="doc">
      <dgm:prSet loTypeId="urn:microsoft.com/office/officeart/2005/8/layout/bProcess4" loCatId="process" qsTypeId="urn:microsoft.com/office/officeart/2005/8/quickstyle/3d3" qsCatId="3D" csTypeId="urn:microsoft.com/office/officeart/2005/8/colors/colorful2" csCatId="colorful" phldr="1"/>
      <dgm:spPr/>
      <dgm:t>
        <a:bodyPr/>
        <a:lstStyle/>
        <a:p>
          <a:pPr rtl="1"/>
          <a:endParaRPr lang="ar-SA"/>
        </a:p>
      </dgm:t>
    </dgm:pt>
    <dgm:pt modelId="{F5175D43-4CB4-44C1-AAC0-65F8E52A7C08}">
      <dgm:prSet phldrT="[نص]"/>
      <dgm:spPr/>
      <dgm:t>
        <a:bodyPr/>
        <a:lstStyle/>
        <a:p>
          <a:pPr rtl="1"/>
          <a:r>
            <a:rPr lang="ar-SA" dirty="0" smtClean="0"/>
            <a:t>حرارة الجلد</a:t>
          </a:r>
          <a:endParaRPr lang="ar-SA" dirty="0"/>
        </a:p>
      </dgm:t>
    </dgm:pt>
    <dgm:pt modelId="{27B9C1FD-4FA4-4593-A06B-B0AD0BCA47C4}" type="parTrans" cxnId="{641FA346-F1AF-48C0-B46E-48E1B76264D6}">
      <dgm:prSet/>
      <dgm:spPr/>
      <dgm:t>
        <a:bodyPr/>
        <a:lstStyle/>
        <a:p>
          <a:pPr rtl="1"/>
          <a:endParaRPr lang="ar-SA"/>
        </a:p>
      </dgm:t>
    </dgm:pt>
    <dgm:pt modelId="{1CD91E4A-5ABB-4CA8-BDD6-B25868778348}" type="sibTrans" cxnId="{641FA346-F1AF-48C0-B46E-48E1B76264D6}">
      <dgm:prSet/>
      <dgm:spPr/>
      <dgm:t>
        <a:bodyPr/>
        <a:lstStyle/>
        <a:p>
          <a:pPr rtl="1"/>
          <a:endParaRPr lang="ar-SA"/>
        </a:p>
      </dgm:t>
    </dgm:pt>
    <dgm:pt modelId="{E657E281-BC8C-4AE8-A159-A353AD8BB5A5}">
      <dgm:prSet phldrT="[نص]"/>
      <dgm:spPr/>
      <dgm:t>
        <a:bodyPr/>
        <a:lstStyle/>
        <a:p>
          <a:pPr rtl="1"/>
          <a:r>
            <a:rPr lang="ar-SA" dirty="0" smtClean="0"/>
            <a:t>الاوعية الدموية تحت الجلد</a:t>
          </a:r>
          <a:endParaRPr lang="ar-SA" dirty="0"/>
        </a:p>
      </dgm:t>
    </dgm:pt>
    <dgm:pt modelId="{B4B1C955-EC06-4AA7-B14E-A1F3A731388E}" type="parTrans" cxnId="{E03A4380-CD59-4554-8CE7-36F9D2C3E6FA}">
      <dgm:prSet/>
      <dgm:spPr/>
      <dgm:t>
        <a:bodyPr/>
        <a:lstStyle/>
        <a:p>
          <a:pPr rtl="1"/>
          <a:endParaRPr lang="ar-SA"/>
        </a:p>
      </dgm:t>
    </dgm:pt>
    <dgm:pt modelId="{C1ABC9C0-59E6-41EC-B5A9-8D021EB3EC26}" type="sibTrans" cxnId="{E03A4380-CD59-4554-8CE7-36F9D2C3E6FA}">
      <dgm:prSet/>
      <dgm:spPr/>
      <dgm:t>
        <a:bodyPr/>
        <a:lstStyle/>
        <a:p>
          <a:pPr rtl="1"/>
          <a:endParaRPr lang="ar-SA"/>
        </a:p>
      </dgm:t>
    </dgm:pt>
    <dgm:pt modelId="{4E4701E2-06A8-4280-ACD8-D16D98BB5011}">
      <dgm:prSet phldrT="[نص]"/>
      <dgm:spPr/>
      <dgm:t>
        <a:bodyPr/>
        <a:lstStyle/>
        <a:p>
          <a:pPr rtl="1"/>
          <a:r>
            <a:rPr lang="ar-SA" dirty="0" smtClean="0"/>
            <a:t>الاوعية الدموية العميقة</a:t>
          </a:r>
          <a:endParaRPr lang="ar-SA" dirty="0"/>
        </a:p>
      </dgm:t>
    </dgm:pt>
    <dgm:pt modelId="{4F8C5CC9-BACA-4F8E-B3A3-398D3AFA37A9}" type="parTrans" cxnId="{C38E68FB-D2F0-4AFD-9D8C-308760827C73}">
      <dgm:prSet/>
      <dgm:spPr/>
      <dgm:t>
        <a:bodyPr/>
        <a:lstStyle/>
        <a:p>
          <a:pPr rtl="1"/>
          <a:endParaRPr lang="ar-SA"/>
        </a:p>
      </dgm:t>
    </dgm:pt>
    <dgm:pt modelId="{347FAC48-0DB6-495E-AD4F-372866836463}" type="sibTrans" cxnId="{C38E68FB-D2F0-4AFD-9D8C-308760827C73}">
      <dgm:prSet/>
      <dgm:spPr/>
      <dgm:t>
        <a:bodyPr/>
        <a:lstStyle/>
        <a:p>
          <a:pPr rtl="1"/>
          <a:endParaRPr lang="ar-SA"/>
        </a:p>
      </dgm:t>
    </dgm:pt>
    <dgm:pt modelId="{26527BAD-4929-4456-9839-214DA1F8B5D6}">
      <dgm:prSet phldrT="[نص]"/>
      <dgm:spPr/>
      <dgm:t>
        <a:bodyPr/>
        <a:lstStyle/>
        <a:p>
          <a:pPr rtl="1"/>
          <a:r>
            <a:rPr lang="ar-SA" dirty="0" smtClean="0"/>
            <a:t>الخلايا الحساسة المتصلة بانوية الهيبوثلاموس</a:t>
          </a:r>
          <a:endParaRPr lang="ar-SA" dirty="0"/>
        </a:p>
      </dgm:t>
    </dgm:pt>
    <dgm:pt modelId="{303FF212-E97F-4C8A-8666-16A4694C7FBD}" type="parTrans" cxnId="{E7BF8FC7-8B69-4A41-87F4-8BA82EBBF739}">
      <dgm:prSet/>
      <dgm:spPr/>
      <dgm:t>
        <a:bodyPr/>
        <a:lstStyle/>
        <a:p>
          <a:pPr rtl="1"/>
          <a:endParaRPr lang="ar-SA"/>
        </a:p>
      </dgm:t>
    </dgm:pt>
    <dgm:pt modelId="{D8975180-5D61-442D-8B75-C90819E42BF0}" type="sibTrans" cxnId="{E7BF8FC7-8B69-4A41-87F4-8BA82EBBF739}">
      <dgm:prSet/>
      <dgm:spPr/>
      <dgm:t>
        <a:bodyPr/>
        <a:lstStyle/>
        <a:p>
          <a:pPr rtl="1"/>
          <a:endParaRPr lang="ar-SA"/>
        </a:p>
      </dgm:t>
    </dgm:pt>
    <dgm:pt modelId="{F9039A32-D44C-46AA-B913-A4A661B4B089}">
      <dgm:prSet phldrT="[نص]"/>
      <dgm:spPr/>
      <dgm:t>
        <a:bodyPr/>
        <a:lstStyle/>
        <a:p>
          <a:pPr rtl="1"/>
          <a:r>
            <a:rPr lang="ar-SA" dirty="0" smtClean="0"/>
            <a:t>اوامر من السابقة </a:t>
          </a:r>
          <a:r>
            <a:rPr lang="ar-SA" dirty="0" err="1" smtClean="0"/>
            <a:t>باصدار</a:t>
          </a:r>
          <a:r>
            <a:rPr lang="ar-SA" dirty="0" smtClean="0"/>
            <a:t> اشارة للجهاز العصبى  </a:t>
          </a:r>
          <a:endParaRPr lang="ar-SA" dirty="0"/>
        </a:p>
      </dgm:t>
    </dgm:pt>
    <dgm:pt modelId="{34E0F92A-279D-4DDB-BF38-E574A0F4577A}" type="parTrans" cxnId="{A3081A20-7D2B-4C1D-8771-CF4D4BC25433}">
      <dgm:prSet/>
      <dgm:spPr/>
      <dgm:t>
        <a:bodyPr/>
        <a:lstStyle/>
        <a:p>
          <a:pPr rtl="1"/>
          <a:endParaRPr lang="ar-SA"/>
        </a:p>
      </dgm:t>
    </dgm:pt>
    <dgm:pt modelId="{A8256B17-7413-4FA4-A9EF-606BDDE5D66A}" type="sibTrans" cxnId="{A3081A20-7D2B-4C1D-8771-CF4D4BC25433}">
      <dgm:prSet/>
      <dgm:spPr/>
      <dgm:t>
        <a:bodyPr/>
        <a:lstStyle/>
        <a:p>
          <a:pPr rtl="1"/>
          <a:endParaRPr lang="ar-SA"/>
        </a:p>
      </dgm:t>
    </dgm:pt>
    <dgm:pt modelId="{4A0901C4-AE03-486B-8A39-85896C368ABC}">
      <dgm:prSet phldrT="[نص]"/>
      <dgm:spPr/>
      <dgm:t>
        <a:bodyPr/>
        <a:lstStyle/>
        <a:p>
          <a:pPr rtl="1"/>
          <a:r>
            <a:rPr lang="ar-SA" dirty="0" smtClean="0"/>
            <a:t>تنبيه للغدد العرقية </a:t>
          </a:r>
          <a:r>
            <a:rPr lang="ar-SA" dirty="0" err="1" smtClean="0"/>
            <a:t>لافراز</a:t>
          </a:r>
          <a:r>
            <a:rPr lang="ar-SA" dirty="0" smtClean="0"/>
            <a:t> العرق</a:t>
          </a:r>
          <a:endParaRPr lang="ar-SA" dirty="0"/>
        </a:p>
      </dgm:t>
    </dgm:pt>
    <dgm:pt modelId="{BDDD1FBC-D58B-4164-A26F-5CA6B5A58581}" type="parTrans" cxnId="{277DC9C2-BACD-4E87-971D-6231E16DE960}">
      <dgm:prSet/>
      <dgm:spPr/>
      <dgm:t>
        <a:bodyPr/>
        <a:lstStyle/>
        <a:p>
          <a:pPr rtl="1"/>
          <a:endParaRPr lang="ar-SA"/>
        </a:p>
      </dgm:t>
    </dgm:pt>
    <dgm:pt modelId="{374FD8E1-026B-4DB4-8D03-AC8FA2D3AF14}" type="sibTrans" cxnId="{277DC9C2-BACD-4E87-971D-6231E16DE960}">
      <dgm:prSet/>
      <dgm:spPr/>
      <dgm:t>
        <a:bodyPr/>
        <a:lstStyle/>
        <a:p>
          <a:pPr rtl="1"/>
          <a:endParaRPr lang="ar-SA"/>
        </a:p>
      </dgm:t>
    </dgm:pt>
    <dgm:pt modelId="{4DC4E5EF-55F1-46EC-98D4-61A48EC6BE5D}">
      <dgm:prSet phldrT="[نص]"/>
      <dgm:spPr/>
      <dgm:t>
        <a:bodyPr/>
        <a:lstStyle/>
        <a:p>
          <a:pPr rtl="1"/>
          <a:r>
            <a:rPr lang="ar-SA" dirty="0" smtClean="0"/>
            <a:t>اتساع الاوعية الدموية السطحية التى ترطب الجسم </a:t>
          </a:r>
          <a:endParaRPr lang="ar-SA" dirty="0"/>
        </a:p>
      </dgm:t>
    </dgm:pt>
    <dgm:pt modelId="{146626E0-F331-44AE-9A87-AA075B192716}" type="parTrans" cxnId="{412B40ED-74D3-495E-A62F-CC21EE6F4429}">
      <dgm:prSet/>
      <dgm:spPr/>
      <dgm:t>
        <a:bodyPr/>
        <a:lstStyle/>
        <a:p>
          <a:pPr rtl="1"/>
          <a:endParaRPr lang="ar-SA"/>
        </a:p>
      </dgm:t>
    </dgm:pt>
    <dgm:pt modelId="{7929E951-FE0C-4A28-92D5-75181B8E8C18}" type="sibTrans" cxnId="{412B40ED-74D3-495E-A62F-CC21EE6F4429}">
      <dgm:prSet/>
      <dgm:spPr/>
      <dgm:t>
        <a:bodyPr/>
        <a:lstStyle/>
        <a:p>
          <a:pPr rtl="1"/>
          <a:endParaRPr lang="ar-SA"/>
        </a:p>
      </dgm:t>
    </dgm:pt>
    <dgm:pt modelId="{28D9B8F0-9BEE-4F2C-9F9E-3DE720843774}">
      <dgm:prSet phldrT="[نص]"/>
      <dgm:spPr/>
      <dgm:t>
        <a:bodyPr/>
        <a:lstStyle/>
        <a:p>
          <a:pPr rtl="1"/>
          <a:r>
            <a:rPr lang="ar-SA" dirty="0" smtClean="0"/>
            <a:t>انخفاض حرارة الجسم والدم</a:t>
          </a:r>
          <a:endParaRPr lang="ar-SA" dirty="0"/>
        </a:p>
      </dgm:t>
    </dgm:pt>
    <dgm:pt modelId="{813C2D6B-83FB-487B-9600-1EE973BAF0C0}" type="parTrans" cxnId="{A3CF12D4-5BBF-4A64-9AC4-F8FA114BA854}">
      <dgm:prSet/>
      <dgm:spPr/>
      <dgm:t>
        <a:bodyPr/>
        <a:lstStyle/>
        <a:p>
          <a:pPr rtl="1"/>
          <a:endParaRPr lang="ar-SA"/>
        </a:p>
      </dgm:t>
    </dgm:pt>
    <dgm:pt modelId="{B661A97B-498D-473F-AF75-3D655C09CA02}" type="sibTrans" cxnId="{A3CF12D4-5BBF-4A64-9AC4-F8FA114BA854}">
      <dgm:prSet/>
      <dgm:spPr/>
      <dgm:t>
        <a:bodyPr/>
        <a:lstStyle/>
        <a:p>
          <a:pPr rtl="1"/>
          <a:endParaRPr lang="ar-SA"/>
        </a:p>
      </dgm:t>
    </dgm:pt>
    <dgm:pt modelId="{593CFF0B-A2A5-418F-828E-817EA843F464}">
      <dgm:prSet phldrT="[نص]"/>
      <dgm:spPr/>
      <dgm:t>
        <a:bodyPr/>
        <a:lstStyle/>
        <a:p>
          <a:pPr rtl="1"/>
          <a:r>
            <a:rPr lang="ar-SA" dirty="0" smtClean="0"/>
            <a:t>وصول المعلومة للهيبوثلاموس </a:t>
          </a:r>
          <a:r>
            <a:rPr lang="ar-SA" dirty="0" err="1" smtClean="0"/>
            <a:t>لايقاف</a:t>
          </a:r>
          <a:r>
            <a:rPr lang="ar-SA" dirty="0" smtClean="0"/>
            <a:t> اصدار الاوامر للجهاز العصبي ومنع افراز العرق</a:t>
          </a:r>
          <a:endParaRPr lang="ar-SA" dirty="0"/>
        </a:p>
      </dgm:t>
    </dgm:pt>
    <dgm:pt modelId="{F8D15938-1EF2-4802-8A41-FDAC8F413549}" type="parTrans" cxnId="{A0B52C9E-C541-4689-B6AF-1719ABD3389D}">
      <dgm:prSet/>
      <dgm:spPr/>
      <dgm:t>
        <a:bodyPr/>
        <a:lstStyle/>
        <a:p>
          <a:pPr rtl="1"/>
          <a:endParaRPr lang="ar-SA"/>
        </a:p>
      </dgm:t>
    </dgm:pt>
    <dgm:pt modelId="{2BD1B00E-0DB7-4073-833C-ED909B1CCEBB}" type="sibTrans" cxnId="{A0B52C9E-C541-4689-B6AF-1719ABD3389D}">
      <dgm:prSet/>
      <dgm:spPr/>
      <dgm:t>
        <a:bodyPr/>
        <a:lstStyle/>
        <a:p>
          <a:pPr rtl="1"/>
          <a:endParaRPr lang="ar-SA"/>
        </a:p>
      </dgm:t>
    </dgm:pt>
    <dgm:pt modelId="{8BA53A94-2043-4EBD-AFBB-C3C061A72674}" type="pres">
      <dgm:prSet presAssocID="{2B765B80-EB2C-48A3-988D-CF63129B2E27}" presName="Name0" presStyleCnt="0">
        <dgm:presLayoutVars>
          <dgm:dir/>
          <dgm:resizeHandles/>
        </dgm:presLayoutVars>
      </dgm:prSet>
      <dgm:spPr/>
      <dgm:t>
        <a:bodyPr/>
        <a:lstStyle/>
        <a:p>
          <a:pPr rtl="1"/>
          <a:endParaRPr lang="ar-SA"/>
        </a:p>
      </dgm:t>
    </dgm:pt>
    <dgm:pt modelId="{9C0142D5-6EF2-41B0-ACA8-28E828AFC22D}" type="pres">
      <dgm:prSet presAssocID="{F5175D43-4CB4-44C1-AAC0-65F8E52A7C08}" presName="compNode" presStyleCnt="0"/>
      <dgm:spPr/>
    </dgm:pt>
    <dgm:pt modelId="{DF23C06B-C7B8-4919-9AFC-E4F954FA8D98}" type="pres">
      <dgm:prSet presAssocID="{F5175D43-4CB4-44C1-AAC0-65F8E52A7C08}" presName="dummyConnPt" presStyleCnt="0"/>
      <dgm:spPr/>
    </dgm:pt>
    <dgm:pt modelId="{EE051716-02B2-4EF1-BFFA-40A71A8838C1}" type="pres">
      <dgm:prSet presAssocID="{F5175D43-4CB4-44C1-AAC0-65F8E52A7C08}" presName="node" presStyleLbl="node1" presStyleIdx="0" presStyleCnt="9">
        <dgm:presLayoutVars>
          <dgm:bulletEnabled val="1"/>
        </dgm:presLayoutVars>
      </dgm:prSet>
      <dgm:spPr/>
      <dgm:t>
        <a:bodyPr/>
        <a:lstStyle/>
        <a:p>
          <a:pPr rtl="1"/>
          <a:endParaRPr lang="ar-SA"/>
        </a:p>
      </dgm:t>
    </dgm:pt>
    <dgm:pt modelId="{62BC3890-253C-4424-A25B-77C2B8779DF4}" type="pres">
      <dgm:prSet presAssocID="{1CD91E4A-5ABB-4CA8-BDD6-B25868778348}" presName="sibTrans" presStyleLbl="bgSibTrans2D1" presStyleIdx="0" presStyleCnt="8"/>
      <dgm:spPr/>
      <dgm:t>
        <a:bodyPr/>
        <a:lstStyle/>
        <a:p>
          <a:pPr rtl="1"/>
          <a:endParaRPr lang="ar-SA"/>
        </a:p>
      </dgm:t>
    </dgm:pt>
    <dgm:pt modelId="{8FF4C524-1B27-493B-9293-69A9274BDE77}" type="pres">
      <dgm:prSet presAssocID="{E657E281-BC8C-4AE8-A159-A353AD8BB5A5}" presName="compNode" presStyleCnt="0"/>
      <dgm:spPr/>
    </dgm:pt>
    <dgm:pt modelId="{3B66D450-5106-49FA-AAF5-D8A562879320}" type="pres">
      <dgm:prSet presAssocID="{E657E281-BC8C-4AE8-A159-A353AD8BB5A5}" presName="dummyConnPt" presStyleCnt="0"/>
      <dgm:spPr/>
    </dgm:pt>
    <dgm:pt modelId="{9571EDB1-E859-40FC-B64A-F4B4D99DB782}" type="pres">
      <dgm:prSet presAssocID="{E657E281-BC8C-4AE8-A159-A353AD8BB5A5}" presName="node" presStyleLbl="node1" presStyleIdx="1" presStyleCnt="9">
        <dgm:presLayoutVars>
          <dgm:bulletEnabled val="1"/>
        </dgm:presLayoutVars>
      </dgm:prSet>
      <dgm:spPr/>
      <dgm:t>
        <a:bodyPr/>
        <a:lstStyle/>
        <a:p>
          <a:pPr rtl="1"/>
          <a:endParaRPr lang="ar-SA"/>
        </a:p>
      </dgm:t>
    </dgm:pt>
    <dgm:pt modelId="{9B34A7EC-EF16-4D3B-AB16-3B2ACD0C8613}" type="pres">
      <dgm:prSet presAssocID="{C1ABC9C0-59E6-41EC-B5A9-8D021EB3EC26}" presName="sibTrans" presStyleLbl="bgSibTrans2D1" presStyleIdx="1" presStyleCnt="8"/>
      <dgm:spPr/>
      <dgm:t>
        <a:bodyPr/>
        <a:lstStyle/>
        <a:p>
          <a:pPr rtl="1"/>
          <a:endParaRPr lang="ar-SA"/>
        </a:p>
      </dgm:t>
    </dgm:pt>
    <dgm:pt modelId="{5C6E606F-A470-4242-B1DE-8FB6459E0CAE}" type="pres">
      <dgm:prSet presAssocID="{4E4701E2-06A8-4280-ACD8-D16D98BB5011}" presName="compNode" presStyleCnt="0"/>
      <dgm:spPr/>
    </dgm:pt>
    <dgm:pt modelId="{D2193B8A-8B1C-46CD-A582-954BF8473827}" type="pres">
      <dgm:prSet presAssocID="{4E4701E2-06A8-4280-ACD8-D16D98BB5011}" presName="dummyConnPt" presStyleCnt="0"/>
      <dgm:spPr/>
    </dgm:pt>
    <dgm:pt modelId="{13A3EB62-229B-4FBA-9ACC-10F8EAC9512C}" type="pres">
      <dgm:prSet presAssocID="{4E4701E2-06A8-4280-ACD8-D16D98BB5011}" presName="node" presStyleLbl="node1" presStyleIdx="2" presStyleCnt="9">
        <dgm:presLayoutVars>
          <dgm:bulletEnabled val="1"/>
        </dgm:presLayoutVars>
      </dgm:prSet>
      <dgm:spPr/>
      <dgm:t>
        <a:bodyPr/>
        <a:lstStyle/>
        <a:p>
          <a:pPr rtl="1"/>
          <a:endParaRPr lang="ar-SA"/>
        </a:p>
      </dgm:t>
    </dgm:pt>
    <dgm:pt modelId="{504AC2DA-BB01-46B9-90F5-49724C725495}" type="pres">
      <dgm:prSet presAssocID="{347FAC48-0DB6-495E-AD4F-372866836463}" presName="sibTrans" presStyleLbl="bgSibTrans2D1" presStyleIdx="2" presStyleCnt="8"/>
      <dgm:spPr/>
      <dgm:t>
        <a:bodyPr/>
        <a:lstStyle/>
        <a:p>
          <a:pPr rtl="1"/>
          <a:endParaRPr lang="ar-SA"/>
        </a:p>
      </dgm:t>
    </dgm:pt>
    <dgm:pt modelId="{F2EB502A-EA6F-4179-9D6C-54AA68AFFE5D}" type="pres">
      <dgm:prSet presAssocID="{26527BAD-4929-4456-9839-214DA1F8B5D6}" presName="compNode" presStyleCnt="0"/>
      <dgm:spPr/>
    </dgm:pt>
    <dgm:pt modelId="{E16E45F8-3F54-41DB-85FE-589443713D8B}" type="pres">
      <dgm:prSet presAssocID="{26527BAD-4929-4456-9839-214DA1F8B5D6}" presName="dummyConnPt" presStyleCnt="0"/>
      <dgm:spPr/>
    </dgm:pt>
    <dgm:pt modelId="{11E2BF59-66D6-4C48-A162-C0A2D1556CAA}" type="pres">
      <dgm:prSet presAssocID="{26527BAD-4929-4456-9839-214DA1F8B5D6}" presName="node" presStyleLbl="node1" presStyleIdx="3" presStyleCnt="9">
        <dgm:presLayoutVars>
          <dgm:bulletEnabled val="1"/>
        </dgm:presLayoutVars>
      </dgm:prSet>
      <dgm:spPr/>
      <dgm:t>
        <a:bodyPr/>
        <a:lstStyle/>
        <a:p>
          <a:pPr rtl="1"/>
          <a:endParaRPr lang="ar-SA"/>
        </a:p>
      </dgm:t>
    </dgm:pt>
    <dgm:pt modelId="{AFA18A6F-1619-4F6C-ABEB-DE31B2153139}" type="pres">
      <dgm:prSet presAssocID="{D8975180-5D61-442D-8B75-C90819E42BF0}" presName="sibTrans" presStyleLbl="bgSibTrans2D1" presStyleIdx="3" presStyleCnt="8"/>
      <dgm:spPr/>
      <dgm:t>
        <a:bodyPr/>
        <a:lstStyle/>
        <a:p>
          <a:pPr rtl="1"/>
          <a:endParaRPr lang="ar-SA"/>
        </a:p>
      </dgm:t>
    </dgm:pt>
    <dgm:pt modelId="{707E4F06-1359-4349-A8D2-97BB7D65EFC0}" type="pres">
      <dgm:prSet presAssocID="{F9039A32-D44C-46AA-B913-A4A661B4B089}" presName="compNode" presStyleCnt="0"/>
      <dgm:spPr/>
    </dgm:pt>
    <dgm:pt modelId="{606A2866-5545-4B8D-A52A-D1EE5C1DCE81}" type="pres">
      <dgm:prSet presAssocID="{F9039A32-D44C-46AA-B913-A4A661B4B089}" presName="dummyConnPt" presStyleCnt="0"/>
      <dgm:spPr/>
    </dgm:pt>
    <dgm:pt modelId="{CBBB288D-F68B-4EA7-B328-5D4B8B418EE8}" type="pres">
      <dgm:prSet presAssocID="{F9039A32-D44C-46AA-B913-A4A661B4B089}" presName="node" presStyleLbl="node1" presStyleIdx="4" presStyleCnt="9">
        <dgm:presLayoutVars>
          <dgm:bulletEnabled val="1"/>
        </dgm:presLayoutVars>
      </dgm:prSet>
      <dgm:spPr/>
      <dgm:t>
        <a:bodyPr/>
        <a:lstStyle/>
        <a:p>
          <a:pPr rtl="1"/>
          <a:endParaRPr lang="ar-SA"/>
        </a:p>
      </dgm:t>
    </dgm:pt>
    <dgm:pt modelId="{3B6FAD5D-A4F9-4845-B6E1-CADF0920786D}" type="pres">
      <dgm:prSet presAssocID="{A8256B17-7413-4FA4-A9EF-606BDDE5D66A}" presName="sibTrans" presStyleLbl="bgSibTrans2D1" presStyleIdx="4" presStyleCnt="8"/>
      <dgm:spPr/>
      <dgm:t>
        <a:bodyPr/>
        <a:lstStyle/>
        <a:p>
          <a:pPr rtl="1"/>
          <a:endParaRPr lang="ar-SA"/>
        </a:p>
      </dgm:t>
    </dgm:pt>
    <dgm:pt modelId="{FC761574-5AD6-4070-9DD4-4A4A698A6E08}" type="pres">
      <dgm:prSet presAssocID="{4A0901C4-AE03-486B-8A39-85896C368ABC}" presName="compNode" presStyleCnt="0"/>
      <dgm:spPr/>
    </dgm:pt>
    <dgm:pt modelId="{7B4CC448-73AC-4490-B84A-DD8EC021A667}" type="pres">
      <dgm:prSet presAssocID="{4A0901C4-AE03-486B-8A39-85896C368ABC}" presName="dummyConnPt" presStyleCnt="0"/>
      <dgm:spPr/>
    </dgm:pt>
    <dgm:pt modelId="{48C3A062-014F-42FF-B195-A74F5BF4FE03}" type="pres">
      <dgm:prSet presAssocID="{4A0901C4-AE03-486B-8A39-85896C368ABC}" presName="node" presStyleLbl="node1" presStyleIdx="5" presStyleCnt="9">
        <dgm:presLayoutVars>
          <dgm:bulletEnabled val="1"/>
        </dgm:presLayoutVars>
      </dgm:prSet>
      <dgm:spPr/>
      <dgm:t>
        <a:bodyPr/>
        <a:lstStyle/>
        <a:p>
          <a:pPr rtl="1"/>
          <a:endParaRPr lang="ar-SA"/>
        </a:p>
      </dgm:t>
    </dgm:pt>
    <dgm:pt modelId="{E64D0B42-6A4A-4F8F-AF99-8B7903D7AAD0}" type="pres">
      <dgm:prSet presAssocID="{374FD8E1-026B-4DB4-8D03-AC8FA2D3AF14}" presName="sibTrans" presStyleLbl="bgSibTrans2D1" presStyleIdx="5" presStyleCnt="8"/>
      <dgm:spPr/>
      <dgm:t>
        <a:bodyPr/>
        <a:lstStyle/>
        <a:p>
          <a:pPr rtl="1"/>
          <a:endParaRPr lang="ar-SA"/>
        </a:p>
      </dgm:t>
    </dgm:pt>
    <dgm:pt modelId="{05916C0D-338B-49D1-BA8A-F94CE15C6029}" type="pres">
      <dgm:prSet presAssocID="{4DC4E5EF-55F1-46EC-98D4-61A48EC6BE5D}" presName="compNode" presStyleCnt="0"/>
      <dgm:spPr/>
    </dgm:pt>
    <dgm:pt modelId="{87896793-EC1D-4F63-AA4E-AECFFE0CD4CD}" type="pres">
      <dgm:prSet presAssocID="{4DC4E5EF-55F1-46EC-98D4-61A48EC6BE5D}" presName="dummyConnPt" presStyleCnt="0"/>
      <dgm:spPr/>
    </dgm:pt>
    <dgm:pt modelId="{7732613F-81FF-4E49-9B8B-F8AE241E76B6}" type="pres">
      <dgm:prSet presAssocID="{4DC4E5EF-55F1-46EC-98D4-61A48EC6BE5D}" presName="node" presStyleLbl="node1" presStyleIdx="6" presStyleCnt="9">
        <dgm:presLayoutVars>
          <dgm:bulletEnabled val="1"/>
        </dgm:presLayoutVars>
      </dgm:prSet>
      <dgm:spPr/>
      <dgm:t>
        <a:bodyPr/>
        <a:lstStyle/>
        <a:p>
          <a:pPr rtl="1"/>
          <a:endParaRPr lang="ar-SA"/>
        </a:p>
      </dgm:t>
    </dgm:pt>
    <dgm:pt modelId="{15B40511-17BD-45EA-8FD5-A25814DF4828}" type="pres">
      <dgm:prSet presAssocID="{7929E951-FE0C-4A28-92D5-75181B8E8C18}" presName="sibTrans" presStyleLbl="bgSibTrans2D1" presStyleIdx="6" presStyleCnt="8"/>
      <dgm:spPr/>
      <dgm:t>
        <a:bodyPr/>
        <a:lstStyle/>
        <a:p>
          <a:pPr rtl="1"/>
          <a:endParaRPr lang="ar-SA"/>
        </a:p>
      </dgm:t>
    </dgm:pt>
    <dgm:pt modelId="{04235591-776F-44C7-B8D0-A364388FBC85}" type="pres">
      <dgm:prSet presAssocID="{28D9B8F0-9BEE-4F2C-9F9E-3DE720843774}" presName="compNode" presStyleCnt="0"/>
      <dgm:spPr/>
    </dgm:pt>
    <dgm:pt modelId="{3EEC456B-45C8-4EB4-A753-0E4E68ADFBBB}" type="pres">
      <dgm:prSet presAssocID="{28D9B8F0-9BEE-4F2C-9F9E-3DE720843774}" presName="dummyConnPt" presStyleCnt="0"/>
      <dgm:spPr/>
    </dgm:pt>
    <dgm:pt modelId="{D98BBC5C-D3E7-405C-BB76-9D0791C95ADA}" type="pres">
      <dgm:prSet presAssocID="{28D9B8F0-9BEE-4F2C-9F9E-3DE720843774}" presName="node" presStyleLbl="node1" presStyleIdx="7" presStyleCnt="9">
        <dgm:presLayoutVars>
          <dgm:bulletEnabled val="1"/>
        </dgm:presLayoutVars>
      </dgm:prSet>
      <dgm:spPr/>
      <dgm:t>
        <a:bodyPr/>
        <a:lstStyle/>
        <a:p>
          <a:pPr rtl="1"/>
          <a:endParaRPr lang="ar-SA"/>
        </a:p>
      </dgm:t>
    </dgm:pt>
    <dgm:pt modelId="{A8C7EE63-057D-47F0-8A29-4D019302B4A7}" type="pres">
      <dgm:prSet presAssocID="{B661A97B-498D-473F-AF75-3D655C09CA02}" presName="sibTrans" presStyleLbl="bgSibTrans2D1" presStyleIdx="7" presStyleCnt="8"/>
      <dgm:spPr/>
      <dgm:t>
        <a:bodyPr/>
        <a:lstStyle/>
        <a:p>
          <a:pPr rtl="1"/>
          <a:endParaRPr lang="ar-SA"/>
        </a:p>
      </dgm:t>
    </dgm:pt>
    <dgm:pt modelId="{25617963-B7E1-4FE8-86F7-63A859C5B0F9}" type="pres">
      <dgm:prSet presAssocID="{593CFF0B-A2A5-418F-828E-817EA843F464}" presName="compNode" presStyleCnt="0"/>
      <dgm:spPr/>
    </dgm:pt>
    <dgm:pt modelId="{10DE27BB-7F75-43E1-AB11-4547C52184ED}" type="pres">
      <dgm:prSet presAssocID="{593CFF0B-A2A5-418F-828E-817EA843F464}" presName="dummyConnPt" presStyleCnt="0"/>
      <dgm:spPr/>
    </dgm:pt>
    <dgm:pt modelId="{3C9E9181-9917-42E9-85D2-57066D32B31E}" type="pres">
      <dgm:prSet presAssocID="{593CFF0B-A2A5-418F-828E-817EA843F464}" presName="node" presStyleLbl="node1" presStyleIdx="8" presStyleCnt="9">
        <dgm:presLayoutVars>
          <dgm:bulletEnabled val="1"/>
        </dgm:presLayoutVars>
      </dgm:prSet>
      <dgm:spPr/>
      <dgm:t>
        <a:bodyPr/>
        <a:lstStyle/>
        <a:p>
          <a:pPr rtl="1"/>
          <a:endParaRPr lang="ar-SA"/>
        </a:p>
      </dgm:t>
    </dgm:pt>
  </dgm:ptLst>
  <dgm:cxnLst>
    <dgm:cxn modelId="{641FA346-F1AF-48C0-B46E-48E1B76264D6}" srcId="{2B765B80-EB2C-48A3-988D-CF63129B2E27}" destId="{F5175D43-4CB4-44C1-AAC0-65F8E52A7C08}" srcOrd="0" destOrd="0" parTransId="{27B9C1FD-4FA4-4593-A06B-B0AD0BCA47C4}" sibTransId="{1CD91E4A-5ABB-4CA8-BDD6-B25868778348}"/>
    <dgm:cxn modelId="{C63FC2CC-3DB0-41DD-A35C-9A8ADCA07CB0}" type="presOf" srcId="{4E4701E2-06A8-4280-ACD8-D16D98BB5011}" destId="{13A3EB62-229B-4FBA-9ACC-10F8EAC9512C}" srcOrd="0" destOrd="0" presId="urn:microsoft.com/office/officeart/2005/8/layout/bProcess4"/>
    <dgm:cxn modelId="{A3CF12D4-5BBF-4A64-9AC4-F8FA114BA854}" srcId="{2B765B80-EB2C-48A3-988D-CF63129B2E27}" destId="{28D9B8F0-9BEE-4F2C-9F9E-3DE720843774}" srcOrd="7" destOrd="0" parTransId="{813C2D6B-83FB-487B-9600-1EE973BAF0C0}" sibTransId="{B661A97B-498D-473F-AF75-3D655C09CA02}"/>
    <dgm:cxn modelId="{5017C138-5B6A-4188-A532-D361955D8E3D}" type="presOf" srcId="{28D9B8F0-9BEE-4F2C-9F9E-3DE720843774}" destId="{D98BBC5C-D3E7-405C-BB76-9D0791C95ADA}" srcOrd="0" destOrd="0" presId="urn:microsoft.com/office/officeart/2005/8/layout/bProcess4"/>
    <dgm:cxn modelId="{028F1CB1-BC1E-43B7-A62B-C140D20459AE}" type="presOf" srcId="{D8975180-5D61-442D-8B75-C90819E42BF0}" destId="{AFA18A6F-1619-4F6C-ABEB-DE31B2153139}" srcOrd="0" destOrd="0" presId="urn:microsoft.com/office/officeart/2005/8/layout/bProcess4"/>
    <dgm:cxn modelId="{E03A4380-CD59-4554-8CE7-36F9D2C3E6FA}" srcId="{2B765B80-EB2C-48A3-988D-CF63129B2E27}" destId="{E657E281-BC8C-4AE8-A159-A353AD8BB5A5}" srcOrd="1" destOrd="0" parTransId="{B4B1C955-EC06-4AA7-B14E-A1F3A731388E}" sibTransId="{C1ABC9C0-59E6-41EC-B5A9-8D021EB3EC26}"/>
    <dgm:cxn modelId="{277DC9C2-BACD-4E87-971D-6231E16DE960}" srcId="{2B765B80-EB2C-48A3-988D-CF63129B2E27}" destId="{4A0901C4-AE03-486B-8A39-85896C368ABC}" srcOrd="5" destOrd="0" parTransId="{BDDD1FBC-D58B-4164-A26F-5CA6B5A58581}" sibTransId="{374FD8E1-026B-4DB4-8D03-AC8FA2D3AF14}"/>
    <dgm:cxn modelId="{B1E5379C-4774-42F2-A518-0EEC556AC4CC}" type="presOf" srcId="{F5175D43-4CB4-44C1-AAC0-65F8E52A7C08}" destId="{EE051716-02B2-4EF1-BFFA-40A71A8838C1}" srcOrd="0" destOrd="0" presId="urn:microsoft.com/office/officeart/2005/8/layout/bProcess4"/>
    <dgm:cxn modelId="{F62754C6-B2B7-46D4-8AC6-B6F9AECEA472}" type="presOf" srcId="{26527BAD-4929-4456-9839-214DA1F8B5D6}" destId="{11E2BF59-66D6-4C48-A162-C0A2D1556CAA}" srcOrd="0" destOrd="0" presId="urn:microsoft.com/office/officeart/2005/8/layout/bProcess4"/>
    <dgm:cxn modelId="{A0B52C9E-C541-4689-B6AF-1719ABD3389D}" srcId="{2B765B80-EB2C-48A3-988D-CF63129B2E27}" destId="{593CFF0B-A2A5-418F-828E-817EA843F464}" srcOrd="8" destOrd="0" parTransId="{F8D15938-1EF2-4802-8A41-FDAC8F413549}" sibTransId="{2BD1B00E-0DB7-4073-833C-ED909B1CCEBB}"/>
    <dgm:cxn modelId="{A3081A20-7D2B-4C1D-8771-CF4D4BC25433}" srcId="{2B765B80-EB2C-48A3-988D-CF63129B2E27}" destId="{F9039A32-D44C-46AA-B913-A4A661B4B089}" srcOrd="4" destOrd="0" parTransId="{34E0F92A-279D-4DDB-BF38-E574A0F4577A}" sibTransId="{A8256B17-7413-4FA4-A9EF-606BDDE5D66A}"/>
    <dgm:cxn modelId="{412B40ED-74D3-495E-A62F-CC21EE6F4429}" srcId="{2B765B80-EB2C-48A3-988D-CF63129B2E27}" destId="{4DC4E5EF-55F1-46EC-98D4-61A48EC6BE5D}" srcOrd="6" destOrd="0" parTransId="{146626E0-F331-44AE-9A87-AA075B192716}" sibTransId="{7929E951-FE0C-4A28-92D5-75181B8E8C18}"/>
    <dgm:cxn modelId="{B3FD40D1-F25A-4C83-BFA0-2C8A2F635201}" type="presOf" srcId="{A8256B17-7413-4FA4-A9EF-606BDDE5D66A}" destId="{3B6FAD5D-A4F9-4845-B6E1-CADF0920786D}" srcOrd="0" destOrd="0" presId="urn:microsoft.com/office/officeart/2005/8/layout/bProcess4"/>
    <dgm:cxn modelId="{C38E68FB-D2F0-4AFD-9D8C-308760827C73}" srcId="{2B765B80-EB2C-48A3-988D-CF63129B2E27}" destId="{4E4701E2-06A8-4280-ACD8-D16D98BB5011}" srcOrd="2" destOrd="0" parTransId="{4F8C5CC9-BACA-4F8E-B3A3-398D3AFA37A9}" sibTransId="{347FAC48-0DB6-495E-AD4F-372866836463}"/>
    <dgm:cxn modelId="{27798A6E-0136-4F4F-A686-44742D2A339E}" type="presOf" srcId="{1CD91E4A-5ABB-4CA8-BDD6-B25868778348}" destId="{62BC3890-253C-4424-A25B-77C2B8779DF4}" srcOrd="0" destOrd="0" presId="urn:microsoft.com/office/officeart/2005/8/layout/bProcess4"/>
    <dgm:cxn modelId="{0C986141-A0F2-40D0-A472-0B9ADDB24D08}" type="presOf" srcId="{7929E951-FE0C-4A28-92D5-75181B8E8C18}" destId="{15B40511-17BD-45EA-8FD5-A25814DF4828}" srcOrd="0" destOrd="0" presId="urn:microsoft.com/office/officeart/2005/8/layout/bProcess4"/>
    <dgm:cxn modelId="{FFF97B6E-F314-45EF-93FC-D0ECBF487999}" type="presOf" srcId="{2B765B80-EB2C-48A3-988D-CF63129B2E27}" destId="{8BA53A94-2043-4EBD-AFBB-C3C061A72674}" srcOrd="0" destOrd="0" presId="urn:microsoft.com/office/officeart/2005/8/layout/bProcess4"/>
    <dgm:cxn modelId="{57E3FE35-894D-46EB-A365-496DDC7E8793}" type="presOf" srcId="{B661A97B-498D-473F-AF75-3D655C09CA02}" destId="{A8C7EE63-057D-47F0-8A29-4D019302B4A7}" srcOrd="0" destOrd="0" presId="urn:microsoft.com/office/officeart/2005/8/layout/bProcess4"/>
    <dgm:cxn modelId="{A54DC93B-4F17-46C1-B345-616E58E63524}" type="presOf" srcId="{F9039A32-D44C-46AA-B913-A4A661B4B089}" destId="{CBBB288D-F68B-4EA7-B328-5D4B8B418EE8}" srcOrd="0" destOrd="0" presId="urn:microsoft.com/office/officeart/2005/8/layout/bProcess4"/>
    <dgm:cxn modelId="{FEC79E6C-D5C9-4292-A5B4-94FADEE088BA}" type="presOf" srcId="{374FD8E1-026B-4DB4-8D03-AC8FA2D3AF14}" destId="{E64D0B42-6A4A-4F8F-AF99-8B7903D7AAD0}" srcOrd="0" destOrd="0" presId="urn:microsoft.com/office/officeart/2005/8/layout/bProcess4"/>
    <dgm:cxn modelId="{5D453510-72F7-4754-BBE9-5AE860C0E515}" type="presOf" srcId="{C1ABC9C0-59E6-41EC-B5A9-8D021EB3EC26}" destId="{9B34A7EC-EF16-4D3B-AB16-3B2ACD0C8613}" srcOrd="0" destOrd="0" presId="urn:microsoft.com/office/officeart/2005/8/layout/bProcess4"/>
    <dgm:cxn modelId="{E7BF8FC7-8B69-4A41-87F4-8BA82EBBF739}" srcId="{2B765B80-EB2C-48A3-988D-CF63129B2E27}" destId="{26527BAD-4929-4456-9839-214DA1F8B5D6}" srcOrd="3" destOrd="0" parTransId="{303FF212-E97F-4C8A-8666-16A4694C7FBD}" sibTransId="{D8975180-5D61-442D-8B75-C90819E42BF0}"/>
    <dgm:cxn modelId="{181A24CB-8EE6-4A83-93A9-7FCDFEC94A69}" type="presOf" srcId="{4A0901C4-AE03-486B-8A39-85896C368ABC}" destId="{48C3A062-014F-42FF-B195-A74F5BF4FE03}" srcOrd="0" destOrd="0" presId="urn:microsoft.com/office/officeart/2005/8/layout/bProcess4"/>
    <dgm:cxn modelId="{9DCFF4EE-1FB7-4AB1-AB87-8FE45090A3E3}" type="presOf" srcId="{347FAC48-0DB6-495E-AD4F-372866836463}" destId="{504AC2DA-BB01-46B9-90F5-49724C725495}" srcOrd="0" destOrd="0" presId="urn:microsoft.com/office/officeart/2005/8/layout/bProcess4"/>
    <dgm:cxn modelId="{4D3DA72B-E614-4D6B-A461-A9F98A54B59C}" type="presOf" srcId="{4DC4E5EF-55F1-46EC-98D4-61A48EC6BE5D}" destId="{7732613F-81FF-4E49-9B8B-F8AE241E76B6}" srcOrd="0" destOrd="0" presId="urn:microsoft.com/office/officeart/2005/8/layout/bProcess4"/>
    <dgm:cxn modelId="{AB65D51E-9BB8-4D3C-AD29-1E3343C492D2}" type="presOf" srcId="{593CFF0B-A2A5-418F-828E-817EA843F464}" destId="{3C9E9181-9917-42E9-85D2-57066D32B31E}" srcOrd="0" destOrd="0" presId="urn:microsoft.com/office/officeart/2005/8/layout/bProcess4"/>
    <dgm:cxn modelId="{ED82A5FC-B2DB-4732-A19C-C7168C561010}" type="presOf" srcId="{E657E281-BC8C-4AE8-A159-A353AD8BB5A5}" destId="{9571EDB1-E859-40FC-B64A-F4B4D99DB782}" srcOrd="0" destOrd="0" presId="urn:microsoft.com/office/officeart/2005/8/layout/bProcess4"/>
    <dgm:cxn modelId="{0D11284D-9E8A-4C3D-ABF6-385DE6627AB0}" type="presParOf" srcId="{8BA53A94-2043-4EBD-AFBB-C3C061A72674}" destId="{9C0142D5-6EF2-41B0-ACA8-28E828AFC22D}" srcOrd="0" destOrd="0" presId="urn:microsoft.com/office/officeart/2005/8/layout/bProcess4"/>
    <dgm:cxn modelId="{3CB88AA0-A3D0-4897-B95A-BE2D4A383D1A}" type="presParOf" srcId="{9C0142D5-6EF2-41B0-ACA8-28E828AFC22D}" destId="{DF23C06B-C7B8-4919-9AFC-E4F954FA8D98}" srcOrd="0" destOrd="0" presId="urn:microsoft.com/office/officeart/2005/8/layout/bProcess4"/>
    <dgm:cxn modelId="{70278683-2DED-4E53-AF65-A3D6006D3AA2}" type="presParOf" srcId="{9C0142D5-6EF2-41B0-ACA8-28E828AFC22D}" destId="{EE051716-02B2-4EF1-BFFA-40A71A8838C1}" srcOrd="1" destOrd="0" presId="urn:microsoft.com/office/officeart/2005/8/layout/bProcess4"/>
    <dgm:cxn modelId="{C31F2FED-F0EC-490B-BEF4-CF7E464B05E6}" type="presParOf" srcId="{8BA53A94-2043-4EBD-AFBB-C3C061A72674}" destId="{62BC3890-253C-4424-A25B-77C2B8779DF4}" srcOrd="1" destOrd="0" presId="urn:microsoft.com/office/officeart/2005/8/layout/bProcess4"/>
    <dgm:cxn modelId="{6FB829A5-5DEA-4C86-A1C0-7D1DBD8B96B5}" type="presParOf" srcId="{8BA53A94-2043-4EBD-AFBB-C3C061A72674}" destId="{8FF4C524-1B27-493B-9293-69A9274BDE77}" srcOrd="2" destOrd="0" presId="urn:microsoft.com/office/officeart/2005/8/layout/bProcess4"/>
    <dgm:cxn modelId="{7A569968-F0C6-4074-BCF7-C7005A44BB62}" type="presParOf" srcId="{8FF4C524-1B27-493B-9293-69A9274BDE77}" destId="{3B66D450-5106-49FA-AAF5-D8A562879320}" srcOrd="0" destOrd="0" presId="urn:microsoft.com/office/officeart/2005/8/layout/bProcess4"/>
    <dgm:cxn modelId="{9354A59B-87D2-408E-999C-F44BA17C86DA}" type="presParOf" srcId="{8FF4C524-1B27-493B-9293-69A9274BDE77}" destId="{9571EDB1-E859-40FC-B64A-F4B4D99DB782}" srcOrd="1" destOrd="0" presId="urn:microsoft.com/office/officeart/2005/8/layout/bProcess4"/>
    <dgm:cxn modelId="{C15040E6-C43A-4206-BD34-9A34B7FC51E0}" type="presParOf" srcId="{8BA53A94-2043-4EBD-AFBB-C3C061A72674}" destId="{9B34A7EC-EF16-4D3B-AB16-3B2ACD0C8613}" srcOrd="3" destOrd="0" presId="urn:microsoft.com/office/officeart/2005/8/layout/bProcess4"/>
    <dgm:cxn modelId="{EEB517DA-C10E-42CE-B986-4C7991F6B6BD}" type="presParOf" srcId="{8BA53A94-2043-4EBD-AFBB-C3C061A72674}" destId="{5C6E606F-A470-4242-B1DE-8FB6459E0CAE}" srcOrd="4" destOrd="0" presId="urn:microsoft.com/office/officeart/2005/8/layout/bProcess4"/>
    <dgm:cxn modelId="{C760B9DD-9B75-49D6-BB38-9B37936FD8AA}" type="presParOf" srcId="{5C6E606F-A470-4242-B1DE-8FB6459E0CAE}" destId="{D2193B8A-8B1C-46CD-A582-954BF8473827}" srcOrd="0" destOrd="0" presId="urn:microsoft.com/office/officeart/2005/8/layout/bProcess4"/>
    <dgm:cxn modelId="{DFECF123-CF76-429E-8D92-E0CDBE1A7E8A}" type="presParOf" srcId="{5C6E606F-A470-4242-B1DE-8FB6459E0CAE}" destId="{13A3EB62-229B-4FBA-9ACC-10F8EAC9512C}" srcOrd="1" destOrd="0" presId="urn:microsoft.com/office/officeart/2005/8/layout/bProcess4"/>
    <dgm:cxn modelId="{D1EF0616-A140-4E3E-913F-2C70A5960A91}" type="presParOf" srcId="{8BA53A94-2043-4EBD-AFBB-C3C061A72674}" destId="{504AC2DA-BB01-46B9-90F5-49724C725495}" srcOrd="5" destOrd="0" presId="urn:microsoft.com/office/officeart/2005/8/layout/bProcess4"/>
    <dgm:cxn modelId="{E96C1AA8-E99F-4CBF-9806-45700DDE0FAC}" type="presParOf" srcId="{8BA53A94-2043-4EBD-AFBB-C3C061A72674}" destId="{F2EB502A-EA6F-4179-9D6C-54AA68AFFE5D}" srcOrd="6" destOrd="0" presId="urn:microsoft.com/office/officeart/2005/8/layout/bProcess4"/>
    <dgm:cxn modelId="{DD2A4839-9226-4077-8B43-EC82C80FA4E2}" type="presParOf" srcId="{F2EB502A-EA6F-4179-9D6C-54AA68AFFE5D}" destId="{E16E45F8-3F54-41DB-85FE-589443713D8B}" srcOrd="0" destOrd="0" presId="urn:microsoft.com/office/officeart/2005/8/layout/bProcess4"/>
    <dgm:cxn modelId="{4E774B91-8179-4FF6-9B45-92B8437D0BBD}" type="presParOf" srcId="{F2EB502A-EA6F-4179-9D6C-54AA68AFFE5D}" destId="{11E2BF59-66D6-4C48-A162-C0A2D1556CAA}" srcOrd="1" destOrd="0" presId="urn:microsoft.com/office/officeart/2005/8/layout/bProcess4"/>
    <dgm:cxn modelId="{09E8D5FF-00A9-4A16-B435-B317179F7687}" type="presParOf" srcId="{8BA53A94-2043-4EBD-AFBB-C3C061A72674}" destId="{AFA18A6F-1619-4F6C-ABEB-DE31B2153139}" srcOrd="7" destOrd="0" presId="urn:microsoft.com/office/officeart/2005/8/layout/bProcess4"/>
    <dgm:cxn modelId="{575C286A-433F-4AB7-B4CB-97A84B30ACE3}" type="presParOf" srcId="{8BA53A94-2043-4EBD-AFBB-C3C061A72674}" destId="{707E4F06-1359-4349-A8D2-97BB7D65EFC0}" srcOrd="8" destOrd="0" presId="urn:microsoft.com/office/officeart/2005/8/layout/bProcess4"/>
    <dgm:cxn modelId="{1E82D934-01AE-40F3-B177-49382543D210}" type="presParOf" srcId="{707E4F06-1359-4349-A8D2-97BB7D65EFC0}" destId="{606A2866-5545-4B8D-A52A-D1EE5C1DCE81}" srcOrd="0" destOrd="0" presId="urn:microsoft.com/office/officeart/2005/8/layout/bProcess4"/>
    <dgm:cxn modelId="{4BBA2474-7D0B-4A63-BBE3-E1780AD4E760}" type="presParOf" srcId="{707E4F06-1359-4349-A8D2-97BB7D65EFC0}" destId="{CBBB288D-F68B-4EA7-B328-5D4B8B418EE8}" srcOrd="1" destOrd="0" presId="urn:microsoft.com/office/officeart/2005/8/layout/bProcess4"/>
    <dgm:cxn modelId="{760DAFC2-40D5-4BC8-A59F-E0A668A73239}" type="presParOf" srcId="{8BA53A94-2043-4EBD-AFBB-C3C061A72674}" destId="{3B6FAD5D-A4F9-4845-B6E1-CADF0920786D}" srcOrd="9" destOrd="0" presId="urn:microsoft.com/office/officeart/2005/8/layout/bProcess4"/>
    <dgm:cxn modelId="{87AC0468-DCBD-4CD4-8C3C-AA9CAB06BCF2}" type="presParOf" srcId="{8BA53A94-2043-4EBD-AFBB-C3C061A72674}" destId="{FC761574-5AD6-4070-9DD4-4A4A698A6E08}" srcOrd="10" destOrd="0" presId="urn:microsoft.com/office/officeart/2005/8/layout/bProcess4"/>
    <dgm:cxn modelId="{0FB8BEA9-8D3F-4034-8C4E-23CD3FFEEB82}" type="presParOf" srcId="{FC761574-5AD6-4070-9DD4-4A4A698A6E08}" destId="{7B4CC448-73AC-4490-B84A-DD8EC021A667}" srcOrd="0" destOrd="0" presId="urn:microsoft.com/office/officeart/2005/8/layout/bProcess4"/>
    <dgm:cxn modelId="{0324BF28-88FD-4BB6-8F75-865A0DB3E52F}" type="presParOf" srcId="{FC761574-5AD6-4070-9DD4-4A4A698A6E08}" destId="{48C3A062-014F-42FF-B195-A74F5BF4FE03}" srcOrd="1" destOrd="0" presId="urn:microsoft.com/office/officeart/2005/8/layout/bProcess4"/>
    <dgm:cxn modelId="{B781C3C5-130B-456F-B716-B033E13933F2}" type="presParOf" srcId="{8BA53A94-2043-4EBD-AFBB-C3C061A72674}" destId="{E64D0B42-6A4A-4F8F-AF99-8B7903D7AAD0}" srcOrd="11" destOrd="0" presId="urn:microsoft.com/office/officeart/2005/8/layout/bProcess4"/>
    <dgm:cxn modelId="{5AA3A85C-349C-4DE0-8DA5-C99AD6CE3527}" type="presParOf" srcId="{8BA53A94-2043-4EBD-AFBB-C3C061A72674}" destId="{05916C0D-338B-49D1-BA8A-F94CE15C6029}" srcOrd="12" destOrd="0" presId="urn:microsoft.com/office/officeart/2005/8/layout/bProcess4"/>
    <dgm:cxn modelId="{23BF575E-F6C0-496B-A3B1-08C4B104ABF2}" type="presParOf" srcId="{05916C0D-338B-49D1-BA8A-F94CE15C6029}" destId="{87896793-EC1D-4F63-AA4E-AECFFE0CD4CD}" srcOrd="0" destOrd="0" presId="urn:microsoft.com/office/officeart/2005/8/layout/bProcess4"/>
    <dgm:cxn modelId="{26F13380-6F03-42C2-ACD8-738AF5FDB565}" type="presParOf" srcId="{05916C0D-338B-49D1-BA8A-F94CE15C6029}" destId="{7732613F-81FF-4E49-9B8B-F8AE241E76B6}" srcOrd="1" destOrd="0" presId="urn:microsoft.com/office/officeart/2005/8/layout/bProcess4"/>
    <dgm:cxn modelId="{E3EE4303-AF24-4364-924C-97BAA876CB61}" type="presParOf" srcId="{8BA53A94-2043-4EBD-AFBB-C3C061A72674}" destId="{15B40511-17BD-45EA-8FD5-A25814DF4828}" srcOrd="13" destOrd="0" presId="urn:microsoft.com/office/officeart/2005/8/layout/bProcess4"/>
    <dgm:cxn modelId="{65555E65-FA1D-4815-8459-AB346F1AA24C}" type="presParOf" srcId="{8BA53A94-2043-4EBD-AFBB-C3C061A72674}" destId="{04235591-776F-44C7-B8D0-A364388FBC85}" srcOrd="14" destOrd="0" presId="urn:microsoft.com/office/officeart/2005/8/layout/bProcess4"/>
    <dgm:cxn modelId="{1F9FC37D-4A71-4DBE-A300-BB49FC94ED97}" type="presParOf" srcId="{04235591-776F-44C7-B8D0-A364388FBC85}" destId="{3EEC456B-45C8-4EB4-A753-0E4E68ADFBBB}" srcOrd="0" destOrd="0" presId="urn:microsoft.com/office/officeart/2005/8/layout/bProcess4"/>
    <dgm:cxn modelId="{B4DA08E3-0BFE-4264-B80A-58016DEBB2F5}" type="presParOf" srcId="{04235591-776F-44C7-B8D0-A364388FBC85}" destId="{D98BBC5C-D3E7-405C-BB76-9D0791C95ADA}" srcOrd="1" destOrd="0" presId="urn:microsoft.com/office/officeart/2005/8/layout/bProcess4"/>
    <dgm:cxn modelId="{20ACB560-2449-40C8-869A-95B828020833}" type="presParOf" srcId="{8BA53A94-2043-4EBD-AFBB-C3C061A72674}" destId="{A8C7EE63-057D-47F0-8A29-4D019302B4A7}" srcOrd="15" destOrd="0" presId="urn:microsoft.com/office/officeart/2005/8/layout/bProcess4"/>
    <dgm:cxn modelId="{A3D05C1F-2551-4FDA-B274-2B699AF5A920}" type="presParOf" srcId="{8BA53A94-2043-4EBD-AFBB-C3C061A72674}" destId="{25617963-B7E1-4FE8-86F7-63A859C5B0F9}" srcOrd="16" destOrd="0" presId="urn:microsoft.com/office/officeart/2005/8/layout/bProcess4"/>
    <dgm:cxn modelId="{C0E33B89-85CD-4719-8315-0C1C4384234D}" type="presParOf" srcId="{25617963-B7E1-4FE8-86F7-63A859C5B0F9}" destId="{10DE27BB-7F75-43E1-AB11-4547C52184ED}" srcOrd="0" destOrd="0" presId="urn:microsoft.com/office/officeart/2005/8/layout/bProcess4"/>
    <dgm:cxn modelId="{52FFB357-B04F-496E-A7CC-372F2C228D87}" type="presParOf" srcId="{25617963-B7E1-4FE8-86F7-63A859C5B0F9}" destId="{3C9E9181-9917-42E9-85D2-57066D32B31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6B9D24-C567-4776-8415-7DA72EF27D3C}" type="doc">
      <dgm:prSet loTypeId="urn:microsoft.com/office/officeart/2005/8/layout/process5" loCatId="process" qsTypeId="urn:microsoft.com/office/officeart/2005/8/quickstyle/simple4" qsCatId="simple" csTypeId="urn:microsoft.com/office/officeart/2005/8/colors/colorful1" csCatId="colorful" phldr="1"/>
      <dgm:spPr/>
      <dgm:t>
        <a:bodyPr/>
        <a:lstStyle/>
        <a:p>
          <a:pPr rtl="1"/>
          <a:endParaRPr lang="ar-SA"/>
        </a:p>
      </dgm:t>
    </dgm:pt>
    <dgm:pt modelId="{AE9866E3-64F1-4F31-98E5-F787A0351679}">
      <dgm:prSet phldrT="[نص]" custT="1"/>
      <dgm:spPr/>
      <dgm:t>
        <a:bodyPr/>
        <a:lstStyle/>
        <a:p>
          <a:pPr rtl="1"/>
          <a:r>
            <a:rPr lang="ar-SA" sz="2800" b="1" dirty="0" smtClean="0"/>
            <a:t>برودة الجلد</a:t>
          </a:r>
          <a:endParaRPr lang="ar-SA" sz="2800" b="1" dirty="0"/>
        </a:p>
      </dgm:t>
    </dgm:pt>
    <dgm:pt modelId="{412E729F-8C13-4781-AF55-0E5B3CA9DC07}" type="parTrans" cxnId="{A38F676E-DA7D-4AB9-BB93-DBBE19AABF98}">
      <dgm:prSet/>
      <dgm:spPr/>
      <dgm:t>
        <a:bodyPr/>
        <a:lstStyle/>
        <a:p>
          <a:pPr rtl="1"/>
          <a:endParaRPr lang="ar-SA"/>
        </a:p>
      </dgm:t>
    </dgm:pt>
    <dgm:pt modelId="{24236178-547B-4CD0-9991-61EE0E980777}" type="sibTrans" cxnId="{A38F676E-DA7D-4AB9-BB93-DBBE19AABF98}">
      <dgm:prSet/>
      <dgm:spPr/>
      <dgm:t>
        <a:bodyPr/>
        <a:lstStyle/>
        <a:p>
          <a:pPr rtl="1"/>
          <a:endParaRPr lang="ar-SA"/>
        </a:p>
      </dgm:t>
    </dgm:pt>
    <dgm:pt modelId="{E40455B3-73F1-4C43-8D08-5D66A6491515}">
      <dgm:prSet phldrT="[نص]" custT="1"/>
      <dgm:spPr/>
      <dgm:t>
        <a:bodyPr/>
        <a:lstStyle/>
        <a:p>
          <a:pPr rtl="1"/>
          <a:r>
            <a:rPr lang="ar-SA" sz="1600" b="1" dirty="0" smtClean="0"/>
            <a:t>اشارة للأوعية الدموية تحت الجلد</a:t>
          </a:r>
          <a:endParaRPr lang="ar-SA" sz="1600" b="1" dirty="0"/>
        </a:p>
      </dgm:t>
    </dgm:pt>
    <dgm:pt modelId="{14A6B685-7D7C-4BA2-A791-E37EEC745F0D}" type="parTrans" cxnId="{53B85916-20A1-4B45-8440-0DC2F4810695}">
      <dgm:prSet/>
      <dgm:spPr/>
      <dgm:t>
        <a:bodyPr/>
        <a:lstStyle/>
        <a:p>
          <a:pPr rtl="1"/>
          <a:endParaRPr lang="ar-SA"/>
        </a:p>
      </dgm:t>
    </dgm:pt>
    <dgm:pt modelId="{3CF28D9B-9AAA-44B0-B981-FF79FEEFF56D}" type="sibTrans" cxnId="{53B85916-20A1-4B45-8440-0DC2F4810695}">
      <dgm:prSet/>
      <dgm:spPr/>
      <dgm:t>
        <a:bodyPr/>
        <a:lstStyle/>
        <a:p>
          <a:pPr rtl="1"/>
          <a:endParaRPr lang="ar-SA"/>
        </a:p>
      </dgm:t>
    </dgm:pt>
    <dgm:pt modelId="{77AB9A98-4F96-4D87-87A7-98ED40B4187B}">
      <dgm:prSet phldrT="[نص]" custT="1"/>
      <dgm:spPr/>
      <dgm:t>
        <a:bodyPr/>
        <a:lstStyle/>
        <a:p>
          <a:pPr rtl="1"/>
          <a:r>
            <a:rPr lang="ar-SA" sz="1600" b="1" dirty="0" smtClean="0"/>
            <a:t>اشارة للأوعية الدموية العميقة </a:t>
          </a:r>
          <a:endParaRPr lang="ar-SA" sz="1600" b="1" dirty="0"/>
        </a:p>
      </dgm:t>
    </dgm:pt>
    <dgm:pt modelId="{D601E81F-131B-4886-8811-1957D19BD32C}" type="parTrans" cxnId="{22ADE2DF-87B4-441C-B8D7-7F179C8F5AAC}">
      <dgm:prSet/>
      <dgm:spPr/>
      <dgm:t>
        <a:bodyPr/>
        <a:lstStyle/>
        <a:p>
          <a:pPr rtl="1"/>
          <a:endParaRPr lang="ar-SA"/>
        </a:p>
      </dgm:t>
    </dgm:pt>
    <dgm:pt modelId="{BE5E8C98-79CE-45EE-985E-3081A6249561}" type="sibTrans" cxnId="{22ADE2DF-87B4-441C-B8D7-7F179C8F5AAC}">
      <dgm:prSet/>
      <dgm:spPr/>
      <dgm:t>
        <a:bodyPr/>
        <a:lstStyle/>
        <a:p>
          <a:pPr rtl="1"/>
          <a:endParaRPr lang="ar-SA"/>
        </a:p>
      </dgm:t>
    </dgm:pt>
    <dgm:pt modelId="{F5C21CA5-A5AD-47CA-96A4-D35FD0F4FFD9}">
      <dgm:prSet phldrT="[نص]" custT="1"/>
      <dgm:spPr/>
      <dgm:t>
        <a:bodyPr/>
        <a:lstStyle/>
        <a:p>
          <a:pPr rtl="1"/>
          <a:r>
            <a:rPr lang="ar-SA" sz="1800" b="1" dirty="0" smtClean="0"/>
            <a:t>تصل للخلايا الحساسة بالهيبوثلاموس </a:t>
          </a:r>
          <a:endParaRPr lang="ar-SA" sz="1800" b="1" dirty="0"/>
        </a:p>
      </dgm:t>
    </dgm:pt>
    <dgm:pt modelId="{D8505A51-FB02-4D8B-9D0B-0439626A33BA}" type="parTrans" cxnId="{9ED07106-47FA-4BFF-918F-F8A5626BB054}">
      <dgm:prSet/>
      <dgm:spPr/>
      <dgm:t>
        <a:bodyPr/>
        <a:lstStyle/>
        <a:p>
          <a:pPr rtl="1"/>
          <a:endParaRPr lang="ar-SA"/>
        </a:p>
      </dgm:t>
    </dgm:pt>
    <dgm:pt modelId="{F820239B-6EDF-4664-89E0-AFFA7E32D3EB}" type="sibTrans" cxnId="{9ED07106-47FA-4BFF-918F-F8A5626BB054}">
      <dgm:prSet/>
      <dgm:spPr/>
      <dgm:t>
        <a:bodyPr/>
        <a:lstStyle/>
        <a:p>
          <a:pPr rtl="1"/>
          <a:endParaRPr lang="ar-SA"/>
        </a:p>
      </dgm:t>
    </dgm:pt>
    <dgm:pt modelId="{EF9D8EAE-7A25-40C6-AEAA-03FE1EDE994C}">
      <dgm:prSet phldrT="[نص]" custT="1"/>
      <dgm:spPr/>
      <dgm:t>
        <a:bodyPr/>
        <a:lstStyle/>
        <a:p>
          <a:pPr rtl="1"/>
          <a:r>
            <a:rPr lang="ar-SA" sz="1600" b="1" dirty="0" smtClean="0"/>
            <a:t>اشارة للعضلات والبنكرياس </a:t>
          </a:r>
          <a:endParaRPr lang="ar-SA" sz="1600" b="1" dirty="0"/>
        </a:p>
      </dgm:t>
    </dgm:pt>
    <dgm:pt modelId="{73719EC8-5827-468D-B255-270B18B7E70E}" type="parTrans" cxnId="{D21CD8D5-670E-4B9C-9EC3-E83DFD556E3D}">
      <dgm:prSet/>
      <dgm:spPr/>
      <dgm:t>
        <a:bodyPr/>
        <a:lstStyle/>
        <a:p>
          <a:pPr rtl="1"/>
          <a:endParaRPr lang="ar-SA"/>
        </a:p>
      </dgm:t>
    </dgm:pt>
    <dgm:pt modelId="{97D9133C-1B98-4193-B7D2-8CA03070F8B7}" type="sibTrans" cxnId="{D21CD8D5-670E-4B9C-9EC3-E83DFD556E3D}">
      <dgm:prSet/>
      <dgm:spPr/>
      <dgm:t>
        <a:bodyPr/>
        <a:lstStyle/>
        <a:p>
          <a:pPr rtl="1"/>
          <a:endParaRPr lang="ar-SA"/>
        </a:p>
      </dgm:t>
    </dgm:pt>
    <dgm:pt modelId="{629E2E32-0175-4024-AA62-C40A818DE952}">
      <dgm:prSet phldrT="[نص]"/>
      <dgm:spPr/>
      <dgm:t>
        <a:bodyPr/>
        <a:lstStyle/>
        <a:p>
          <a:pPr rtl="1"/>
          <a:r>
            <a:rPr lang="ar-SA" b="1" dirty="0" smtClean="0"/>
            <a:t>وصول المعلومة للهيبوثلاموس الذي يوقف اصدار اوامر وكل ذلك تنظيم يلعب الماء داخل الجسم دوره حيث يدخل فى جميع العمليات الحيوية </a:t>
          </a:r>
          <a:endParaRPr lang="ar-SA" b="1" dirty="0"/>
        </a:p>
      </dgm:t>
    </dgm:pt>
    <dgm:pt modelId="{D83990A3-FE3C-4055-B3DF-F15907198494}" type="parTrans" cxnId="{4D9BE392-F589-4DEE-B766-BEF460AD8973}">
      <dgm:prSet/>
      <dgm:spPr/>
      <dgm:t>
        <a:bodyPr/>
        <a:lstStyle/>
        <a:p>
          <a:pPr rtl="1"/>
          <a:endParaRPr lang="ar-SA"/>
        </a:p>
      </dgm:t>
    </dgm:pt>
    <dgm:pt modelId="{0E6BEAAB-62D5-4AA3-998C-C45274D5E9F4}" type="sibTrans" cxnId="{4D9BE392-F589-4DEE-B766-BEF460AD8973}">
      <dgm:prSet/>
      <dgm:spPr/>
      <dgm:t>
        <a:bodyPr/>
        <a:lstStyle/>
        <a:p>
          <a:pPr rtl="1"/>
          <a:endParaRPr lang="ar-SA"/>
        </a:p>
      </dgm:t>
    </dgm:pt>
    <dgm:pt modelId="{6596A93C-C7DF-4B7A-AFA1-AD0379300C46}">
      <dgm:prSet phldrT="[نص]" custT="1"/>
      <dgm:spPr/>
      <dgm:t>
        <a:bodyPr/>
        <a:lstStyle/>
        <a:p>
          <a:pPr rtl="1"/>
          <a:r>
            <a:rPr lang="ar-SA" sz="1600" b="1" dirty="0" smtClean="0"/>
            <a:t>اشارة للأوعية الدموية السطحية لمنع تسريب اى حرارة من الجسم</a:t>
          </a:r>
          <a:endParaRPr lang="ar-SA" sz="1600" b="1" dirty="0"/>
        </a:p>
      </dgm:t>
    </dgm:pt>
    <dgm:pt modelId="{A1B79F19-54AA-4788-B949-55625714920A}" type="parTrans" cxnId="{DFD4E675-A6E9-42E5-82AA-5B7EFB3191DE}">
      <dgm:prSet/>
      <dgm:spPr/>
      <dgm:t>
        <a:bodyPr/>
        <a:lstStyle/>
        <a:p>
          <a:pPr rtl="1"/>
          <a:endParaRPr lang="ar-SA"/>
        </a:p>
      </dgm:t>
    </dgm:pt>
    <dgm:pt modelId="{5C78A4FC-C6BD-44BB-BC99-FA2DC7374FCD}" type="sibTrans" cxnId="{DFD4E675-A6E9-42E5-82AA-5B7EFB3191DE}">
      <dgm:prSet/>
      <dgm:spPr/>
      <dgm:t>
        <a:bodyPr/>
        <a:lstStyle/>
        <a:p>
          <a:pPr rtl="1"/>
          <a:endParaRPr lang="ar-SA"/>
        </a:p>
      </dgm:t>
    </dgm:pt>
    <dgm:pt modelId="{FC078C5E-8CA6-4DEA-9C31-28A240080ADE}">
      <dgm:prSet phldrT="[نص]" custT="1"/>
      <dgm:spPr/>
      <dgm:t>
        <a:bodyPr/>
        <a:lstStyle/>
        <a:p>
          <a:pPr rtl="1"/>
          <a:r>
            <a:rPr lang="ar-SA" sz="1600" b="1" dirty="0" smtClean="0"/>
            <a:t>تقوم العضلة بعمل ارتعاش واختلاج لتوليد طاقة متناسب مع حده الاحساس بالبرودة</a:t>
          </a:r>
          <a:endParaRPr lang="ar-SA" sz="1600" b="1" dirty="0"/>
        </a:p>
      </dgm:t>
    </dgm:pt>
    <dgm:pt modelId="{A8E3191C-9F68-4C1E-8508-7A4B49425A82}" type="parTrans" cxnId="{987E1349-9E93-4C96-9A25-67BEA6D739D4}">
      <dgm:prSet/>
      <dgm:spPr/>
      <dgm:t>
        <a:bodyPr/>
        <a:lstStyle/>
        <a:p>
          <a:pPr rtl="1"/>
          <a:endParaRPr lang="ar-SA"/>
        </a:p>
      </dgm:t>
    </dgm:pt>
    <dgm:pt modelId="{A20FCBCA-C5ED-41D8-B188-BC570974BE3F}" type="sibTrans" cxnId="{987E1349-9E93-4C96-9A25-67BEA6D739D4}">
      <dgm:prSet/>
      <dgm:spPr/>
      <dgm:t>
        <a:bodyPr/>
        <a:lstStyle/>
        <a:p>
          <a:pPr rtl="1"/>
          <a:endParaRPr lang="ar-SA"/>
        </a:p>
      </dgm:t>
    </dgm:pt>
    <dgm:pt modelId="{8F6A5B2E-9425-4BF1-98C8-5C8378C49B05}">
      <dgm:prSet phldrT="[نص]" custT="1"/>
      <dgm:spPr/>
      <dgm:t>
        <a:bodyPr/>
        <a:lstStyle/>
        <a:p>
          <a:pPr rtl="1"/>
          <a:r>
            <a:rPr lang="ar-SA" sz="1400" b="1" dirty="0" smtClean="0"/>
            <a:t>البنكرياس وظيفته ان يشجع على حرق كمية من السكر بالدم لإنتاج طاقة</a:t>
          </a:r>
          <a:endParaRPr lang="ar-SA" sz="1400" b="1" dirty="0"/>
        </a:p>
      </dgm:t>
    </dgm:pt>
    <dgm:pt modelId="{15F077C9-037B-4B60-9D75-07494AF7CED4}" type="parTrans" cxnId="{C5FC1CA2-3591-453A-87D7-6D6A65847FF9}">
      <dgm:prSet/>
      <dgm:spPr/>
      <dgm:t>
        <a:bodyPr/>
        <a:lstStyle/>
        <a:p>
          <a:pPr rtl="1"/>
          <a:endParaRPr lang="ar-SA"/>
        </a:p>
      </dgm:t>
    </dgm:pt>
    <dgm:pt modelId="{25954E43-D39E-43B8-953F-DB654D103A14}" type="sibTrans" cxnId="{C5FC1CA2-3591-453A-87D7-6D6A65847FF9}">
      <dgm:prSet/>
      <dgm:spPr/>
      <dgm:t>
        <a:bodyPr/>
        <a:lstStyle/>
        <a:p>
          <a:pPr rtl="1"/>
          <a:endParaRPr lang="ar-SA"/>
        </a:p>
      </dgm:t>
    </dgm:pt>
    <dgm:pt modelId="{137A55A7-3881-4B16-80C2-48F03639CF03}" type="pres">
      <dgm:prSet presAssocID="{8D6B9D24-C567-4776-8415-7DA72EF27D3C}" presName="diagram" presStyleCnt="0">
        <dgm:presLayoutVars>
          <dgm:dir/>
          <dgm:resizeHandles val="exact"/>
        </dgm:presLayoutVars>
      </dgm:prSet>
      <dgm:spPr/>
      <dgm:t>
        <a:bodyPr/>
        <a:lstStyle/>
        <a:p>
          <a:pPr rtl="1"/>
          <a:endParaRPr lang="ar-SA"/>
        </a:p>
      </dgm:t>
    </dgm:pt>
    <dgm:pt modelId="{9465DCDA-6F61-4B8A-8108-A843749BDF6D}" type="pres">
      <dgm:prSet presAssocID="{AE9866E3-64F1-4F31-98E5-F787A0351679}" presName="node" presStyleLbl="node1" presStyleIdx="0" presStyleCnt="9" custLinFactNeighborX="3767" custLinFactNeighborY="249">
        <dgm:presLayoutVars>
          <dgm:bulletEnabled val="1"/>
        </dgm:presLayoutVars>
      </dgm:prSet>
      <dgm:spPr/>
      <dgm:t>
        <a:bodyPr/>
        <a:lstStyle/>
        <a:p>
          <a:pPr rtl="1"/>
          <a:endParaRPr lang="ar-SA"/>
        </a:p>
      </dgm:t>
    </dgm:pt>
    <dgm:pt modelId="{2F2A01B2-9DBC-478D-9081-38CFCA107463}" type="pres">
      <dgm:prSet presAssocID="{24236178-547B-4CD0-9991-61EE0E980777}" presName="sibTrans" presStyleLbl="sibTrans2D1" presStyleIdx="0" presStyleCnt="8"/>
      <dgm:spPr/>
      <dgm:t>
        <a:bodyPr/>
        <a:lstStyle/>
        <a:p>
          <a:pPr rtl="1"/>
          <a:endParaRPr lang="ar-SA"/>
        </a:p>
      </dgm:t>
    </dgm:pt>
    <dgm:pt modelId="{59EE7E3F-74EA-4682-8577-D912A1587952}" type="pres">
      <dgm:prSet presAssocID="{24236178-547B-4CD0-9991-61EE0E980777}" presName="connectorText" presStyleLbl="sibTrans2D1" presStyleIdx="0" presStyleCnt="8"/>
      <dgm:spPr/>
      <dgm:t>
        <a:bodyPr/>
        <a:lstStyle/>
        <a:p>
          <a:pPr rtl="1"/>
          <a:endParaRPr lang="ar-SA"/>
        </a:p>
      </dgm:t>
    </dgm:pt>
    <dgm:pt modelId="{4422A135-828D-44B4-A413-5CB6A66B5397}" type="pres">
      <dgm:prSet presAssocID="{E40455B3-73F1-4C43-8D08-5D66A6491515}" presName="node" presStyleLbl="node1" presStyleIdx="1" presStyleCnt="9" custLinFactNeighborX="4476" custLinFactNeighborY="7147">
        <dgm:presLayoutVars>
          <dgm:bulletEnabled val="1"/>
        </dgm:presLayoutVars>
      </dgm:prSet>
      <dgm:spPr/>
      <dgm:t>
        <a:bodyPr/>
        <a:lstStyle/>
        <a:p>
          <a:pPr rtl="1"/>
          <a:endParaRPr lang="ar-SA"/>
        </a:p>
      </dgm:t>
    </dgm:pt>
    <dgm:pt modelId="{D826EA3B-5362-461A-B108-32A6B7C022B6}" type="pres">
      <dgm:prSet presAssocID="{3CF28D9B-9AAA-44B0-B981-FF79FEEFF56D}" presName="sibTrans" presStyleLbl="sibTrans2D1" presStyleIdx="1" presStyleCnt="8"/>
      <dgm:spPr/>
      <dgm:t>
        <a:bodyPr/>
        <a:lstStyle/>
        <a:p>
          <a:pPr rtl="1"/>
          <a:endParaRPr lang="ar-SA"/>
        </a:p>
      </dgm:t>
    </dgm:pt>
    <dgm:pt modelId="{D2D0AABC-09AA-4CFE-9F89-5B2E605FE98F}" type="pres">
      <dgm:prSet presAssocID="{3CF28D9B-9AAA-44B0-B981-FF79FEEFF56D}" presName="connectorText" presStyleLbl="sibTrans2D1" presStyleIdx="1" presStyleCnt="8"/>
      <dgm:spPr/>
      <dgm:t>
        <a:bodyPr/>
        <a:lstStyle/>
        <a:p>
          <a:pPr rtl="1"/>
          <a:endParaRPr lang="ar-SA"/>
        </a:p>
      </dgm:t>
    </dgm:pt>
    <dgm:pt modelId="{D7761D86-5286-4948-B714-A516A89B0429}" type="pres">
      <dgm:prSet presAssocID="{77AB9A98-4F96-4D87-87A7-98ED40B4187B}" presName="node" presStyleLbl="node1" presStyleIdx="2" presStyleCnt="9" custLinFactNeighborX="1047" custLinFactNeighborY="249">
        <dgm:presLayoutVars>
          <dgm:bulletEnabled val="1"/>
        </dgm:presLayoutVars>
      </dgm:prSet>
      <dgm:spPr/>
      <dgm:t>
        <a:bodyPr/>
        <a:lstStyle/>
        <a:p>
          <a:pPr rtl="1"/>
          <a:endParaRPr lang="ar-SA"/>
        </a:p>
      </dgm:t>
    </dgm:pt>
    <dgm:pt modelId="{0086F981-37C8-4EA0-943C-82C5DC439921}" type="pres">
      <dgm:prSet presAssocID="{BE5E8C98-79CE-45EE-985E-3081A6249561}" presName="sibTrans" presStyleLbl="sibTrans2D1" presStyleIdx="2" presStyleCnt="8"/>
      <dgm:spPr/>
      <dgm:t>
        <a:bodyPr/>
        <a:lstStyle/>
        <a:p>
          <a:pPr rtl="1"/>
          <a:endParaRPr lang="ar-SA"/>
        </a:p>
      </dgm:t>
    </dgm:pt>
    <dgm:pt modelId="{FC069DD7-781E-4D8E-85E2-EFFCF1B48C80}" type="pres">
      <dgm:prSet presAssocID="{BE5E8C98-79CE-45EE-985E-3081A6249561}" presName="connectorText" presStyleLbl="sibTrans2D1" presStyleIdx="2" presStyleCnt="8"/>
      <dgm:spPr/>
      <dgm:t>
        <a:bodyPr/>
        <a:lstStyle/>
        <a:p>
          <a:pPr rtl="1"/>
          <a:endParaRPr lang="ar-SA"/>
        </a:p>
      </dgm:t>
    </dgm:pt>
    <dgm:pt modelId="{79E92DC1-8CD0-4127-A696-E6380FFBCC8C}" type="pres">
      <dgm:prSet presAssocID="{F5C21CA5-A5AD-47CA-96A4-D35FD0F4FFD9}" presName="node" presStyleLbl="node1" presStyleIdx="3" presStyleCnt="9">
        <dgm:presLayoutVars>
          <dgm:bulletEnabled val="1"/>
        </dgm:presLayoutVars>
      </dgm:prSet>
      <dgm:spPr/>
      <dgm:t>
        <a:bodyPr/>
        <a:lstStyle/>
        <a:p>
          <a:pPr rtl="1"/>
          <a:endParaRPr lang="ar-SA"/>
        </a:p>
      </dgm:t>
    </dgm:pt>
    <dgm:pt modelId="{2884FECA-AABF-4ACF-A24A-D55F745628B8}" type="pres">
      <dgm:prSet presAssocID="{F820239B-6EDF-4664-89E0-AFFA7E32D3EB}" presName="sibTrans" presStyleLbl="sibTrans2D1" presStyleIdx="3" presStyleCnt="8"/>
      <dgm:spPr/>
      <dgm:t>
        <a:bodyPr/>
        <a:lstStyle/>
        <a:p>
          <a:pPr rtl="1"/>
          <a:endParaRPr lang="ar-SA"/>
        </a:p>
      </dgm:t>
    </dgm:pt>
    <dgm:pt modelId="{C56F50F1-DA6B-497E-88B5-6B0C24560F26}" type="pres">
      <dgm:prSet presAssocID="{F820239B-6EDF-4664-89E0-AFFA7E32D3EB}" presName="connectorText" presStyleLbl="sibTrans2D1" presStyleIdx="3" presStyleCnt="8"/>
      <dgm:spPr/>
      <dgm:t>
        <a:bodyPr/>
        <a:lstStyle/>
        <a:p>
          <a:pPr rtl="1"/>
          <a:endParaRPr lang="ar-SA"/>
        </a:p>
      </dgm:t>
    </dgm:pt>
    <dgm:pt modelId="{9C5A44A5-5FAC-4A98-B7B1-49AE37D51407}" type="pres">
      <dgm:prSet presAssocID="{EF9D8EAE-7A25-40C6-AEAA-03FE1EDE994C}" presName="node" presStyleLbl="node1" presStyleIdx="4" presStyleCnt="9">
        <dgm:presLayoutVars>
          <dgm:bulletEnabled val="1"/>
        </dgm:presLayoutVars>
      </dgm:prSet>
      <dgm:spPr/>
      <dgm:t>
        <a:bodyPr/>
        <a:lstStyle/>
        <a:p>
          <a:pPr rtl="1"/>
          <a:endParaRPr lang="ar-SA"/>
        </a:p>
      </dgm:t>
    </dgm:pt>
    <dgm:pt modelId="{8E8578E5-D860-4771-8105-5D5A07C61472}" type="pres">
      <dgm:prSet presAssocID="{97D9133C-1B98-4193-B7D2-8CA03070F8B7}" presName="sibTrans" presStyleLbl="sibTrans2D1" presStyleIdx="4" presStyleCnt="8"/>
      <dgm:spPr/>
      <dgm:t>
        <a:bodyPr/>
        <a:lstStyle/>
        <a:p>
          <a:pPr rtl="1"/>
          <a:endParaRPr lang="ar-SA"/>
        </a:p>
      </dgm:t>
    </dgm:pt>
    <dgm:pt modelId="{DCB20BAD-6D65-4D41-89C4-E99B8508F800}" type="pres">
      <dgm:prSet presAssocID="{97D9133C-1B98-4193-B7D2-8CA03070F8B7}" presName="connectorText" presStyleLbl="sibTrans2D1" presStyleIdx="4" presStyleCnt="8"/>
      <dgm:spPr/>
      <dgm:t>
        <a:bodyPr/>
        <a:lstStyle/>
        <a:p>
          <a:pPr rtl="1"/>
          <a:endParaRPr lang="ar-SA"/>
        </a:p>
      </dgm:t>
    </dgm:pt>
    <dgm:pt modelId="{58CFB88F-74B6-4D19-A1DA-79E6FE48F058}" type="pres">
      <dgm:prSet presAssocID="{6596A93C-C7DF-4B7A-AFA1-AD0379300C46}" presName="node" presStyleLbl="node1" presStyleIdx="5" presStyleCnt="9">
        <dgm:presLayoutVars>
          <dgm:bulletEnabled val="1"/>
        </dgm:presLayoutVars>
      </dgm:prSet>
      <dgm:spPr/>
      <dgm:t>
        <a:bodyPr/>
        <a:lstStyle/>
        <a:p>
          <a:pPr rtl="1"/>
          <a:endParaRPr lang="ar-SA"/>
        </a:p>
      </dgm:t>
    </dgm:pt>
    <dgm:pt modelId="{E418892C-6760-4EFA-AE67-1E8B4B80C1E6}" type="pres">
      <dgm:prSet presAssocID="{5C78A4FC-C6BD-44BB-BC99-FA2DC7374FCD}" presName="sibTrans" presStyleLbl="sibTrans2D1" presStyleIdx="5" presStyleCnt="8"/>
      <dgm:spPr/>
      <dgm:t>
        <a:bodyPr/>
        <a:lstStyle/>
        <a:p>
          <a:pPr rtl="1"/>
          <a:endParaRPr lang="ar-SA"/>
        </a:p>
      </dgm:t>
    </dgm:pt>
    <dgm:pt modelId="{DA46FD94-FFC7-4144-BBB3-E08225F6E945}" type="pres">
      <dgm:prSet presAssocID="{5C78A4FC-C6BD-44BB-BC99-FA2DC7374FCD}" presName="connectorText" presStyleLbl="sibTrans2D1" presStyleIdx="5" presStyleCnt="8"/>
      <dgm:spPr/>
      <dgm:t>
        <a:bodyPr/>
        <a:lstStyle/>
        <a:p>
          <a:pPr rtl="1"/>
          <a:endParaRPr lang="ar-SA"/>
        </a:p>
      </dgm:t>
    </dgm:pt>
    <dgm:pt modelId="{FBC20186-A02E-4DF3-BAB9-3069E5D933ED}" type="pres">
      <dgm:prSet presAssocID="{FC078C5E-8CA6-4DEA-9C31-28A240080ADE}" presName="node" presStyleLbl="node1" presStyleIdx="6" presStyleCnt="9">
        <dgm:presLayoutVars>
          <dgm:bulletEnabled val="1"/>
        </dgm:presLayoutVars>
      </dgm:prSet>
      <dgm:spPr/>
      <dgm:t>
        <a:bodyPr/>
        <a:lstStyle/>
        <a:p>
          <a:pPr rtl="1"/>
          <a:endParaRPr lang="ar-SA"/>
        </a:p>
      </dgm:t>
    </dgm:pt>
    <dgm:pt modelId="{A06DDC97-9602-49C9-8ECA-005A27EC9533}" type="pres">
      <dgm:prSet presAssocID="{A20FCBCA-C5ED-41D8-B188-BC570974BE3F}" presName="sibTrans" presStyleLbl="sibTrans2D1" presStyleIdx="6" presStyleCnt="8"/>
      <dgm:spPr/>
      <dgm:t>
        <a:bodyPr/>
        <a:lstStyle/>
        <a:p>
          <a:pPr rtl="1"/>
          <a:endParaRPr lang="ar-SA"/>
        </a:p>
      </dgm:t>
    </dgm:pt>
    <dgm:pt modelId="{4C07C918-A3C5-4B4E-82F8-9B736249D1A1}" type="pres">
      <dgm:prSet presAssocID="{A20FCBCA-C5ED-41D8-B188-BC570974BE3F}" presName="connectorText" presStyleLbl="sibTrans2D1" presStyleIdx="6" presStyleCnt="8"/>
      <dgm:spPr/>
      <dgm:t>
        <a:bodyPr/>
        <a:lstStyle/>
        <a:p>
          <a:pPr rtl="1"/>
          <a:endParaRPr lang="ar-SA"/>
        </a:p>
      </dgm:t>
    </dgm:pt>
    <dgm:pt modelId="{F30D7B80-879A-4105-BC20-BCDE3836631E}" type="pres">
      <dgm:prSet presAssocID="{8F6A5B2E-9425-4BF1-98C8-5C8378C49B05}" presName="node" presStyleLbl="node1" presStyleIdx="7" presStyleCnt="9">
        <dgm:presLayoutVars>
          <dgm:bulletEnabled val="1"/>
        </dgm:presLayoutVars>
      </dgm:prSet>
      <dgm:spPr/>
      <dgm:t>
        <a:bodyPr/>
        <a:lstStyle/>
        <a:p>
          <a:pPr rtl="1"/>
          <a:endParaRPr lang="ar-SA"/>
        </a:p>
      </dgm:t>
    </dgm:pt>
    <dgm:pt modelId="{4DD8D55F-2166-4F05-B6D3-17EE2205395C}" type="pres">
      <dgm:prSet presAssocID="{25954E43-D39E-43B8-953F-DB654D103A14}" presName="sibTrans" presStyleLbl="sibTrans2D1" presStyleIdx="7" presStyleCnt="8"/>
      <dgm:spPr/>
      <dgm:t>
        <a:bodyPr/>
        <a:lstStyle/>
        <a:p>
          <a:pPr rtl="1"/>
          <a:endParaRPr lang="ar-SA"/>
        </a:p>
      </dgm:t>
    </dgm:pt>
    <dgm:pt modelId="{AEC50CBA-DD14-4B42-A85D-67E8E91DD10A}" type="pres">
      <dgm:prSet presAssocID="{25954E43-D39E-43B8-953F-DB654D103A14}" presName="connectorText" presStyleLbl="sibTrans2D1" presStyleIdx="7" presStyleCnt="8"/>
      <dgm:spPr/>
      <dgm:t>
        <a:bodyPr/>
        <a:lstStyle/>
        <a:p>
          <a:pPr rtl="1"/>
          <a:endParaRPr lang="ar-SA"/>
        </a:p>
      </dgm:t>
    </dgm:pt>
    <dgm:pt modelId="{F33CB557-2448-4958-86D2-FC21A9EE53E3}" type="pres">
      <dgm:prSet presAssocID="{629E2E32-0175-4024-AA62-C40A818DE952}" presName="node" presStyleLbl="node1" presStyleIdx="8" presStyleCnt="9">
        <dgm:presLayoutVars>
          <dgm:bulletEnabled val="1"/>
        </dgm:presLayoutVars>
      </dgm:prSet>
      <dgm:spPr/>
      <dgm:t>
        <a:bodyPr/>
        <a:lstStyle/>
        <a:p>
          <a:pPr rtl="1"/>
          <a:endParaRPr lang="ar-SA"/>
        </a:p>
      </dgm:t>
    </dgm:pt>
  </dgm:ptLst>
  <dgm:cxnLst>
    <dgm:cxn modelId="{DFD4E675-A6E9-42E5-82AA-5B7EFB3191DE}" srcId="{8D6B9D24-C567-4776-8415-7DA72EF27D3C}" destId="{6596A93C-C7DF-4B7A-AFA1-AD0379300C46}" srcOrd="5" destOrd="0" parTransId="{A1B79F19-54AA-4788-B949-55625714920A}" sibTransId="{5C78A4FC-C6BD-44BB-BC99-FA2DC7374FCD}"/>
    <dgm:cxn modelId="{4D9BE392-F589-4DEE-B766-BEF460AD8973}" srcId="{8D6B9D24-C567-4776-8415-7DA72EF27D3C}" destId="{629E2E32-0175-4024-AA62-C40A818DE952}" srcOrd="8" destOrd="0" parTransId="{D83990A3-FE3C-4055-B3DF-F15907198494}" sibTransId="{0E6BEAAB-62D5-4AA3-998C-C45274D5E9F4}"/>
    <dgm:cxn modelId="{254D5A5D-D40F-40B7-9DB9-296C4B0BE6A8}" type="presOf" srcId="{97D9133C-1B98-4193-B7D2-8CA03070F8B7}" destId="{8E8578E5-D860-4771-8105-5D5A07C61472}" srcOrd="0" destOrd="0" presId="urn:microsoft.com/office/officeart/2005/8/layout/process5"/>
    <dgm:cxn modelId="{73F48217-180A-4D98-9003-51CD1E49639A}" type="presOf" srcId="{FC078C5E-8CA6-4DEA-9C31-28A240080ADE}" destId="{FBC20186-A02E-4DF3-BAB9-3069E5D933ED}" srcOrd="0" destOrd="0" presId="urn:microsoft.com/office/officeart/2005/8/layout/process5"/>
    <dgm:cxn modelId="{147EECFC-DD2A-41A5-92DA-06B05621BE52}" type="presOf" srcId="{5C78A4FC-C6BD-44BB-BC99-FA2DC7374FCD}" destId="{E418892C-6760-4EFA-AE67-1E8B4B80C1E6}" srcOrd="0" destOrd="0" presId="urn:microsoft.com/office/officeart/2005/8/layout/process5"/>
    <dgm:cxn modelId="{3B8B6E52-33F4-45F4-A21E-07F759B9125B}" type="presOf" srcId="{629E2E32-0175-4024-AA62-C40A818DE952}" destId="{F33CB557-2448-4958-86D2-FC21A9EE53E3}" srcOrd="0" destOrd="0" presId="urn:microsoft.com/office/officeart/2005/8/layout/process5"/>
    <dgm:cxn modelId="{91CA1FBD-16F7-4E8C-9BD1-05FEC32F10E7}" type="presOf" srcId="{8D6B9D24-C567-4776-8415-7DA72EF27D3C}" destId="{137A55A7-3881-4B16-80C2-48F03639CF03}" srcOrd="0" destOrd="0" presId="urn:microsoft.com/office/officeart/2005/8/layout/process5"/>
    <dgm:cxn modelId="{5C7004DC-015A-4386-AA46-352FCC4381F3}" type="presOf" srcId="{E40455B3-73F1-4C43-8D08-5D66A6491515}" destId="{4422A135-828D-44B4-A413-5CB6A66B5397}" srcOrd="0" destOrd="0" presId="urn:microsoft.com/office/officeart/2005/8/layout/process5"/>
    <dgm:cxn modelId="{AA9B7DA0-D3BA-42D6-A422-A98122A1307A}" type="presOf" srcId="{25954E43-D39E-43B8-953F-DB654D103A14}" destId="{AEC50CBA-DD14-4B42-A85D-67E8E91DD10A}" srcOrd="1" destOrd="0" presId="urn:microsoft.com/office/officeart/2005/8/layout/process5"/>
    <dgm:cxn modelId="{987E1349-9E93-4C96-9A25-67BEA6D739D4}" srcId="{8D6B9D24-C567-4776-8415-7DA72EF27D3C}" destId="{FC078C5E-8CA6-4DEA-9C31-28A240080ADE}" srcOrd="6" destOrd="0" parTransId="{A8E3191C-9F68-4C1E-8508-7A4B49425A82}" sibTransId="{A20FCBCA-C5ED-41D8-B188-BC570974BE3F}"/>
    <dgm:cxn modelId="{233C1A59-1CB3-44CF-9C86-603764B73E02}" type="presOf" srcId="{F5C21CA5-A5AD-47CA-96A4-D35FD0F4FFD9}" destId="{79E92DC1-8CD0-4127-A696-E6380FFBCC8C}" srcOrd="0" destOrd="0" presId="urn:microsoft.com/office/officeart/2005/8/layout/process5"/>
    <dgm:cxn modelId="{D21CD8D5-670E-4B9C-9EC3-E83DFD556E3D}" srcId="{8D6B9D24-C567-4776-8415-7DA72EF27D3C}" destId="{EF9D8EAE-7A25-40C6-AEAA-03FE1EDE994C}" srcOrd="4" destOrd="0" parTransId="{73719EC8-5827-468D-B255-270B18B7E70E}" sibTransId="{97D9133C-1B98-4193-B7D2-8CA03070F8B7}"/>
    <dgm:cxn modelId="{C5FC1CA2-3591-453A-87D7-6D6A65847FF9}" srcId="{8D6B9D24-C567-4776-8415-7DA72EF27D3C}" destId="{8F6A5B2E-9425-4BF1-98C8-5C8378C49B05}" srcOrd="7" destOrd="0" parTransId="{15F077C9-037B-4B60-9D75-07494AF7CED4}" sibTransId="{25954E43-D39E-43B8-953F-DB654D103A14}"/>
    <dgm:cxn modelId="{4C9EE4A6-B802-4DF8-897A-FD248E34D8B9}" type="presOf" srcId="{BE5E8C98-79CE-45EE-985E-3081A6249561}" destId="{FC069DD7-781E-4D8E-85E2-EFFCF1B48C80}" srcOrd="1" destOrd="0" presId="urn:microsoft.com/office/officeart/2005/8/layout/process5"/>
    <dgm:cxn modelId="{EC515311-1DD3-47D4-B64F-5BACE0DC9D92}" type="presOf" srcId="{5C78A4FC-C6BD-44BB-BC99-FA2DC7374FCD}" destId="{DA46FD94-FFC7-4144-BBB3-E08225F6E945}" srcOrd="1" destOrd="0" presId="urn:microsoft.com/office/officeart/2005/8/layout/process5"/>
    <dgm:cxn modelId="{75E6983A-C99D-4DDD-98F1-C22964A1462C}" type="presOf" srcId="{AE9866E3-64F1-4F31-98E5-F787A0351679}" destId="{9465DCDA-6F61-4B8A-8108-A843749BDF6D}" srcOrd="0" destOrd="0" presId="urn:microsoft.com/office/officeart/2005/8/layout/process5"/>
    <dgm:cxn modelId="{44DC628C-689F-4D0B-99D6-C5AE9E65CA86}" type="presOf" srcId="{6596A93C-C7DF-4B7A-AFA1-AD0379300C46}" destId="{58CFB88F-74B6-4D19-A1DA-79E6FE48F058}" srcOrd="0" destOrd="0" presId="urn:microsoft.com/office/officeart/2005/8/layout/process5"/>
    <dgm:cxn modelId="{7498546D-B5E2-4395-88C7-9C3DCDBED7F4}" type="presOf" srcId="{25954E43-D39E-43B8-953F-DB654D103A14}" destId="{4DD8D55F-2166-4F05-B6D3-17EE2205395C}" srcOrd="0" destOrd="0" presId="urn:microsoft.com/office/officeart/2005/8/layout/process5"/>
    <dgm:cxn modelId="{1C4693BA-897E-4FF9-855A-64583434B8C9}" type="presOf" srcId="{A20FCBCA-C5ED-41D8-B188-BC570974BE3F}" destId="{A06DDC97-9602-49C9-8ECA-005A27EC9533}" srcOrd="0" destOrd="0" presId="urn:microsoft.com/office/officeart/2005/8/layout/process5"/>
    <dgm:cxn modelId="{895BB4DD-CEA2-41B7-82DB-ECBA0978B443}" type="presOf" srcId="{3CF28D9B-9AAA-44B0-B981-FF79FEEFF56D}" destId="{D2D0AABC-09AA-4CFE-9F89-5B2E605FE98F}" srcOrd="1" destOrd="0" presId="urn:microsoft.com/office/officeart/2005/8/layout/process5"/>
    <dgm:cxn modelId="{DA05D298-FE73-4E3E-9038-8B7E118B44B9}" type="presOf" srcId="{EF9D8EAE-7A25-40C6-AEAA-03FE1EDE994C}" destId="{9C5A44A5-5FAC-4A98-B7B1-49AE37D51407}" srcOrd="0" destOrd="0" presId="urn:microsoft.com/office/officeart/2005/8/layout/process5"/>
    <dgm:cxn modelId="{6AEB1EBB-D34D-4FB9-BC83-E3053C3B9C0C}" type="presOf" srcId="{A20FCBCA-C5ED-41D8-B188-BC570974BE3F}" destId="{4C07C918-A3C5-4B4E-82F8-9B736249D1A1}" srcOrd="1" destOrd="0" presId="urn:microsoft.com/office/officeart/2005/8/layout/process5"/>
    <dgm:cxn modelId="{22ADE2DF-87B4-441C-B8D7-7F179C8F5AAC}" srcId="{8D6B9D24-C567-4776-8415-7DA72EF27D3C}" destId="{77AB9A98-4F96-4D87-87A7-98ED40B4187B}" srcOrd="2" destOrd="0" parTransId="{D601E81F-131B-4886-8811-1957D19BD32C}" sibTransId="{BE5E8C98-79CE-45EE-985E-3081A6249561}"/>
    <dgm:cxn modelId="{9ED07106-47FA-4BFF-918F-F8A5626BB054}" srcId="{8D6B9D24-C567-4776-8415-7DA72EF27D3C}" destId="{F5C21CA5-A5AD-47CA-96A4-D35FD0F4FFD9}" srcOrd="3" destOrd="0" parTransId="{D8505A51-FB02-4D8B-9D0B-0439626A33BA}" sibTransId="{F820239B-6EDF-4664-89E0-AFFA7E32D3EB}"/>
    <dgm:cxn modelId="{A38F676E-DA7D-4AB9-BB93-DBBE19AABF98}" srcId="{8D6B9D24-C567-4776-8415-7DA72EF27D3C}" destId="{AE9866E3-64F1-4F31-98E5-F787A0351679}" srcOrd="0" destOrd="0" parTransId="{412E729F-8C13-4781-AF55-0E5B3CA9DC07}" sibTransId="{24236178-547B-4CD0-9991-61EE0E980777}"/>
    <dgm:cxn modelId="{4DDA379D-241E-4CFC-8EF7-A117A7809D33}" type="presOf" srcId="{F820239B-6EDF-4664-89E0-AFFA7E32D3EB}" destId="{2884FECA-AABF-4ACF-A24A-D55F745628B8}" srcOrd="0" destOrd="0" presId="urn:microsoft.com/office/officeart/2005/8/layout/process5"/>
    <dgm:cxn modelId="{1BC05DE0-06DA-4E69-8154-343412A8F5AA}" type="presOf" srcId="{F820239B-6EDF-4664-89E0-AFFA7E32D3EB}" destId="{C56F50F1-DA6B-497E-88B5-6B0C24560F26}" srcOrd="1" destOrd="0" presId="urn:microsoft.com/office/officeart/2005/8/layout/process5"/>
    <dgm:cxn modelId="{53B85916-20A1-4B45-8440-0DC2F4810695}" srcId="{8D6B9D24-C567-4776-8415-7DA72EF27D3C}" destId="{E40455B3-73F1-4C43-8D08-5D66A6491515}" srcOrd="1" destOrd="0" parTransId="{14A6B685-7D7C-4BA2-A791-E37EEC745F0D}" sibTransId="{3CF28D9B-9AAA-44B0-B981-FF79FEEFF56D}"/>
    <dgm:cxn modelId="{12F088D0-290C-4229-A59C-660971DDFB3D}" type="presOf" srcId="{97D9133C-1B98-4193-B7D2-8CA03070F8B7}" destId="{DCB20BAD-6D65-4D41-89C4-E99B8508F800}" srcOrd="1" destOrd="0" presId="urn:microsoft.com/office/officeart/2005/8/layout/process5"/>
    <dgm:cxn modelId="{A6801AA7-230F-4BF3-9CD3-3EC4244C45EA}" type="presOf" srcId="{24236178-547B-4CD0-9991-61EE0E980777}" destId="{2F2A01B2-9DBC-478D-9081-38CFCA107463}" srcOrd="0" destOrd="0" presId="urn:microsoft.com/office/officeart/2005/8/layout/process5"/>
    <dgm:cxn modelId="{3D68D15C-3716-4D5E-88D7-E3248BA851B1}" type="presOf" srcId="{3CF28D9B-9AAA-44B0-B981-FF79FEEFF56D}" destId="{D826EA3B-5362-461A-B108-32A6B7C022B6}" srcOrd="0" destOrd="0" presId="urn:microsoft.com/office/officeart/2005/8/layout/process5"/>
    <dgm:cxn modelId="{98046A04-C0D1-479B-ADE1-E97AA02DDB04}" type="presOf" srcId="{8F6A5B2E-9425-4BF1-98C8-5C8378C49B05}" destId="{F30D7B80-879A-4105-BC20-BCDE3836631E}" srcOrd="0" destOrd="0" presId="urn:microsoft.com/office/officeart/2005/8/layout/process5"/>
    <dgm:cxn modelId="{6A646AB1-6AEB-4EE4-A5C4-1AFB07F6E062}" type="presOf" srcId="{77AB9A98-4F96-4D87-87A7-98ED40B4187B}" destId="{D7761D86-5286-4948-B714-A516A89B0429}" srcOrd="0" destOrd="0" presId="urn:microsoft.com/office/officeart/2005/8/layout/process5"/>
    <dgm:cxn modelId="{C8E89EB0-1121-4E58-AAEB-F58B9385B3D1}" type="presOf" srcId="{BE5E8C98-79CE-45EE-985E-3081A6249561}" destId="{0086F981-37C8-4EA0-943C-82C5DC439921}" srcOrd="0" destOrd="0" presId="urn:microsoft.com/office/officeart/2005/8/layout/process5"/>
    <dgm:cxn modelId="{08B657DD-DB7F-4488-B0ED-90404FBF79FD}" type="presOf" srcId="{24236178-547B-4CD0-9991-61EE0E980777}" destId="{59EE7E3F-74EA-4682-8577-D912A1587952}" srcOrd="1" destOrd="0" presId="urn:microsoft.com/office/officeart/2005/8/layout/process5"/>
    <dgm:cxn modelId="{BE30DA2F-B22C-4F5E-A461-F5218EC044BC}" type="presParOf" srcId="{137A55A7-3881-4B16-80C2-48F03639CF03}" destId="{9465DCDA-6F61-4B8A-8108-A843749BDF6D}" srcOrd="0" destOrd="0" presId="urn:microsoft.com/office/officeart/2005/8/layout/process5"/>
    <dgm:cxn modelId="{6F38B1A8-4F65-49C1-8B80-6E666E4B5CE7}" type="presParOf" srcId="{137A55A7-3881-4B16-80C2-48F03639CF03}" destId="{2F2A01B2-9DBC-478D-9081-38CFCA107463}" srcOrd="1" destOrd="0" presId="urn:microsoft.com/office/officeart/2005/8/layout/process5"/>
    <dgm:cxn modelId="{11749A1E-4263-4A0B-9C3C-D27E5C770094}" type="presParOf" srcId="{2F2A01B2-9DBC-478D-9081-38CFCA107463}" destId="{59EE7E3F-74EA-4682-8577-D912A1587952}" srcOrd="0" destOrd="0" presId="urn:microsoft.com/office/officeart/2005/8/layout/process5"/>
    <dgm:cxn modelId="{FCB205BC-E845-4CCC-9C48-6F5EBDA98233}" type="presParOf" srcId="{137A55A7-3881-4B16-80C2-48F03639CF03}" destId="{4422A135-828D-44B4-A413-5CB6A66B5397}" srcOrd="2" destOrd="0" presId="urn:microsoft.com/office/officeart/2005/8/layout/process5"/>
    <dgm:cxn modelId="{68932062-5CC8-4251-AB5F-EFCAB1096E87}" type="presParOf" srcId="{137A55A7-3881-4B16-80C2-48F03639CF03}" destId="{D826EA3B-5362-461A-B108-32A6B7C022B6}" srcOrd="3" destOrd="0" presId="urn:microsoft.com/office/officeart/2005/8/layout/process5"/>
    <dgm:cxn modelId="{73EEB106-6E74-4FE5-8B16-A9DD715FC6FD}" type="presParOf" srcId="{D826EA3B-5362-461A-B108-32A6B7C022B6}" destId="{D2D0AABC-09AA-4CFE-9F89-5B2E605FE98F}" srcOrd="0" destOrd="0" presId="urn:microsoft.com/office/officeart/2005/8/layout/process5"/>
    <dgm:cxn modelId="{7F6EB5F7-248C-4F05-8D5E-51BD0A8D8FFA}" type="presParOf" srcId="{137A55A7-3881-4B16-80C2-48F03639CF03}" destId="{D7761D86-5286-4948-B714-A516A89B0429}" srcOrd="4" destOrd="0" presId="urn:microsoft.com/office/officeart/2005/8/layout/process5"/>
    <dgm:cxn modelId="{DD21176A-691D-4978-B1FF-351D4B3F5B82}" type="presParOf" srcId="{137A55A7-3881-4B16-80C2-48F03639CF03}" destId="{0086F981-37C8-4EA0-943C-82C5DC439921}" srcOrd="5" destOrd="0" presId="urn:microsoft.com/office/officeart/2005/8/layout/process5"/>
    <dgm:cxn modelId="{588CE69E-1B6A-4EFF-B305-903B18BF289C}" type="presParOf" srcId="{0086F981-37C8-4EA0-943C-82C5DC439921}" destId="{FC069DD7-781E-4D8E-85E2-EFFCF1B48C80}" srcOrd="0" destOrd="0" presId="urn:microsoft.com/office/officeart/2005/8/layout/process5"/>
    <dgm:cxn modelId="{E14D3FB8-0C89-4E2B-A7FD-1155EC973D0B}" type="presParOf" srcId="{137A55A7-3881-4B16-80C2-48F03639CF03}" destId="{79E92DC1-8CD0-4127-A696-E6380FFBCC8C}" srcOrd="6" destOrd="0" presId="urn:microsoft.com/office/officeart/2005/8/layout/process5"/>
    <dgm:cxn modelId="{6887C516-6B8B-4F6F-809B-2241EAEC4BD9}" type="presParOf" srcId="{137A55A7-3881-4B16-80C2-48F03639CF03}" destId="{2884FECA-AABF-4ACF-A24A-D55F745628B8}" srcOrd="7" destOrd="0" presId="urn:microsoft.com/office/officeart/2005/8/layout/process5"/>
    <dgm:cxn modelId="{106EB6F4-3900-44DB-B7DE-3FA05C16483F}" type="presParOf" srcId="{2884FECA-AABF-4ACF-A24A-D55F745628B8}" destId="{C56F50F1-DA6B-497E-88B5-6B0C24560F26}" srcOrd="0" destOrd="0" presId="urn:microsoft.com/office/officeart/2005/8/layout/process5"/>
    <dgm:cxn modelId="{28EBCC2E-B015-4910-9AF9-3F1E426D2B9A}" type="presParOf" srcId="{137A55A7-3881-4B16-80C2-48F03639CF03}" destId="{9C5A44A5-5FAC-4A98-B7B1-49AE37D51407}" srcOrd="8" destOrd="0" presId="urn:microsoft.com/office/officeart/2005/8/layout/process5"/>
    <dgm:cxn modelId="{A21FD701-AA8A-4061-A771-78214E0654DC}" type="presParOf" srcId="{137A55A7-3881-4B16-80C2-48F03639CF03}" destId="{8E8578E5-D860-4771-8105-5D5A07C61472}" srcOrd="9" destOrd="0" presId="urn:microsoft.com/office/officeart/2005/8/layout/process5"/>
    <dgm:cxn modelId="{F5EB3AD4-5F04-4D8D-A6F4-B39512DF6E8A}" type="presParOf" srcId="{8E8578E5-D860-4771-8105-5D5A07C61472}" destId="{DCB20BAD-6D65-4D41-89C4-E99B8508F800}" srcOrd="0" destOrd="0" presId="urn:microsoft.com/office/officeart/2005/8/layout/process5"/>
    <dgm:cxn modelId="{D6720348-4ECA-4218-BAC9-83169CD8DDDD}" type="presParOf" srcId="{137A55A7-3881-4B16-80C2-48F03639CF03}" destId="{58CFB88F-74B6-4D19-A1DA-79E6FE48F058}" srcOrd="10" destOrd="0" presId="urn:microsoft.com/office/officeart/2005/8/layout/process5"/>
    <dgm:cxn modelId="{46A8F6C1-6678-4F69-89D7-8E6048CE93C2}" type="presParOf" srcId="{137A55A7-3881-4B16-80C2-48F03639CF03}" destId="{E418892C-6760-4EFA-AE67-1E8B4B80C1E6}" srcOrd="11" destOrd="0" presId="urn:microsoft.com/office/officeart/2005/8/layout/process5"/>
    <dgm:cxn modelId="{D959BB96-C6A7-4B0C-BE1A-05A02266FA69}" type="presParOf" srcId="{E418892C-6760-4EFA-AE67-1E8B4B80C1E6}" destId="{DA46FD94-FFC7-4144-BBB3-E08225F6E945}" srcOrd="0" destOrd="0" presId="urn:microsoft.com/office/officeart/2005/8/layout/process5"/>
    <dgm:cxn modelId="{888DDD98-80E3-41D4-9EFB-799305DC2A07}" type="presParOf" srcId="{137A55A7-3881-4B16-80C2-48F03639CF03}" destId="{FBC20186-A02E-4DF3-BAB9-3069E5D933ED}" srcOrd="12" destOrd="0" presId="urn:microsoft.com/office/officeart/2005/8/layout/process5"/>
    <dgm:cxn modelId="{BA1C6C7F-21F0-4E03-9975-34F41D48CCC0}" type="presParOf" srcId="{137A55A7-3881-4B16-80C2-48F03639CF03}" destId="{A06DDC97-9602-49C9-8ECA-005A27EC9533}" srcOrd="13" destOrd="0" presId="urn:microsoft.com/office/officeart/2005/8/layout/process5"/>
    <dgm:cxn modelId="{0A362CC8-99C3-40FE-A6BD-85ACBA7B7EED}" type="presParOf" srcId="{A06DDC97-9602-49C9-8ECA-005A27EC9533}" destId="{4C07C918-A3C5-4B4E-82F8-9B736249D1A1}" srcOrd="0" destOrd="0" presId="urn:microsoft.com/office/officeart/2005/8/layout/process5"/>
    <dgm:cxn modelId="{143D4A2C-31CA-4DF1-98C9-684196855B5C}" type="presParOf" srcId="{137A55A7-3881-4B16-80C2-48F03639CF03}" destId="{F30D7B80-879A-4105-BC20-BCDE3836631E}" srcOrd="14" destOrd="0" presId="urn:microsoft.com/office/officeart/2005/8/layout/process5"/>
    <dgm:cxn modelId="{876AD115-1F6D-4904-819C-B1A99E5D113A}" type="presParOf" srcId="{137A55A7-3881-4B16-80C2-48F03639CF03}" destId="{4DD8D55F-2166-4F05-B6D3-17EE2205395C}" srcOrd="15" destOrd="0" presId="urn:microsoft.com/office/officeart/2005/8/layout/process5"/>
    <dgm:cxn modelId="{FFF54585-DC9A-4F2D-90AA-E94C5FF2EACD}" type="presParOf" srcId="{4DD8D55F-2166-4F05-B6D3-17EE2205395C}" destId="{AEC50CBA-DD14-4B42-A85D-67E8E91DD10A}" srcOrd="0" destOrd="0" presId="urn:microsoft.com/office/officeart/2005/8/layout/process5"/>
    <dgm:cxn modelId="{C12C24F0-9FAD-438F-B1EC-0F19FCCBE44B}" type="presParOf" srcId="{137A55A7-3881-4B16-80C2-48F03639CF03}" destId="{F33CB557-2448-4958-86D2-FC21A9EE53E3}" srcOrd="16"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F8BC10-958E-42F3-AB24-9ED35DA61102}"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pPr rtl="1"/>
          <a:endParaRPr lang="ar-SA"/>
        </a:p>
      </dgm:t>
    </dgm:pt>
    <dgm:pt modelId="{95641271-C084-4237-9E6D-B43FAC10B8A5}">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1400" b="1" dirty="0" smtClean="0"/>
            <a:t>نسبة</a:t>
          </a:r>
          <a:r>
            <a:rPr lang="ar-SA" sz="1400" b="1" baseline="0" dirty="0" smtClean="0"/>
            <a:t> الماء بالخلايا 43%والدورة الدموية 8%والعضلات والأنسجة 49%   واختلاف تناول الماء حسب الطقس والمناخ حيث تناول مايقارب 2-3 لتر ماء يومى </a:t>
          </a:r>
        </a:p>
        <a:p>
          <a:pPr rtl="1"/>
          <a:r>
            <a:rPr lang="ar-SA" sz="1400" b="1" baseline="0" dirty="0" smtClean="0"/>
            <a:t>وعليه نشعر بالعطش عند احتياجنا للماء</a:t>
          </a:r>
          <a:endParaRPr lang="ar-SA" sz="1400" b="1" dirty="0"/>
        </a:p>
      </dgm:t>
    </dgm:pt>
    <dgm:pt modelId="{7713C197-67E9-4AB4-8947-4741532BBA2F}" type="parTrans" cxnId="{723448C3-A8F6-4140-88D0-9264463140DD}">
      <dgm:prSet/>
      <dgm:spPr/>
      <dgm:t>
        <a:bodyPr/>
        <a:lstStyle/>
        <a:p>
          <a:pPr rtl="1"/>
          <a:endParaRPr lang="ar-SA"/>
        </a:p>
      </dgm:t>
    </dgm:pt>
    <dgm:pt modelId="{B684555D-9307-4D22-A504-E269F90B4312}" type="sibTrans" cxnId="{723448C3-A8F6-4140-88D0-9264463140DD}">
      <dgm:prSet/>
      <dgm:spPr/>
      <dgm:t>
        <a:bodyPr/>
        <a:lstStyle/>
        <a:p>
          <a:pPr rtl="1"/>
          <a:endParaRPr lang="ar-SA"/>
        </a:p>
      </dgm:t>
    </dgm:pt>
    <dgm:pt modelId="{C1955B65-6CBE-4364-80AA-EB94A7B000B6}">
      <dgm:prSet phldrT="[نص]" custT="1">
        <dgm:style>
          <a:lnRef idx="3">
            <a:schemeClr val="lt1"/>
          </a:lnRef>
          <a:fillRef idx="1">
            <a:schemeClr val="accent2"/>
          </a:fillRef>
          <a:effectRef idx="1">
            <a:schemeClr val="accent2"/>
          </a:effectRef>
          <a:fontRef idx="minor">
            <a:schemeClr val="lt1"/>
          </a:fontRef>
        </dgm:style>
      </dgm:prSet>
      <dgm:spPr/>
      <dgm:t>
        <a:bodyPr/>
        <a:lstStyle/>
        <a:p>
          <a:pPr rtl="1"/>
          <a:r>
            <a:rPr lang="ar-SA" sz="1800" b="1" dirty="0" smtClean="0"/>
            <a:t>مركز العطش موجود بانوية الهيبوثلاموس والخلايا حساسة جدا لكمية الماء بالدم اذا نقص سرعان ماتعمل على تنظيم محتواه من الماء</a:t>
          </a:r>
          <a:endParaRPr lang="ar-SA" sz="1800" b="1" dirty="0"/>
        </a:p>
      </dgm:t>
    </dgm:pt>
    <dgm:pt modelId="{ED3E0198-8E4B-4F12-9ECD-73FDFB79151B}" type="parTrans" cxnId="{6D7AB3D3-C099-4AEB-A0D5-3E07EA5DEF8A}">
      <dgm:prSet/>
      <dgm:spPr/>
      <dgm:t>
        <a:bodyPr/>
        <a:lstStyle/>
        <a:p>
          <a:pPr rtl="1"/>
          <a:endParaRPr lang="ar-SA"/>
        </a:p>
      </dgm:t>
    </dgm:pt>
    <dgm:pt modelId="{DE90F78F-DA7E-4F30-A7BE-695780CF44E4}" type="sibTrans" cxnId="{6D7AB3D3-C099-4AEB-A0D5-3E07EA5DEF8A}">
      <dgm:prSet/>
      <dgm:spPr/>
      <dgm:t>
        <a:bodyPr/>
        <a:lstStyle/>
        <a:p>
          <a:pPr rtl="1"/>
          <a:endParaRPr lang="ar-SA"/>
        </a:p>
      </dgm:t>
    </dgm:pt>
    <dgm:pt modelId="{83E23DAC-7B5F-41B3-B58F-B7BE3059F487}">
      <dgm:prSet phldrT="[نص]" custT="1">
        <dgm:style>
          <a:lnRef idx="3">
            <a:schemeClr val="lt1"/>
          </a:lnRef>
          <a:fillRef idx="1">
            <a:schemeClr val="accent4"/>
          </a:fillRef>
          <a:effectRef idx="1">
            <a:schemeClr val="accent4"/>
          </a:effectRef>
          <a:fontRef idx="minor">
            <a:schemeClr val="lt1"/>
          </a:fontRef>
        </dgm:style>
      </dgm:prSet>
      <dgm:spPr/>
      <dgm:t>
        <a:bodyPr/>
        <a:lstStyle/>
        <a:p>
          <a:pPr rtl="1"/>
          <a:r>
            <a:rPr lang="ar-SA" sz="2000" b="1" dirty="0" smtClean="0"/>
            <a:t>عن طريق ارسال خلايا مركز العطش اشارات كيميائية تنبه الجهاز العصبي   لمنطقة الحلق </a:t>
          </a:r>
          <a:r>
            <a:rPr lang="ar-SA" sz="2000" b="1" dirty="0" err="1" smtClean="0"/>
            <a:t>واحساس</a:t>
          </a:r>
          <a:r>
            <a:rPr lang="ar-SA" sz="2000" b="1" dirty="0" smtClean="0"/>
            <a:t> بالجفاف</a:t>
          </a:r>
          <a:endParaRPr lang="ar-SA" sz="2000" b="1" dirty="0"/>
        </a:p>
      </dgm:t>
    </dgm:pt>
    <dgm:pt modelId="{859CEFD8-D670-42F3-A6FF-4DA62D5721F9}" type="parTrans" cxnId="{300B72C6-FCF4-49E1-8FB9-54157708345F}">
      <dgm:prSet/>
      <dgm:spPr/>
      <dgm:t>
        <a:bodyPr/>
        <a:lstStyle/>
        <a:p>
          <a:pPr rtl="1"/>
          <a:endParaRPr lang="ar-SA"/>
        </a:p>
      </dgm:t>
    </dgm:pt>
    <dgm:pt modelId="{F7E0B64D-BE23-445C-B902-40E7CC758FDB}" type="sibTrans" cxnId="{300B72C6-FCF4-49E1-8FB9-54157708345F}">
      <dgm:prSet/>
      <dgm:spPr/>
      <dgm:t>
        <a:bodyPr/>
        <a:lstStyle/>
        <a:p>
          <a:pPr rtl="1"/>
          <a:endParaRPr lang="ar-SA"/>
        </a:p>
      </dgm:t>
    </dgm:pt>
    <dgm:pt modelId="{83A3B41B-F919-4194-AFFD-64B7EE6D4366}">
      <dgm:prSet phldrT="[نص]" custT="1">
        <dgm:style>
          <a:lnRef idx="3">
            <a:schemeClr val="lt1"/>
          </a:lnRef>
          <a:fillRef idx="1">
            <a:schemeClr val="accent3"/>
          </a:fillRef>
          <a:effectRef idx="1">
            <a:schemeClr val="accent3"/>
          </a:effectRef>
          <a:fontRef idx="minor">
            <a:schemeClr val="lt1"/>
          </a:fontRef>
        </dgm:style>
      </dgm:prSet>
      <dgm:spPr/>
      <dgm:t>
        <a:bodyPr/>
        <a:lstStyle/>
        <a:p>
          <a:pPr rtl="1"/>
          <a:r>
            <a:rPr lang="ar-SA" sz="2000" b="1" dirty="0" smtClean="0"/>
            <a:t>يرسل المركز ايضا اشارة للغدد النخامية </a:t>
          </a:r>
          <a:r>
            <a:rPr lang="ar-SA" sz="2000" b="1" dirty="0" err="1" smtClean="0"/>
            <a:t>لافراز</a:t>
          </a:r>
          <a:r>
            <a:rPr lang="ar-SA" sz="2000" b="1" dirty="0" smtClean="0"/>
            <a:t> هرمون </a:t>
          </a:r>
          <a:r>
            <a:rPr lang="ar-SA" sz="2000" b="1" dirty="0" err="1" smtClean="0"/>
            <a:t>الفازوبرسين</a:t>
          </a:r>
          <a:r>
            <a:rPr lang="ar-SA" sz="2000" b="1" dirty="0" smtClean="0"/>
            <a:t> او هرمون مضاد </a:t>
          </a:r>
          <a:r>
            <a:rPr lang="ar-SA" sz="2000" b="1" dirty="0" err="1" smtClean="0"/>
            <a:t>لادرار</a:t>
          </a:r>
          <a:r>
            <a:rPr lang="ar-SA" sz="2000" b="1" dirty="0" smtClean="0"/>
            <a:t> البول ليمنع الكليتين من افراز المزيد من البول </a:t>
          </a:r>
          <a:endParaRPr lang="ar-SA" sz="2000" b="1" dirty="0"/>
        </a:p>
      </dgm:t>
    </dgm:pt>
    <dgm:pt modelId="{CC553F7E-2616-4A46-8B02-C02D03918420}" type="parTrans" cxnId="{FD14D1B7-04B5-4CEF-84D7-11A5960F21B8}">
      <dgm:prSet/>
      <dgm:spPr/>
      <dgm:t>
        <a:bodyPr/>
        <a:lstStyle/>
        <a:p>
          <a:pPr rtl="1"/>
          <a:endParaRPr lang="ar-SA"/>
        </a:p>
      </dgm:t>
    </dgm:pt>
    <dgm:pt modelId="{A2A4BD2C-F846-47A0-8D6A-C57903ACA602}" type="sibTrans" cxnId="{FD14D1B7-04B5-4CEF-84D7-11A5960F21B8}">
      <dgm:prSet/>
      <dgm:spPr/>
      <dgm:t>
        <a:bodyPr/>
        <a:lstStyle/>
        <a:p>
          <a:pPr rtl="1"/>
          <a:endParaRPr lang="ar-SA"/>
        </a:p>
      </dgm:t>
    </dgm:pt>
    <dgm:pt modelId="{472D4535-7003-4BD8-9CF9-9BB6A372A0F6}">
      <dgm:prSet phldrT="[نص]" custT="1"/>
      <dgm:spPr>
        <a:gradFill rotWithShape="0">
          <a:gsLst>
            <a:gs pos="55000">
              <a:schemeClr val="tx1">
                <a:lumMod val="75000"/>
                <a:lumOff val="25000"/>
              </a:schemeClr>
            </a:gs>
            <a:gs pos="25000">
              <a:srgbClr val="21D6E0"/>
            </a:gs>
            <a:gs pos="75000">
              <a:srgbClr val="0087E6"/>
            </a:gs>
            <a:gs pos="100000">
              <a:srgbClr val="005CBF"/>
            </a:gs>
          </a:gsLst>
          <a:lin ang="5400000" scaled="0"/>
        </a:gradFill>
      </dgm:spPr>
      <dgm:t>
        <a:bodyPr/>
        <a:lstStyle/>
        <a:p>
          <a:pPr rtl="1"/>
          <a:endParaRPr lang="ar-SA"/>
        </a:p>
      </dgm:t>
    </dgm:pt>
    <dgm:pt modelId="{8B18EB4E-D427-4E72-ACD2-A1004C639C71}" type="parTrans" cxnId="{10B8610A-8643-4FD7-B499-0A745A47A97C}">
      <dgm:prSet/>
      <dgm:spPr/>
      <dgm:t>
        <a:bodyPr/>
        <a:lstStyle/>
        <a:p>
          <a:pPr rtl="1"/>
          <a:endParaRPr lang="ar-SA"/>
        </a:p>
      </dgm:t>
    </dgm:pt>
    <dgm:pt modelId="{8D32ED40-CA9C-4424-89D9-E10B76CE45F3}" type="sibTrans" cxnId="{10B8610A-8643-4FD7-B499-0A745A47A97C}">
      <dgm:prSet/>
      <dgm:spPr/>
      <dgm:t>
        <a:bodyPr/>
        <a:lstStyle/>
        <a:p>
          <a:pPr rtl="1"/>
          <a:endParaRPr lang="ar-SA"/>
        </a:p>
      </dgm:t>
    </dgm:pt>
    <dgm:pt modelId="{7C8EF389-A213-4BD8-9927-AC594FBCD82C}">
      <dgm:prSet phldrT="[نص]" custT="1">
        <dgm:style>
          <a:lnRef idx="3">
            <a:schemeClr val="lt1"/>
          </a:lnRef>
          <a:fillRef idx="1">
            <a:schemeClr val="accent1"/>
          </a:fillRef>
          <a:effectRef idx="1">
            <a:schemeClr val="accent1"/>
          </a:effectRef>
          <a:fontRef idx="minor">
            <a:schemeClr val="lt1"/>
          </a:fontRef>
        </dgm:style>
      </dgm:prSet>
      <dgm:spPr/>
      <dgm:t>
        <a:bodyPr/>
        <a:lstStyle/>
        <a:p>
          <a:pPr rtl="1"/>
          <a:r>
            <a:rPr lang="ar-SA" sz="1400" b="1" dirty="0" smtClean="0"/>
            <a:t>هناك توازن بين كمية الماء التى يتناولها الفرد والكمية التى يفقدها سواء بالبول او العرق او الزفير      والمعروف بحالات الجفاف التى تصيب الاطفال نتيجة الاصابة </a:t>
          </a:r>
          <a:r>
            <a:rPr lang="ar-SA" sz="1400" b="1" dirty="0" err="1" smtClean="0"/>
            <a:t>بالاسهال</a:t>
          </a:r>
          <a:r>
            <a:rPr lang="ar-SA" sz="1400" b="1" dirty="0" smtClean="0"/>
            <a:t> او القيء ينقص معه كمية الماء بالجسم وممكن ان يصيب هذا الفقد بالموت او الغيبوبة   وعادة يحدث بعد فقد 10-20% من كمية الماء بالجسم </a:t>
          </a:r>
          <a:endParaRPr lang="ar-SA" sz="1400" b="1" dirty="0"/>
        </a:p>
      </dgm:t>
    </dgm:pt>
    <dgm:pt modelId="{61946B12-CC90-4A9A-8470-61112DEBA0C8}" type="parTrans" cxnId="{CE18EE8E-F306-4E20-806F-0830D9017EF3}">
      <dgm:prSet/>
      <dgm:spPr/>
      <dgm:t>
        <a:bodyPr/>
        <a:lstStyle/>
        <a:p>
          <a:pPr rtl="1"/>
          <a:endParaRPr lang="ar-SA"/>
        </a:p>
      </dgm:t>
    </dgm:pt>
    <dgm:pt modelId="{95726532-1146-4B45-B000-84D728C36C5B}" type="sibTrans" cxnId="{CE18EE8E-F306-4E20-806F-0830D9017EF3}">
      <dgm:prSet/>
      <dgm:spPr/>
      <dgm:t>
        <a:bodyPr/>
        <a:lstStyle/>
        <a:p>
          <a:pPr rtl="1"/>
          <a:endParaRPr lang="ar-SA"/>
        </a:p>
      </dgm:t>
    </dgm:pt>
    <dgm:pt modelId="{01463898-42BA-41F5-B70A-04A66EC7128A}" type="pres">
      <dgm:prSet presAssocID="{48F8BC10-958E-42F3-AB24-9ED35DA61102}" presName="outerComposite" presStyleCnt="0">
        <dgm:presLayoutVars>
          <dgm:chMax val="5"/>
          <dgm:dir/>
          <dgm:resizeHandles val="exact"/>
        </dgm:presLayoutVars>
      </dgm:prSet>
      <dgm:spPr/>
      <dgm:t>
        <a:bodyPr/>
        <a:lstStyle/>
        <a:p>
          <a:pPr rtl="1"/>
          <a:endParaRPr lang="ar-SA"/>
        </a:p>
      </dgm:t>
    </dgm:pt>
    <dgm:pt modelId="{A8879270-0754-46AF-9DC9-781833F29FC8}" type="pres">
      <dgm:prSet presAssocID="{48F8BC10-958E-42F3-AB24-9ED35DA61102}" presName="dummyMaxCanvas" presStyleCnt="0">
        <dgm:presLayoutVars/>
      </dgm:prSet>
      <dgm:spPr/>
    </dgm:pt>
    <dgm:pt modelId="{448C7140-8296-416C-BCF2-4C6AA7C3F403}" type="pres">
      <dgm:prSet presAssocID="{48F8BC10-958E-42F3-AB24-9ED35DA61102}" presName="FiveNodes_1" presStyleLbl="node1" presStyleIdx="0" presStyleCnt="5">
        <dgm:presLayoutVars>
          <dgm:bulletEnabled val="1"/>
        </dgm:presLayoutVars>
      </dgm:prSet>
      <dgm:spPr/>
      <dgm:t>
        <a:bodyPr/>
        <a:lstStyle/>
        <a:p>
          <a:pPr rtl="1"/>
          <a:endParaRPr lang="ar-SA"/>
        </a:p>
      </dgm:t>
    </dgm:pt>
    <dgm:pt modelId="{EE2E5426-3B31-4CB3-9929-02978B247C48}" type="pres">
      <dgm:prSet presAssocID="{48F8BC10-958E-42F3-AB24-9ED35DA61102}" presName="FiveNodes_2" presStyleLbl="node1" presStyleIdx="1" presStyleCnt="5" custLinFactNeighborX="-1623" custLinFactNeighborY="1464">
        <dgm:presLayoutVars>
          <dgm:bulletEnabled val="1"/>
        </dgm:presLayoutVars>
      </dgm:prSet>
      <dgm:spPr/>
      <dgm:t>
        <a:bodyPr/>
        <a:lstStyle/>
        <a:p>
          <a:pPr rtl="1"/>
          <a:endParaRPr lang="ar-SA"/>
        </a:p>
      </dgm:t>
    </dgm:pt>
    <dgm:pt modelId="{DFF268F3-5A27-4080-816D-07E0A9CF13CB}" type="pres">
      <dgm:prSet presAssocID="{48F8BC10-958E-42F3-AB24-9ED35DA61102}" presName="FiveNodes_3" presStyleLbl="node1" presStyleIdx="2" presStyleCnt="5">
        <dgm:presLayoutVars>
          <dgm:bulletEnabled val="1"/>
        </dgm:presLayoutVars>
      </dgm:prSet>
      <dgm:spPr/>
      <dgm:t>
        <a:bodyPr/>
        <a:lstStyle/>
        <a:p>
          <a:pPr rtl="1"/>
          <a:endParaRPr lang="ar-SA"/>
        </a:p>
      </dgm:t>
    </dgm:pt>
    <dgm:pt modelId="{63115CB0-C135-4316-90F3-D29AADD942A4}" type="pres">
      <dgm:prSet presAssocID="{48F8BC10-958E-42F3-AB24-9ED35DA61102}" presName="FiveNodes_4" presStyleLbl="node1" presStyleIdx="3" presStyleCnt="5">
        <dgm:presLayoutVars>
          <dgm:bulletEnabled val="1"/>
        </dgm:presLayoutVars>
      </dgm:prSet>
      <dgm:spPr/>
      <dgm:t>
        <a:bodyPr/>
        <a:lstStyle/>
        <a:p>
          <a:pPr rtl="1"/>
          <a:endParaRPr lang="ar-SA"/>
        </a:p>
      </dgm:t>
    </dgm:pt>
    <dgm:pt modelId="{0BA3BE40-CCA6-4B8C-B1DB-85A80D9F7A92}" type="pres">
      <dgm:prSet presAssocID="{48F8BC10-958E-42F3-AB24-9ED35DA61102}" presName="FiveNodes_5" presStyleLbl="node1" presStyleIdx="4" presStyleCnt="5">
        <dgm:presLayoutVars>
          <dgm:bulletEnabled val="1"/>
        </dgm:presLayoutVars>
      </dgm:prSet>
      <dgm:spPr/>
      <dgm:t>
        <a:bodyPr/>
        <a:lstStyle/>
        <a:p>
          <a:pPr rtl="1"/>
          <a:endParaRPr lang="ar-SA"/>
        </a:p>
      </dgm:t>
    </dgm:pt>
    <dgm:pt modelId="{AF175E31-A969-4D9E-9E78-BF2DC9359702}" type="pres">
      <dgm:prSet presAssocID="{48F8BC10-958E-42F3-AB24-9ED35DA61102}" presName="FiveConn_1-2" presStyleLbl="fgAccFollowNode1" presStyleIdx="0" presStyleCnt="4">
        <dgm:presLayoutVars>
          <dgm:bulletEnabled val="1"/>
        </dgm:presLayoutVars>
      </dgm:prSet>
      <dgm:spPr/>
      <dgm:t>
        <a:bodyPr/>
        <a:lstStyle/>
        <a:p>
          <a:pPr rtl="1"/>
          <a:endParaRPr lang="ar-SA"/>
        </a:p>
      </dgm:t>
    </dgm:pt>
    <dgm:pt modelId="{252FDD0F-D61D-4062-A55E-77A18CF2350C}" type="pres">
      <dgm:prSet presAssocID="{48F8BC10-958E-42F3-AB24-9ED35DA61102}" presName="FiveConn_2-3" presStyleLbl="fgAccFollowNode1" presStyleIdx="1" presStyleCnt="4">
        <dgm:presLayoutVars>
          <dgm:bulletEnabled val="1"/>
        </dgm:presLayoutVars>
      </dgm:prSet>
      <dgm:spPr/>
      <dgm:t>
        <a:bodyPr/>
        <a:lstStyle/>
        <a:p>
          <a:pPr rtl="1"/>
          <a:endParaRPr lang="ar-SA"/>
        </a:p>
      </dgm:t>
    </dgm:pt>
    <dgm:pt modelId="{58103F67-8CEB-46D4-B473-0B2FDE597D5F}" type="pres">
      <dgm:prSet presAssocID="{48F8BC10-958E-42F3-AB24-9ED35DA61102}" presName="FiveConn_3-4" presStyleLbl="fgAccFollowNode1" presStyleIdx="2" presStyleCnt="4">
        <dgm:presLayoutVars>
          <dgm:bulletEnabled val="1"/>
        </dgm:presLayoutVars>
      </dgm:prSet>
      <dgm:spPr/>
      <dgm:t>
        <a:bodyPr/>
        <a:lstStyle/>
        <a:p>
          <a:pPr rtl="1"/>
          <a:endParaRPr lang="ar-SA"/>
        </a:p>
      </dgm:t>
    </dgm:pt>
    <dgm:pt modelId="{F63B2B93-966D-4E3E-8D6C-73F2153EECB0}" type="pres">
      <dgm:prSet presAssocID="{48F8BC10-958E-42F3-AB24-9ED35DA61102}" presName="FiveConn_4-5" presStyleLbl="fgAccFollowNode1" presStyleIdx="3" presStyleCnt="4">
        <dgm:presLayoutVars>
          <dgm:bulletEnabled val="1"/>
        </dgm:presLayoutVars>
      </dgm:prSet>
      <dgm:spPr/>
      <dgm:t>
        <a:bodyPr/>
        <a:lstStyle/>
        <a:p>
          <a:pPr rtl="1"/>
          <a:endParaRPr lang="ar-SA"/>
        </a:p>
      </dgm:t>
    </dgm:pt>
    <dgm:pt modelId="{1582E014-7E4B-42F8-8DB2-552A5CE26B60}" type="pres">
      <dgm:prSet presAssocID="{48F8BC10-958E-42F3-AB24-9ED35DA61102}" presName="FiveNodes_1_text" presStyleLbl="node1" presStyleIdx="4" presStyleCnt="5">
        <dgm:presLayoutVars>
          <dgm:bulletEnabled val="1"/>
        </dgm:presLayoutVars>
      </dgm:prSet>
      <dgm:spPr/>
      <dgm:t>
        <a:bodyPr/>
        <a:lstStyle/>
        <a:p>
          <a:pPr rtl="1"/>
          <a:endParaRPr lang="ar-SA"/>
        </a:p>
      </dgm:t>
    </dgm:pt>
    <dgm:pt modelId="{C3123A8D-5C83-467C-ACA9-2AEEE6B0E444}" type="pres">
      <dgm:prSet presAssocID="{48F8BC10-958E-42F3-AB24-9ED35DA61102}" presName="FiveNodes_2_text" presStyleLbl="node1" presStyleIdx="4" presStyleCnt="5">
        <dgm:presLayoutVars>
          <dgm:bulletEnabled val="1"/>
        </dgm:presLayoutVars>
      </dgm:prSet>
      <dgm:spPr/>
      <dgm:t>
        <a:bodyPr/>
        <a:lstStyle/>
        <a:p>
          <a:pPr rtl="1"/>
          <a:endParaRPr lang="ar-SA"/>
        </a:p>
      </dgm:t>
    </dgm:pt>
    <dgm:pt modelId="{558E8317-6DA4-4C04-8EBD-436F3780E537}" type="pres">
      <dgm:prSet presAssocID="{48F8BC10-958E-42F3-AB24-9ED35DA61102}" presName="FiveNodes_3_text" presStyleLbl="node1" presStyleIdx="4" presStyleCnt="5">
        <dgm:presLayoutVars>
          <dgm:bulletEnabled val="1"/>
        </dgm:presLayoutVars>
      </dgm:prSet>
      <dgm:spPr/>
      <dgm:t>
        <a:bodyPr/>
        <a:lstStyle/>
        <a:p>
          <a:pPr rtl="1"/>
          <a:endParaRPr lang="ar-SA"/>
        </a:p>
      </dgm:t>
    </dgm:pt>
    <dgm:pt modelId="{BD4F4D88-8433-4199-864E-8243C2520ADD}" type="pres">
      <dgm:prSet presAssocID="{48F8BC10-958E-42F3-AB24-9ED35DA61102}" presName="FiveNodes_4_text" presStyleLbl="node1" presStyleIdx="4" presStyleCnt="5">
        <dgm:presLayoutVars>
          <dgm:bulletEnabled val="1"/>
        </dgm:presLayoutVars>
      </dgm:prSet>
      <dgm:spPr/>
      <dgm:t>
        <a:bodyPr/>
        <a:lstStyle/>
        <a:p>
          <a:pPr rtl="1"/>
          <a:endParaRPr lang="ar-SA"/>
        </a:p>
      </dgm:t>
    </dgm:pt>
    <dgm:pt modelId="{24E96C4A-90CB-4805-B0A9-3064F0F411D1}" type="pres">
      <dgm:prSet presAssocID="{48F8BC10-958E-42F3-AB24-9ED35DA61102}" presName="FiveNodes_5_text" presStyleLbl="node1" presStyleIdx="4" presStyleCnt="5">
        <dgm:presLayoutVars>
          <dgm:bulletEnabled val="1"/>
        </dgm:presLayoutVars>
      </dgm:prSet>
      <dgm:spPr/>
      <dgm:t>
        <a:bodyPr/>
        <a:lstStyle/>
        <a:p>
          <a:pPr rtl="1"/>
          <a:endParaRPr lang="ar-SA"/>
        </a:p>
      </dgm:t>
    </dgm:pt>
  </dgm:ptLst>
  <dgm:cxnLst>
    <dgm:cxn modelId="{F87ECF3A-138B-4E3B-936B-60EB959CB5C1}" type="presOf" srcId="{83A3B41B-F919-4194-AFFD-64B7EE6D4366}" destId="{0BA3BE40-CCA6-4B8C-B1DB-85A80D9F7A92}" srcOrd="0" destOrd="0" presId="urn:microsoft.com/office/officeart/2005/8/layout/vProcess5"/>
    <dgm:cxn modelId="{A2A8A9C7-3DE5-4BD0-814B-601B92E4699D}" type="presOf" srcId="{95641271-C084-4237-9E6D-B43FAC10B8A5}" destId="{448C7140-8296-416C-BCF2-4C6AA7C3F403}" srcOrd="0" destOrd="0" presId="urn:microsoft.com/office/officeart/2005/8/layout/vProcess5"/>
    <dgm:cxn modelId="{4DB16452-ADD4-4D35-A9ED-63A6E277113A}" type="presOf" srcId="{C1955B65-6CBE-4364-80AA-EB94A7B000B6}" destId="{DFF268F3-5A27-4080-816D-07E0A9CF13CB}" srcOrd="0" destOrd="0" presId="urn:microsoft.com/office/officeart/2005/8/layout/vProcess5"/>
    <dgm:cxn modelId="{300B72C6-FCF4-49E1-8FB9-54157708345F}" srcId="{48F8BC10-958E-42F3-AB24-9ED35DA61102}" destId="{83E23DAC-7B5F-41B3-B58F-B7BE3059F487}" srcOrd="3" destOrd="0" parTransId="{859CEFD8-D670-42F3-A6FF-4DA62D5721F9}" sibTransId="{F7E0B64D-BE23-445C-B902-40E7CC758FDB}"/>
    <dgm:cxn modelId="{DC87C487-2869-4666-B978-3B52AAF9949C}" type="presOf" srcId="{DE90F78F-DA7E-4F30-A7BE-695780CF44E4}" destId="{58103F67-8CEB-46D4-B473-0B2FDE597D5F}" srcOrd="0" destOrd="0" presId="urn:microsoft.com/office/officeart/2005/8/layout/vProcess5"/>
    <dgm:cxn modelId="{409217EB-45D4-46C0-ABB8-EBF5F2B3E7B8}" type="presOf" srcId="{F7E0B64D-BE23-445C-B902-40E7CC758FDB}" destId="{F63B2B93-966D-4E3E-8D6C-73F2153EECB0}" srcOrd="0" destOrd="0" presId="urn:microsoft.com/office/officeart/2005/8/layout/vProcess5"/>
    <dgm:cxn modelId="{CE18EE8E-F306-4E20-806F-0830D9017EF3}" srcId="{48F8BC10-958E-42F3-AB24-9ED35DA61102}" destId="{7C8EF389-A213-4BD8-9927-AC594FBCD82C}" srcOrd="1" destOrd="0" parTransId="{61946B12-CC90-4A9A-8470-61112DEBA0C8}" sibTransId="{95726532-1146-4B45-B000-84D728C36C5B}"/>
    <dgm:cxn modelId="{0A535162-D113-47FC-A762-DA334112890C}" type="presOf" srcId="{7C8EF389-A213-4BD8-9927-AC594FBCD82C}" destId="{C3123A8D-5C83-467C-ACA9-2AEEE6B0E444}" srcOrd="1" destOrd="0" presId="urn:microsoft.com/office/officeart/2005/8/layout/vProcess5"/>
    <dgm:cxn modelId="{D8736839-76DD-4B04-9295-F6CED3589A84}" type="presOf" srcId="{83A3B41B-F919-4194-AFFD-64B7EE6D4366}" destId="{24E96C4A-90CB-4805-B0A9-3064F0F411D1}" srcOrd="1" destOrd="0" presId="urn:microsoft.com/office/officeart/2005/8/layout/vProcess5"/>
    <dgm:cxn modelId="{9E9BE9F8-B576-4854-B2D8-4EAE48F35E37}" type="presOf" srcId="{48F8BC10-958E-42F3-AB24-9ED35DA61102}" destId="{01463898-42BA-41F5-B70A-04A66EC7128A}" srcOrd="0" destOrd="0" presId="urn:microsoft.com/office/officeart/2005/8/layout/vProcess5"/>
    <dgm:cxn modelId="{8FE4BC9E-1F1A-4C76-A4A8-7644E2DF2D2C}" type="presOf" srcId="{95641271-C084-4237-9E6D-B43FAC10B8A5}" destId="{1582E014-7E4B-42F8-8DB2-552A5CE26B60}" srcOrd="1" destOrd="0" presId="urn:microsoft.com/office/officeart/2005/8/layout/vProcess5"/>
    <dgm:cxn modelId="{723448C3-A8F6-4140-88D0-9264463140DD}" srcId="{48F8BC10-958E-42F3-AB24-9ED35DA61102}" destId="{95641271-C084-4237-9E6D-B43FAC10B8A5}" srcOrd="0" destOrd="0" parTransId="{7713C197-67E9-4AB4-8947-4741532BBA2F}" sibTransId="{B684555D-9307-4D22-A504-E269F90B4312}"/>
    <dgm:cxn modelId="{C1D59BA9-698D-4F27-9C89-47AEC65444E6}" type="presOf" srcId="{B684555D-9307-4D22-A504-E269F90B4312}" destId="{AF175E31-A969-4D9E-9E78-BF2DC9359702}" srcOrd="0" destOrd="0" presId="urn:microsoft.com/office/officeart/2005/8/layout/vProcess5"/>
    <dgm:cxn modelId="{F646C719-7EB2-4F9E-8BA6-1F89BBD5000E}" type="presOf" srcId="{C1955B65-6CBE-4364-80AA-EB94A7B000B6}" destId="{558E8317-6DA4-4C04-8EBD-436F3780E537}" srcOrd="1" destOrd="0" presId="urn:microsoft.com/office/officeart/2005/8/layout/vProcess5"/>
    <dgm:cxn modelId="{BA25138C-9499-4333-9F92-17DE1FDFECA8}" type="presOf" srcId="{95726532-1146-4B45-B000-84D728C36C5B}" destId="{252FDD0F-D61D-4062-A55E-77A18CF2350C}" srcOrd="0" destOrd="0" presId="urn:microsoft.com/office/officeart/2005/8/layout/vProcess5"/>
    <dgm:cxn modelId="{6D7AB3D3-C099-4AEB-A0D5-3E07EA5DEF8A}" srcId="{48F8BC10-958E-42F3-AB24-9ED35DA61102}" destId="{C1955B65-6CBE-4364-80AA-EB94A7B000B6}" srcOrd="2" destOrd="0" parTransId="{ED3E0198-8E4B-4F12-9ECD-73FDFB79151B}" sibTransId="{DE90F78F-DA7E-4F30-A7BE-695780CF44E4}"/>
    <dgm:cxn modelId="{0399B162-0DF7-4639-B5ED-617AEAAC0B36}" type="presOf" srcId="{7C8EF389-A213-4BD8-9927-AC594FBCD82C}" destId="{EE2E5426-3B31-4CB3-9929-02978B247C48}" srcOrd="0" destOrd="0" presId="urn:microsoft.com/office/officeart/2005/8/layout/vProcess5"/>
    <dgm:cxn modelId="{A7F92C98-2B8C-4E0F-B9A2-8FD6D6A553E0}" type="presOf" srcId="{83E23DAC-7B5F-41B3-B58F-B7BE3059F487}" destId="{BD4F4D88-8433-4199-864E-8243C2520ADD}" srcOrd="1" destOrd="0" presId="urn:microsoft.com/office/officeart/2005/8/layout/vProcess5"/>
    <dgm:cxn modelId="{10B8610A-8643-4FD7-B499-0A745A47A97C}" srcId="{48F8BC10-958E-42F3-AB24-9ED35DA61102}" destId="{472D4535-7003-4BD8-9CF9-9BB6A372A0F6}" srcOrd="5" destOrd="0" parTransId="{8B18EB4E-D427-4E72-ACD2-A1004C639C71}" sibTransId="{8D32ED40-CA9C-4424-89D9-E10B76CE45F3}"/>
    <dgm:cxn modelId="{FD14D1B7-04B5-4CEF-84D7-11A5960F21B8}" srcId="{48F8BC10-958E-42F3-AB24-9ED35DA61102}" destId="{83A3B41B-F919-4194-AFFD-64B7EE6D4366}" srcOrd="4" destOrd="0" parTransId="{CC553F7E-2616-4A46-8B02-C02D03918420}" sibTransId="{A2A4BD2C-F846-47A0-8D6A-C57903ACA602}"/>
    <dgm:cxn modelId="{4750A405-4871-479A-8C2E-88A3870D8679}" type="presOf" srcId="{83E23DAC-7B5F-41B3-B58F-B7BE3059F487}" destId="{63115CB0-C135-4316-90F3-D29AADD942A4}" srcOrd="0" destOrd="0" presId="urn:microsoft.com/office/officeart/2005/8/layout/vProcess5"/>
    <dgm:cxn modelId="{DAD058EB-261F-4E49-9001-8A121E24EFFC}" type="presParOf" srcId="{01463898-42BA-41F5-B70A-04A66EC7128A}" destId="{A8879270-0754-46AF-9DC9-781833F29FC8}" srcOrd="0" destOrd="0" presId="urn:microsoft.com/office/officeart/2005/8/layout/vProcess5"/>
    <dgm:cxn modelId="{EC0A3386-7D60-4E0F-8EFC-0AC381DE0B37}" type="presParOf" srcId="{01463898-42BA-41F5-B70A-04A66EC7128A}" destId="{448C7140-8296-416C-BCF2-4C6AA7C3F403}" srcOrd="1" destOrd="0" presId="urn:microsoft.com/office/officeart/2005/8/layout/vProcess5"/>
    <dgm:cxn modelId="{AB277A08-8613-421E-8060-DD63C9E900A4}" type="presParOf" srcId="{01463898-42BA-41F5-B70A-04A66EC7128A}" destId="{EE2E5426-3B31-4CB3-9929-02978B247C48}" srcOrd="2" destOrd="0" presId="urn:microsoft.com/office/officeart/2005/8/layout/vProcess5"/>
    <dgm:cxn modelId="{5C64FC3F-619D-41FE-BFCF-33BF14586503}" type="presParOf" srcId="{01463898-42BA-41F5-B70A-04A66EC7128A}" destId="{DFF268F3-5A27-4080-816D-07E0A9CF13CB}" srcOrd="3" destOrd="0" presId="urn:microsoft.com/office/officeart/2005/8/layout/vProcess5"/>
    <dgm:cxn modelId="{CBCA6FB6-35DD-483F-825B-FA349F67EC29}" type="presParOf" srcId="{01463898-42BA-41F5-B70A-04A66EC7128A}" destId="{63115CB0-C135-4316-90F3-D29AADD942A4}" srcOrd="4" destOrd="0" presId="urn:microsoft.com/office/officeart/2005/8/layout/vProcess5"/>
    <dgm:cxn modelId="{218AF3AC-261B-4496-9B27-0337F31D6415}" type="presParOf" srcId="{01463898-42BA-41F5-B70A-04A66EC7128A}" destId="{0BA3BE40-CCA6-4B8C-B1DB-85A80D9F7A92}" srcOrd="5" destOrd="0" presId="urn:microsoft.com/office/officeart/2005/8/layout/vProcess5"/>
    <dgm:cxn modelId="{E1327A01-3057-4BC7-98FC-A1A0FDD30093}" type="presParOf" srcId="{01463898-42BA-41F5-B70A-04A66EC7128A}" destId="{AF175E31-A969-4D9E-9E78-BF2DC9359702}" srcOrd="6" destOrd="0" presId="urn:microsoft.com/office/officeart/2005/8/layout/vProcess5"/>
    <dgm:cxn modelId="{40C4CBA2-093F-4B05-B41E-0BCBC8019DE7}" type="presParOf" srcId="{01463898-42BA-41F5-B70A-04A66EC7128A}" destId="{252FDD0F-D61D-4062-A55E-77A18CF2350C}" srcOrd="7" destOrd="0" presId="urn:microsoft.com/office/officeart/2005/8/layout/vProcess5"/>
    <dgm:cxn modelId="{8DFACCA5-49D1-4C81-BDB4-B3983DF413DC}" type="presParOf" srcId="{01463898-42BA-41F5-B70A-04A66EC7128A}" destId="{58103F67-8CEB-46D4-B473-0B2FDE597D5F}" srcOrd="8" destOrd="0" presId="urn:microsoft.com/office/officeart/2005/8/layout/vProcess5"/>
    <dgm:cxn modelId="{97AA32B9-EB28-4BAE-AF34-CDCC4E9054D4}" type="presParOf" srcId="{01463898-42BA-41F5-B70A-04A66EC7128A}" destId="{F63B2B93-966D-4E3E-8D6C-73F2153EECB0}" srcOrd="9" destOrd="0" presId="urn:microsoft.com/office/officeart/2005/8/layout/vProcess5"/>
    <dgm:cxn modelId="{91A93499-AA19-4CF3-919B-F0C8FDC455A4}" type="presParOf" srcId="{01463898-42BA-41F5-B70A-04A66EC7128A}" destId="{1582E014-7E4B-42F8-8DB2-552A5CE26B60}" srcOrd="10" destOrd="0" presId="urn:microsoft.com/office/officeart/2005/8/layout/vProcess5"/>
    <dgm:cxn modelId="{D7F0E022-8721-4332-8355-F2500B1BB3A8}" type="presParOf" srcId="{01463898-42BA-41F5-B70A-04A66EC7128A}" destId="{C3123A8D-5C83-467C-ACA9-2AEEE6B0E444}" srcOrd="11" destOrd="0" presId="urn:microsoft.com/office/officeart/2005/8/layout/vProcess5"/>
    <dgm:cxn modelId="{DC155E5A-1916-47BA-BFA7-029A22BBD6E6}" type="presParOf" srcId="{01463898-42BA-41F5-B70A-04A66EC7128A}" destId="{558E8317-6DA4-4C04-8EBD-436F3780E537}" srcOrd="12" destOrd="0" presId="urn:microsoft.com/office/officeart/2005/8/layout/vProcess5"/>
    <dgm:cxn modelId="{4E3776A6-BCEB-471C-A2DD-CD8195D3E556}" type="presParOf" srcId="{01463898-42BA-41F5-B70A-04A66EC7128A}" destId="{BD4F4D88-8433-4199-864E-8243C2520ADD}" srcOrd="13" destOrd="0" presId="urn:microsoft.com/office/officeart/2005/8/layout/vProcess5"/>
    <dgm:cxn modelId="{9137990A-F913-4473-8A01-7E01D2124C3F}" type="presParOf" srcId="{01463898-42BA-41F5-B70A-04A66EC7128A}" destId="{24E96C4A-90CB-4805-B0A9-3064F0F411D1}"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DCB1D3-4465-4D89-BA0B-592915FEE864}" type="doc">
      <dgm:prSet loTypeId="urn:microsoft.com/office/officeart/2005/8/layout/default" loCatId="list" qsTypeId="urn:microsoft.com/office/officeart/2005/8/quickstyle/3d2" qsCatId="3D" csTypeId="urn:microsoft.com/office/officeart/2005/8/colors/colorful2" csCatId="colorful" phldr="1"/>
      <dgm:spPr/>
      <dgm:t>
        <a:bodyPr/>
        <a:lstStyle/>
        <a:p>
          <a:pPr rtl="1"/>
          <a:endParaRPr lang="ar-SA"/>
        </a:p>
      </dgm:t>
    </dgm:pt>
    <dgm:pt modelId="{B92E0BD9-15F9-4A38-A3A2-3BF8F7114AE3}">
      <dgm:prSet phldrT="[نص]"/>
      <dgm:spPr/>
      <dgm:t>
        <a:bodyPr/>
        <a:lstStyle/>
        <a:p>
          <a:pPr rtl="1"/>
          <a:r>
            <a:rPr lang="en-US" b="1" dirty="0" smtClean="0"/>
            <a:t>2- </a:t>
          </a:r>
          <a:r>
            <a:rPr lang="ar-SA" b="1" dirty="0" smtClean="0"/>
            <a:t>الماء له دور كبير في عملية الهضم السليم: حيث أن عملية الهضم تتطلب كميات معينة من الماء ونقص تلك الكمية قد تؤدي الى مشاكل في الهضم ومتاعب للجسم</a:t>
          </a:r>
          <a:endParaRPr lang="ar-SA" dirty="0"/>
        </a:p>
      </dgm:t>
    </dgm:pt>
    <dgm:pt modelId="{2575E902-82F3-4891-8B66-2BEE0D4C5945}" type="parTrans" cxnId="{C1581421-0F39-4380-8836-D282B7D00F43}">
      <dgm:prSet/>
      <dgm:spPr/>
      <dgm:t>
        <a:bodyPr/>
        <a:lstStyle/>
        <a:p>
          <a:pPr rtl="1"/>
          <a:endParaRPr lang="ar-SA"/>
        </a:p>
      </dgm:t>
    </dgm:pt>
    <dgm:pt modelId="{359B3748-24F1-4768-ACFC-5ABE77BDD46C}" type="sibTrans" cxnId="{C1581421-0F39-4380-8836-D282B7D00F43}">
      <dgm:prSet/>
      <dgm:spPr/>
      <dgm:t>
        <a:bodyPr/>
        <a:lstStyle/>
        <a:p>
          <a:pPr rtl="1"/>
          <a:endParaRPr lang="ar-SA"/>
        </a:p>
      </dgm:t>
    </dgm:pt>
    <dgm:pt modelId="{9C41D5DF-ABAE-43E7-9A3A-3101DE284478}">
      <dgm:prSet phldrT="[نص]" custT="1"/>
      <dgm:spPr/>
      <dgm:t>
        <a:bodyPr/>
        <a:lstStyle/>
        <a:p>
          <a:pPr rtl="1"/>
          <a:r>
            <a:rPr lang="en-US" sz="1200" b="1" dirty="0" smtClean="0"/>
            <a:t>3- </a:t>
          </a:r>
          <a:r>
            <a:rPr lang="ar-SA" sz="1200" b="1" dirty="0" smtClean="0"/>
            <a:t>الماء يرطب البشره ويجعلها أكثر اشعاعا ومرونة: معظم نجوم عارضي الأزياء يعلمون جيدا أن تناول 2 لتر من الماء يوميا يكسب بشرتهم النضارة والحيوية والرطوبة كما أن نقص الوزن يجعل البشرة في حاجة الى المزيد من السوائل للحفاظ على شكلها من الانكماش</a:t>
          </a:r>
          <a:r>
            <a:rPr lang="en-US" sz="1200" b="1" dirty="0" smtClean="0"/>
            <a:t/>
          </a:r>
          <a:br>
            <a:rPr lang="en-US" sz="1200" b="1" dirty="0" smtClean="0"/>
          </a:br>
          <a:endParaRPr lang="ar-SA" sz="1200" dirty="0"/>
        </a:p>
      </dgm:t>
    </dgm:pt>
    <dgm:pt modelId="{26F77970-E780-4F1A-A3D4-808F9AC15725}" type="parTrans" cxnId="{CBFB48B4-B2CD-4966-A432-874F0BE1531E}">
      <dgm:prSet/>
      <dgm:spPr/>
      <dgm:t>
        <a:bodyPr/>
        <a:lstStyle/>
        <a:p>
          <a:pPr rtl="1"/>
          <a:endParaRPr lang="ar-SA"/>
        </a:p>
      </dgm:t>
    </dgm:pt>
    <dgm:pt modelId="{AB4996BA-1C86-4A1E-A342-4CBB043AA042}" type="sibTrans" cxnId="{CBFB48B4-B2CD-4966-A432-874F0BE1531E}">
      <dgm:prSet/>
      <dgm:spPr/>
      <dgm:t>
        <a:bodyPr/>
        <a:lstStyle/>
        <a:p>
          <a:pPr rtl="1"/>
          <a:endParaRPr lang="ar-SA"/>
        </a:p>
      </dgm:t>
    </dgm:pt>
    <dgm:pt modelId="{E07AA156-288E-4466-9E38-F9A658F9C946}">
      <dgm:prSet phldrT="[نص]" custT="1"/>
      <dgm:spPr/>
      <dgm:t>
        <a:bodyPr/>
        <a:lstStyle/>
        <a:p>
          <a:pPr rtl="1"/>
          <a:r>
            <a:rPr lang="en-US" sz="1800" b="1" dirty="0" smtClean="0"/>
            <a:t>-4 </a:t>
          </a:r>
          <a:r>
            <a:rPr lang="ar-SA" sz="1600" b="1" dirty="0" smtClean="0"/>
            <a:t>الماء يعمل على تهدئة الجهاز الهضمي: وذلك لأن أثناء القيام بعملية الهضم تحدث العديد من الاضطرابات في المعدة والتي قد تؤدي الى مشاكل اثناء الهضم مما قد يسبب مشاكل في المعدة ولذلك الماء هام جدا في تقليل تلك الاضطرابات</a:t>
          </a:r>
          <a:r>
            <a:rPr lang="en-US" sz="1800" b="1" dirty="0" smtClean="0"/>
            <a:t> </a:t>
          </a:r>
          <a:br>
            <a:rPr lang="en-US" sz="1800" b="1" dirty="0" smtClean="0"/>
          </a:br>
          <a:endParaRPr lang="ar-SA" sz="1800" dirty="0"/>
        </a:p>
      </dgm:t>
    </dgm:pt>
    <dgm:pt modelId="{563FC3D8-8D20-4B18-AF1F-81A092A19369}" type="parTrans" cxnId="{490E791F-2A17-43C9-8C8B-A6E14026A3F5}">
      <dgm:prSet/>
      <dgm:spPr/>
      <dgm:t>
        <a:bodyPr/>
        <a:lstStyle/>
        <a:p>
          <a:pPr rtl="1"/>
          <a:endParaRPr lang="ar-SA"/>
        </a:p>
      </dgm:t>
    </dgm:pt>
    <dgm:pt modelId="{B10D072F-DA6F-444A-AB17-6CBE173DFF68}" type="sibTrans" cxnId="{490E791F-2A17-43C9-8C8B-A6E14026A3F5}">
      <dgm:prSet/>
      <dgm:spPr/>
      <dgm:t>
        <a:bodyPr/>
        <a:lstStyle/>
        <a:p>
          <a:pPr rtl="1"/>
          <a:endParaRPr lang="ar-SA"/>
        </a:p>
      </dgm:t>
    </dgm:pt>
    <dgm:pt modelId="{A3B6DB88-EFA0-470E-B7BF-1708951C50BD}">
      <dgm:prSet phldrT="[نص]" custT="1"/>
      <dgm:spPr/>
      <dgm:t>
        <a:bodyPr/>
        <a:lstStyle/>
        <a:p>
          <a:pPr rtl="1"/>
          <a:r>
            <a:rPr lang="en-US" sz="2000" b="1" dirty="0" smtClean="0"/>
            <a:t>5</a:t>
          </a:r>
          <a:r>
            <a:rPr lang="ar-SA" sz="2000" b="1" dirty="0" smtClean="0"/>
            <a:t>-الماء يساعد على فقدان الشهية: حيث أن الاشخاص الذين يشربون الماء بكميات كبيرة نسبيا لا يشعرون بالجوع وهو ما يسمى فقدان الشهية والذي له دور كبير في التخلص من الوزن الزائد</a:t>
          </a:r>
          <a:r>
            <a:rPr lang="en-US" sz="2000" b="1" dirty="0" smtClean="0"/>
            <a:t> </a:t>
          </a:r>
          <a:endParaRPr lang="ar-SA" sz="2000" dirty="0"/>
        </a:p>
      </dgm:t>
    </dgm:pt>
    <dgm:pt modelId="{27533F6C-8D26-4D04-927D-A70AC8EEE8C0}" type="parTrans" cxnId="{26793C0B-3786-47C6-A9DE-3F86051D7C1B}">
      <dgm:prSet/>
      <dgm:spPr/>
      <dgm:t>
        <a:bodyPr/>
        <a:lstStyle/>
        <a:p>
          <a:pPr rtl="1"/>
          <a:endParaRPr lang="ar-SA"/>
        </a:p>
      </dgm:t>
    </dgm:pt>
    <dgm:pt modelId="{908531C1-3252-498E-8842-FE2CB292B16A}" type="sibTrans" cxnId="{26793C0B-3786-47C6-A9DE-3F86051D7C1B}">
      <dgm:prSet/>
      <dgm:spPr/>
      <dgm:t>
        <a:bodyPr/>
        <a:lstStyle/>
        <a:p>
          <a:pPr rtl="1"/>
          <a:endParaRPr lang="ar-SA"/>
        </a:p>
      </dgm:t>
    </dgm:pt>
    <dgm:pt modelId="{E741D09C-AF6A-4563-8D11-9687C3CC7D68}">
      <dgm:prSet phldrT="[نص]" custT="1"/>
      <dgm:spPr/>
      <dgm:t>
        <a:bodyPr/>
        <a:lstStyle/>
        <a:p>
          <a:pPr rtl="1"/>
          <a:r>
            <a:rPr lang="en-US" sz="1600" b="1" dirty="0" smtClean="0"/>
            <a:t>- 1</a:t>
          </a:r>
          <a:r>
            <a:rPr lang="ar-SA" sz="1600" b="1" dirty="0" smtClean="0"/>
            <a:t>الماء يساعد على تقليل الكولسترول في الدم: حيث أن للماء تأثير جذري على الكولسترول حيث يعمل على تقليله في الجسم مما يساعد على نقص الوزن بصورة أسرع</a:t>
          </a:r>
          <a:endParaRPr lang="ar-SA" sz="1600" dirty="0"/>
        </a:p>
      </dgm:t>
    </dgm:pt>
    <dgm:pt modelId="{00D5935E-C33C-4D6F-9197-0C74D55529DD}" type="sibTrans" cxnId="{12044135-4EB9-47F3-B70B-974F95B99BBD}">
      <dgm:prSet/>
      <dgm:spPr/>
      <dgm:t>
        <a:bodyPr/>
        <a:lstStyle/>
        <a:p>
          <a:pPr rtl="1"/>
          <a:endParaRPr lang="ar-SA"/>
        </a:p>
      </dgm:t>
    </dgm:pt>
    <dgm:pt modelId="{4589CB62-2E67-475E-B1FF-F6844A6C5D84}" type="parTrans" cxnId="{12044135-4EB9-47F3-B70B-974F95B99BBD}">
      <dgm:prSet/>
      <dgm:spPr/>
      <dgm:t>
        <a:bodyPr/>
        <a:lstStyle/>
        <a:p>
          <a:pPr rtl="1"/>
          <a:endParaRPr lang="ar-SA"/>
        </a:p>
      </dgm:t>
    </dgm:pt>
    <dgm:pt modelId="{C6C09433-2BFF-4EBB-90D4-0ECA0F1E6244}">
      <dgm:prSet phldrT="[نص]" custT="1"/>
      <dgm:spPr/>
      <dgm:t>
        <a:bodyPr/>
        <a:lstStyle/>
        <a:p>
          <a:pPr rtl="1"/>
          <a:r>
            <a:rPr lang="en-US" sz="1800" b="1" dirty="0" smtClean="0"/>
            <a:t>6-</a:t>
          </a:r>
          <a:r>
            <a:rPr lang="ar-SA" sz="1800" b="1" dirty="0" smtClean="0"/>
            <a:t>الماء يعمل على تخليص الكبد من الدهون: ويحتاج ذلك الى الماء كعنصر أساسي في التخلص من الدهون والذي له دور اساسي في فقد الوزن</a:t>
          </a:r>
          <a:r>
            <a:rPr lang="en-US" sz="1800" b="1" dirty="0" smtClean="0"/>
            <a:t/>
          </a:r>
          <a:br>
            <a:rPr lang="en-US" sz="1800" b="1" dirty="0" smtClean="0"/>
          </a:br>
          <a:endParaRPr lang="ar-SA" sz="1800" dirty="0"/>
        </a:p>
      </dgm:t>
    </dgm:pt>
    <dgm:pt modelId="{C068EDDB-F37A-47B9-BDCC-CED6757DEB2A}" type="parTrans" cxnId="{3C913AFC-814F-4087-A3F2-603E70119516}">
      <dgm:prSet/>
      <dgm:spPr/>
    </dgm:pt>
    <dgm:pt modelId="{DE1CCDCB-70E2-4AE8-B7AA-063C2DD78787}" type="sibTrans" cxnId="{3C913AFC-814F-4087-A3F2-603E70119516}">
      <dgm:prSet/>
      <dgm:spPr/>
    </dgm:pt>
    <dgm:pt modelId="{21FB579F-3238-4926-A136-E05F5D3D77F0}" type="pres">
      <dgm:prSet presAssocID="{41DCB1D3-4465-4D89-BA0B-592915FEE864}" presName="diagram" presStyleCnt="0">
        <dgm:presLayoutVars>
          <dgm:dir/>
          <dgm:resizeHandles val="exact"/>
        </dgm:presLayoutVars>
      </dgm:prSet>
      <dgm:spPr/>
      <dgm:t>
        <a:bodyPr/>
        <a:lstStyle/>
        <a:p>
          <a:pPr rtl="1"/>
          <a:endParaRPr lang="ar-SA"/>
        </a:p>
      </dgm:t>
    </dgm:pt>
    <dgm:pt modelId="{82BD540A-8DF4-445F-9328-B26CE349D5F1}" type="pres">
      <dgm:prSet presAssocID="{E741D09C-AF6A-4563-8D11-9687C3CC7D68}" presName="node" presStyleLbl="node1" presStyleIdx="0" presStyleCnt="6" custScaleX="151219" custScaleY="147894">
        <dgm:presLayoutVars>
          <dgm:bulletEnabled val="1"/>
        </dgm:presLayoutVars>
      </dgm:prSet>
      <dgm:spPr/>
      <dgm:t>
        <a:bodyPr/>
        <a:lstStyle/>
        <a:p>
          <a:pPr rtl="1"/>
          <a:endParaRPr lang="ar-SA"/>
        </a:p>
      </dgm:t>
    </dgm:pt>
    <dgm:pt modelId="{2D0F0EBA-7F19-4DB6-A140-937AAB923A0C}" type="pres">
      <dgm:prSet presAssocID="{00D5935E-C33C-4D6F-9197-0C74D55529DD}" presName="sibTrans" presStyleCnt="0"/>
      <dgm:spPr/>
      <dgm:t>
        <a:bodyPr/>
        <a:lstStyle/>
        <a:p>
          <a:pPr rtl="1"/>
          <a:endParaRPr lang="ar-SA"/>
        </a:p>
      </dgm:t>
    </dgm:pt>
    <dgm:pt modelId="{8B17ED86-84A6-4FFD-8993-B07CEC78B221}" type="pres">
      <dgm:prSet presAssocID="{B92E0BD9-15F9-4A38-A3A2-3BF8F7114AE3}" presName="node" presStyleLbl="node1" presStyleIdx="1" presStyleCnt="6" custScaleY="147894">
        <dgm:presLayoutVars>
          <dgm:bulletEnabled val="1"/>
        </dgm:presLayoutVars>
      </dgm:prSet>
      <dgm:spPr/>
      <dgm:t>
        <a:bodyPr/>
        <a:lstStyle/>
        <a:p>
          <a:pPr rtl="1"/>
          <a:endParaRPr lang="ar-SA"/>
        </a:p>
      </dgm:t>
    </dgm:pt>
    <dgm:pt modelId="{054552E1-1BD2-4F62-B773-374F45B4AA83}" type="pres">
      <dgm:prSet presAssocID="{359B3748-24F1-4768-ACFC-5ABE77BDD46C}" presName="sibTrans" presStyleCnt="0"/>
      <dgm:spPr/>
      <dgm:t>
        <a:bodyPr/>
        <a:lstStyle/>
        <a:p>
          <a:pPr rtl="1"/>
          <a:endParaRPr lang="ar-SA"/>
        </a:p>
      </dgm:t>
    </dgm:pt>
    <dgm:pt modelId="{7686F80A-32FF-4A16-A036-087031C3738D}" type="pres">
      <dgm:prSet presAssocID="{9C41D5DF-ABAE-43E7-9A3A-3101DE284478}" presName="node" presStyleLbl="node1" presStyleIdx="2" presStyleCnt="6" custScaleX="159505" custScaleY="148174">
        <dgm:presLayoutVars>
          <dgm:bulletEnabled val="1"/>
        </dgm:presLayoutVars>
      </dgm:prSet>
      <dgm:spPr/>
      <dgm:t>
        <a:bodyPr/>
        <a:lstStyle/>
        <a:p>
          <a:pPr rtl="1"/>
          <a:endParaRPr lang="ar-SA"/>
        </a:p>
      </dgm:t>
    </dgm:pt>
    <dgm:pt modelId="{B350DE29-B4F5-4616-80C5-9FE10E86FC74}" type="pres">
      <dgm:prSet presAssocID="{AB4996BA-1C86-4A1E-A342-4CBB043AA042}" presName="sibTrans" presStyleCnt="0"/>
      <dgm:spPr/>
      <dgm:t>
        <a:bodyPr/>
        <a:lstStyle/>
        <a:p>
          <a:pPr rtl="1"/>
          <a:endParaRPr lang="ar-SA"/>
        </a:p>
      </dgm:t>
    </dgm:pt>
    <dgm:pt modelId="{9BCE619D-37C2-4E70-AA01-886D8725CD2F}" type="pres">
      <dgm:prSet presAssocID="{E07AA156-288E-4466-9E38-F9A658F9C946}" presName="node" presStyleLbl="node1" presStyleIdx="3" presStyleCnt="6" custScaleX="160244" custScaleY="171990">
        <dgm:presLayoutVars>
          <dgm:bulletEnabled val="1"/>
        </dgm:presLayoutVars>
      </dgm:prSet>
      <dgm:spPr/>
      <dgm:t>
        <a:bodyPr/>
        <a:lstStyle/>
        <a:p>
          <a:pPr rtl="1"/>
          <a:endParaRPr lang="ar-SA"/>
        </a:p>
      </dgm:t>
    </dgm:pt>
    <dgm:pt modelId="{FDD37A2F-FCE3-428F-AF41-E5A60D851D32}" type="pres">
      <dgm:prSet presAssocID="{B10D072F-DA6F-444A-AB17-6CBE173DFF68}" presName="sibTrans" presStyleCnt="0"/>
      <dgm:spPr/>
      <dgm:t>
        <a:bodyPr/>
        <a:lstStyle/>
        <a:p>
          <a:pPr rtl="1"/>
          <a:endParaRPr lang="ar-SA"/>
        </a:p>
      </dgm:t>
    </dgm:pt>
    <dgm:pt modelId="{E4D7CDA9-E305-4E72-A584-16706AEC7EC9}" type="pres">
      <dgm:prSet presAssocID="{A3B6DB88-EFA0-470E-B7BF-1708951C50BD}" presName="node" presStyleLbl="node1" presStyleIdx="4" presStyleCnt="6" custScaleX="167228" custScaleY="188392">
        <dgm:presLayoutVars>
          <dgm:bulletEnabled val="1"/>
        </dgm:presLayoutVars>
      </dgm:prSet>
      <dgm:spPr/>
      <dgm:t>
        <a:bodyPr/>
        <a:lstStyle/>
        <a:p>
          <a:pPr rtl="1"/>
          <a:endParaRPr lang="ar-SA"/>
        </a:p>
      </dgm:t>
    </dgm:pt>
    <dgm:pt modelId="{D8D340B4-33E6-48B6-8E25-A0046F1688F9}" type="pres">
      <dgm:prSet presAssocID="{908531C1-3252-498E-8842-FE2CB292B16A}" presName="sibTrans" presStyleCnt="0"/>
      <dgm:spPr/>
      <dgm:t>
        <a:bodyPr/>
        <a:lstStyle/>
        <a:p>
          <a:pPr rtl="1"/>
          <a:endParaRPr lang="ar-SA"/>
        </a:p>
      </dgm:t>
    </dgm:pt>
    <dgm:pt modelId="{3548548C-F955-4D71-B288-C7F94555311D}" type="pres">
      <dgm:prSet presAssocID="{C6C09433-2BFF-4EBB-90D4-0ECA0F1E6244}" presName="node" presStyleLbl="node1" presStyleIdx="5" presStyleCnt="6" custScaleX="116666" custScaleY="208921">
        <dgm:presLayoutVars>
          <dgm:bulletEnabled val="1"/>
        </dgm:presLayoutVars>
      </dgm:prSet>
      <dgm:spPr/>
      <dgm:t>
        <a:bodyPr/>
        <a:lstStyle/>
        <a:p>
          <a:pPr rtl="1"/>
          <a:endParaRPr lang="ar-SA"/>
        </a:p>
      </dgm:t>
    </dgm:pt>
  </dgm:ptLst>
  <dgm:cxnLst>
    <dgm:cxn modelId="{13668BF6-5F23-48EB-AF67-8647D049B86C}" type="presOf" srcId="{E741D09C-AF6A-4563-8D11-9687C3CC7D68}" destId="{82BD540A-8DF4-445F-9328-B26CE349D5F1}" srcOrd="0" destOrd="0" presId="urn:microsoft.com/office/officeart/2005/8/layout/default"/>
    <dgm:cxn modelId="{1684FF13-C292-45B3-8E38-000756A032F6}" type="presOf" srcId="{A3B6DB88-EFA0-470E-B7BF-1708951C50BD}" destId="{E4D7CDA9-E305-4E72-A584-16706AEC7EC9}" srcOrd="0" destOrd="0" presId="urn:microsoft.com/office/officeart/2005/8/layout/default"/>
    <dgm:cxn modelId="{3E3532E4-F40F-4E5C-B8E8-2619AFDBEA4B}" type="presOf" srcId="{41DCB1D3-4465-4D89-BA0B-592915FEE864}" destId="{21FB579F-3238-4926-A136-E05F5D3D77F0}" srcOrd="0" destOrd="0" presId="urn:microsoft.com/office/officeart/2005/8/layout/default"/>
    <dgm:cxn modelId="{B6D61038-09D1-41E7-A50F-54422CD0C108}" type="presOf" srcId="{B92E0BD9-15F9-4A38-A3A2-3BF8F7114AE3}" destId="{8B17ED86-84A6-4FFD-8993-B07CEC78B221}" srcOrd="0" destOrd="0" presId="urn:microsoft.com/office/officeart/2005/8/layout/default"/>
    <dgm:cxn modelId="{3C913AFC-814F-4087-A3F2-603E70119516}" srcId="{41DCB1D3-4465-4D89-BA0B-592915FEE864}" destId="{C6C09433-2BFF-4EBB-90D4-0ECA0F1E6244}" srcOrd="5" destOrd="0" parTransId="{C068EDDB-F37A-47B9-BDCC-CED6757DEB2A}" sibTransId="{DE1CCDCB-70E2-4AE8-B7AA-063C2DD78787}"/>
    <dgm:cxn modelId="{CBFB48B4-B2CD-4966-A432-874F0BE1531E}" srcId="{41DCB1D3-4465-4D89-BA0B-592915FEE864}" destId="{9C41D5DF-ABAE-43E7-9A3A-3101DE284478}" srcOrd="2" destOrd="0" parTransId="{26F77970-E780-4F1A-A3D4-808F9AC15725}" sibTransId="{AB4996BA-1C86-4A1E-A342-4CBB043AA042}"/>
    <dgm:cxn modelId="{1D25F934-899F-458C-8E8F-81C34E5B481C}" type="presOf" srcId="{9C41D5DF-ABAE-43E7-9A3A-3101DE284478}" destId="{7686F80A-32FF-4A16-A036-087031C3738D}" srcOrd="0" destOrd="0" presId="urn:microsoft.com/office/officeart/2005/8/layout/default"/>
    <dgm:cxn modelId="{545BB946-EEF9-49B5-B69D-98827A7D185E}" type="presOf" srcId="{C6C09433-2BFF-4EBB-90D4-0ECA0F1E6244}" destId="{3548548C-F955-4D71-B288-C7F94555311D}" srcOrd="0" destOrd="0" presId="urn:microsoft.com/office/officeart/2005/8/layout/default"/>
    <dgm:cxn modelId="{C1581421-0F39-4380-8836-D282B7D00F43}" srcId="{41DCB1D3-4465-4D89-BA0B-592915FEE864}" destId="{B92E0BD9-15F9-4A38-A3A2-3BF8F7114AE3}" srcOrd="1" destOrd="0" parTransId="{2575E902-82F3-4891-8B66-2BEE0D4C5945}" sibTransId="{359B3748-24F1-4768-ACFC-5ABE77BDD46C}"/>
    <dgm:cxn modelId="{5E8ADF28-5551-4ABE-8DBC-098A59A319D0}" type="presOf" srcId="{E07AA156-288E-4466-9E38-F9A658F9C946}" destId="{9BCE619D-37C2-4E70-AA01-886D8725CD2F}" srcOrd="0" destOrd="0" presId="urn:microsoft.com/office/officeart/2005/8/layout/default"/>
    <dgm:cxn modelId="{26793C0B-3786-47C6-A9DE-3F86051D7C1B}" srcId="{41DCB1D3-4465-4D89-BA0B-592915FEE864}" destId="{A3B6DB88-EFA0-470E-B7BF-1708951C50BD}" srcOrd="4" destOrd="0" parTransId="{27533F6C-8D26-4D04-927D-A70AC8EEE8C0}" sibTransId="{908531C1-3252-498E-8842-FE2CB292B16A}"/>
    <dgm:cxn modelId="{490E791F-2A17-43C9-8C8B-A6E14026A3F5}" srcId="{41DCB1D3-4465-4D89-BA0B-592915FEE864}" destId="{E07AA156-288E-4466-9E38-F9A658F9C946}" srcOrd="3" destOrd="0" parTransId="{563FC3D8-8D20-4B18-AF1F-81A092A19369}" sibTransId="{B10D072F-DA6F-444A-AB17-6CBE173DFF68}"/>
    <dgm:cxn modelId="{12044135-4EB9-47F3-B70B-974F95B99BBD}" srcId="{41DCB1D3-4465-4D89-BA0B-592915FEE864}" destId="{E741D09C-AF6A-4563-8D11-9687C3CC7D68}" srcOrd="0" destOrd="0" parTransId="{4589CB62-2E67-475E-B1FF-F6844A6C5D84}" sibTransId="{00D5935E-C33C-4D6F-9197-0C74D55529DD}"/>
    <dgm:cxn modelId="{E9D2D92C-79B6-4E91-B29F-247FD768BB79}" type="presParOf" srcId="{21FB579F-3238-4926-A136-E05F5D3D77F0}" destId="{82BD540A-8DF4-445F-9328-B26CE349D5F1}" srcOrd="0" destOrd="0" presId="urn:microsoft.com/office/officeart/2005/8/layout/default"/>
    <dgm:cxn modelId="{64BE4642-7F44-4E2E-BD46-D066A42CF0EB}" type="presParOf" srcId="{21FB579F-3238-4926-A136-E05F5D3D77F0}" destId="{2D0F0EBA-7F19-4DB6-A140-937AAB923A0C}" srcOrd="1" destOrd="0" presId="urn:microsoft.com/office/officeart/2005/8/layout/default"/>
    <dgm:cxn modelId="{5A0035BC-F27F-42BB-AF09-D77BF3DCADF3}" type="presParOf" srcId="{21FB579F-3238-4926-A136-E05F5D3D77F0}" destId="{8B17ED86-84A6-4FFD-8993-B07CEC78B221}" srcOrd="2" destOrd="0" presId="urn:microsoft.com/office/officeart/2005/8/layout/default"/>
    <dgm:cxn modelId="{32A20756-D217-4F14-9A69-486C5332A3DD}" type="presParOf" srcId="{21FB579F-3238-4926-A136-E05F5D3D77F0}" destId="{054552E1-1BD2-4F62-B773-374F45B4AA83}" srcOrd="3" destOrd="0" presId="urn:microsoft.com/office/officeart/2005/8/layout/default"/>
    <dgm:cxn modelId="{E2A915B7-0DF2-4B86-A9FD-66C6EEC792D3}" type="presParOf" srcId="{21FB579F-3238-4926-A136-E05F5D3D77F0}" destId="{7686F80A-32FF-4A16-A036-087031C3738D}" srcOrd="4" destOrd="0" presId="urn:microsoft.com/office/officeart/2005/8/layout/default"/>
    <dgm:cxn modelId="{936BF13F-04CB-4A65-B11B-FA3C4BDB659E}" type="presParOf" srcId="{21FB579F-3238-4926-A136-E05F5D3D77F0}" destId="{B350DE29-B4F5-4616-80C5-9FE10E86FC74}" srcOrd="5" destOrd="0" presId="urn:microsoft.com/office/officeart/2005/8/layout/default"/>
    <dgm:cxn modelId="{36801527-3AB1-44A3-8783-A9A7D848AD66}" type="presParOf" srcId="{21FB579F-3238-4926-A136-E05F5D3D77F0}" destId="{9BCE619D-37C2-4E70-AA01-886D8725CD2F}" srcOrd="6" destOrd="0" presId="urn:microsoft.com/office/officeart/2005/8/layout/default"/>
    <dgm:cxn modelId="{1232FC39-2CC3-4154-88FC-3B1E5CAF4AE2}" type="presParOf" srcId="{21FB579F-3238-4926-A136-E05F5D3D77F0}" destId="{FDD37A2F-FCE3-428F-AF41-E5A60D851D32}" srcOrd="7" destOrd="0" presId="urn:microsoft.com/office/officeart/2005/8/layout/default"/>
    <dgm:cxn modelId="{7EEE84BB-D169-4C54-BDC4-F36FDFDB1459}" type="presParOf" srcId="{21FB579F-3238-4926-A136-E05F5D3D77F0}" destId="{E4D7CDA9-E305-4E72-A584-16706AEC7EC9}" srcOrd="8" destOrd="0" presId="urn:microsoft.com/office/officeart/2005/8/layout/default"/>
    <dgm:cxn modelId="{CBDFD8EA-9F98-4DDF-B83A-42672274B060}" type="presParOf" srcId="{21FB579F-3238-4926-A136-E05F5D3D77F0}" destId="{D8D340B4-33E6-48B6-8E25-A0046F1688F9}" srcOrd="9" destOrd="0" presId="urn:microsoft.com/office/officeart/2005/8/layout/default"/>
    <dgm:cxn modelId="{9CBF8F1A-B7D1-4D12-9F7B-ACFDEE788F11}" type="presParOf" srcId="{21FB579F-3238-4926-A136-E05F5D3D77F0}" destId="{3548548C-F955-4D71-B288-C7F94555311D}"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2DFD9-64DC-4B4C-9A4A-9A4DE216281F}">
      <dsp:nvSpPr>
        <dsp:cNvPr id="0" name=""/>
        <dsp:cNvSpPr/>
      </dsp:nvSpPr>
      <dsp:spPr>
        <a:xfrm>
          <a:off x="0" y="591343"/>
          <a:ext cx="2571749" cy="1543050"/>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يعتبر المكون الرئيسى للخلايا والأنسجة والعصارات</a:t>
          </a:r>
          <a:endParaRPr lang="ar-SA" sz="2300" kern="1200" dirty="0"/>
        </a:p>
      </dsp:txBody>
      <dsp:txXfrm>
        <a:off x="0" y="591343"/>
        <a:ext cx="2571749" cy="1543050"/>
      </dsp:txXfrm>
    </dsp:sp>
    <dsp:sp modelId="{0F7FE05E-2F1C-4B81-8893-8D2565E64EFC}">
      <dsp:nvSpPr>
        <dsp:cNvPr id="0" name=""/>
        <dsp:cNvSpPr/>
      </dsp:nvSpPr>
      <dsp:spPr>
        <a:xfrm>
          <a:off x="2828925" y="591343"/>
          <a:ext cx="2571749" cy="1543050"/>
        </a:xfrm>
        <a:prstGeom prst="rect">
          <a:avLst/>
        </a:prstGeom>
        <a:solidFill>
          <a:schemeClr val="accent3">
            <a:hueOff val="2324921"/>
            <a:satOff val="-7429"/>
            <a:lumOff val="-188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ضبط </a:t>
          </a:r>
          <a:r>
            <a:rPr lang="ar-SA" sz="2300" kern="1200" dirty="0" err="1" smtClean="0"/>
            <a:t>أسموزية</a:t>
          </a:r>
          <a:r>
            <a:rPr lang="ar-SA" sz="2300" kern="1200" dirty="0" smtClean="0"/>
            <a:t> الخلايا بالجسم</a:t>
          </a:r>
          <a:endParaRPr lang="ar-SA" sz="2300" kern="1200" dirty="0"/>
        </a:p>
      </dsp:txBody>
      <dsp:txXfrm>
        <a:off x="2828925" y="591343"/>
        <a:ext cx="2571749" cy="1543050"/>
      </dsp:txXfrm>
    </dsp:sp>
    <dsp:sp modelId="{A99D85F9-DA12-4B05-BC80-E6FABA57A9E5}">
      <dsp:nvSpPr>
        <dsp:cNvPr id="0" name=""/>
        <dsp:cNvSpPr/>
      </dsp:nvSpPr>
      <dsp:spPr>
        <a:xfrm>
          <a:off x="5657849" y="591343"/>
          <a:ext cx="2571749" cy="1543050"/>
        </a:xfrm>
        <a:prstGeom prst="rect">
          <a:avLst/>
        </a:prstGeom>
        <a:solidFill>
          <a:schemeClr val="accent3">
            <a:hueOff val="4649843"/>
            <a:satOff val="-14858"/>
            <a:lumOff val="-376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تنظيم درجة حرارة الجسم </a:t>
          </a:r>
          <a:endParaRPr lang="ar-SA" sz="2300" kern="1200" dirty="0"/>
        </a:p>
      </dsp:txBody>
      <dsp:txXfrm>
        <a:off x="5657849" y="591343"/>
        <a:ext cx="2571749" cy="1543050"/>
      </dsp:txXfrm>
    </dsp:sp>
    <dsp:sp modelId="{069C4BF6-47B2-49AE-9C43-CAD3BB733FB4}">
      <dsp:nvSpPr>
        <dsp:cNvPr id="0" name=""/>
        <dsp:cNvSpPr/>
      </dsp:nvSpPr>
      <dsp:spPr>
        <a:xfrm>
          <a:off x="0" y="2391568"/>
          <a:ext cx="2571749" cy="1543050"/>
        </a:xfrm>
        <a:prstGeom prst="rect">
          <a:avLst/>
        </a:prstGeom>
        <a:solidFill>
          <a:schemeClr val="accent3">
            <a:hueOff val="6974765"/>
            <a:satOff val="-22287"/>
            <a:lumOff val="-56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تلطيف درجة حرارة الجسم بالعرق والزفير وبخاصة اثناء الجو الحار</a:t>
          </a:r>
        </a:p>
        <a:p>
          <a:pPr lvl="0" algn="ctr" defTabSz="1022350" rtl="1">
            <a:lnSpc>
              <a:spcPct val="90000"/>
            </a:lnSpc>
            <a:spcBef>
              <a:spcPct val="0"/>
            </a:spcBef>
            <a:spcAft>
              <a:spcPct val="35000"/>
            </a:spcAft>
          </a:pPr>
          <a:endParaRPr lang="ar-SA" sz="2300" kern="1200" dirty="0"/>
        </a:p>
      </dsp:txBody>
      <dsp:txXfrm>
        <a:off x="0" y="2391568"/>
        <a:ext cx="2571749" cy="1543050"/>
      </dsp:txXfrm>
    </dsp:sp>
    <dsp:sp modelId="{B2EAF0C6-C177-411B-8D75-EAAE5A583985}">
      <dsp:nvSpPr>
        <dsp:cNvPr id="0" name=""/>
        <dsp:cNvSpPr/>
      </dsp:nvSpPr>
      <dsp:spPr>
        <a:xfrm>
          <a:off x="2828925" y="2391568"/>
          <a:ext cx="2571749" cy="1543050"/>
        </a:xfrm>
        <a:prstGeom prst="rect">
          <a:avLst/>
        </a:prstGeom>
        <a:solidFill>
          <a:schemeClr val="accent3">
            <a:hueOff val="9299686"/>
            <a:satOff val="-29716"/>
            <a:lumOff val="-7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يحافظ على مرونة الانسجة والليونة المطلوبة للجلد ويحمى من الصدمات</a:t>
          </a:r>
          <a:endParaRPr lang="ar-SA" sz="2300" kern="1200" dirty="0"/>
        </a:p>
      </dsp:txBody>
      <dsp:txXfrm>
        <a:off x="2828925" y="2391568"/>
        <a:ext cx="2571749" cy="1543050"/>
      </dsp:txXfrm>
    </dsp:sp>
    <dsp:sp modelId="{C2ED4654-40F2-42F5-9710-0068A01E7F6A}">
      <dsp:nvSpPr>
        <dsp:cNvPr id="0" name=""/>
        <dsp:cNvSpPr/>
      </dsp:nvSpPr>
      <dsp:spPr>
        <a:xfrm>
          <a:off x="5657849" y="2391568"/>
          <a:ext cx="2571749" cy="1543050"/>
        </a:xfrm>
        <a:prstGeom prst="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يساعد الجسم على التخلص من الفضلات سواء </a:t>
          </a:r>
          <a:r>
            <a:rPr lang="ar-SA" sz="2300" kern="1200" dirty="0" err="1" smtClean="0"/>
            <a:t>بالبول </a:t>
          </a:r>
          <a:r>
            <a:rPr lang="ar-SA" sz="2300" kern="1200" dirty="0" smtClean="0"/>
            <a:t>–العرق- البراز الزفير</a:t>
          </a:r>
          <a:endParaRPr lang="ar-SA" sz="2300" kern="1200" dirty="0"/>
        </a:p>
      </dsp:txBody>
      <dsp:txXfrm>
        <a:off x="5657849" y="2391568"/>
        <a:ext cx="2571749" cy="15430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24916A-BCD6-42BE-AA4C-7E7D5DD744D8}">
      <dsp:nvSpPr>
        <dsp:cNvPr id="0" name=""/>
        <dsp:cNvSpPr/>
      </dsp:nvSpPr>
      <dsp:spPr>
        <a:xfrm>
          <a:off x="3684207" y="1832388"/>
          <a:ext cx="861184" cy="861184"/>
        </a:xfrm>
        <a:prstGeom prst="ellipse">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bg2">
                  <a:lumMod val="10000"/>
                </a:schemeClr>
              </a:solidFill>
            </a:rPr>
            <a:t>متي</a:t>
          </a:r>
          <a:endParaRPr lang="ar-SA" sz="2800" kern="1200" dirty="0">
            <a:solidFill>
              <a:schemeClr val="bg2">
                <a:lumMod val="10000"/>
              </a:schemeClr>
            </a:solidFill>
          </a:endParaRPr>
        </a:p>
      </dsp:txBody>
      <dsp:txXfrm>
        <a:off x="3684207" y="1832388"/>
        <a:ext cx="861184" cy="861184"/>
      </dsp:txXfrm>
    </dsp:sp>
    <dsp:sp modelId="{888FE6DB-A6DB-4445-A9DB-1108572DB2C3}">
      <dsp:nvSpPr>
        <dsp:cNvPr id="0" name=""/>
        <dsp:cNvSpPr/>
      </dsp:nvSpPr>
      <dsp:spPr>
        <a:xfrm rot="16200000">
          <a:off x="3638519" y="1346690"/>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6200000">
        <a:off x="4090985" y="1332294"/>
        <a:ext cx="47628" cy="47628"/>
      </dsp:txXfrm>
    </dsp:sp>
    <dsp:sp modelId="{8DA0D46F-2314-4BA9-93A0-393B8E080F6F}">
      <dsp:nvSpPr>
        <dsp:cNvPr id="0" name=""/>
        <dsp:cNvSpPr/>
      </dsp:nvSpPr>
      <dsp:spPr>
        <a:xfrm>
          <a:off x="3684207" y="18642"/>
          <a:ext cx="861184" cy="861184"/>
        </a:xfrm>
        <a:prstGeom prst="ellipse">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SA" sz="1100" b="1" kern="1200" dirty="0" smtClean="0"/>
            <a:t>الماء </a:t>
          </a:r>
          <a:r>
            <a:rPr lang="ar-SA" sz="1100" b="1" kern="1200" dirty="0" err="1" smtClean="0"/>
            <a:t>البارد </a:t>
          </a:r>
          <a:r>
            <a:rPr lang="ar-SA" sz="1000" b="1" kern="1200" dirty="0" smtClean="0"/>
            <a:t>(المعتدل الحرارة) </a:t>
          </a:r>
          <a:r>
            <a:rPr lang="ar-SA" sz="1100" b="1" kern="1200" dirty="0" smtClean="0"/>
            <a:t>قبل الطعام بساعة</a:t>
          </a:r>
          <a:endParaRPr lang="ar-SA" sz="1500" kern="1200" dirty="0"/>
        </a:p>
      </dsp:txBody>
      <dsp:txXfrm>
        <a:off x="3684207" y="18642"/>
        <a:ext cx="861184" cy="861184"/>
      </dsp:txXfrm>
    </dsp:sp>
    <dsp:sp modelId="{82B39A11-A832-4D9F-ADDF-12E2E62DFB77}">
      <dsp:nvSpPr>
        <dsp:cNvPr id="0" name=""/>
        <dsp:cNvSpPr/>
      </dsp:nvSpPr>
      <dsp:spPr>
        <a:xfrm rot="18360000">
          <a:off x="4171565" y="1519887"/>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8360000">
        <a:off x="4624032" y="1505491"/>
        <a:ext cx="47628" cy="47628"/>
      </dsp:txXfrm>
    </dsp:sp>
    <dsp:sp modelId="{625ECDD7-02C5-4ACF-AE4F-2B7CA5254AA7}">
      <dsp:nvSpPr>
        <dsp:cNvPr id="0" name=""/>
        <dsp:cNvSpPr/>
      </dsp:nvSpPr>
      <dsp:spPr>
        <a:xfrm>
          <a:off x="4750300" y="365037"/>
          <a:ext cx="861184" cy="861184"/>
        </a:xfrm>
        <a:prstGeom prst="ellipse">
          <a:avLst/>
        </a:prstGeom>
        <a:solidFill>
          <a:schemeClr val="accent3">
            <a:hueOff val="1291623"/>
            <a:satOff val="-4127"/>
            <a:lumOff val="-104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t>بعد الطعام بساعتين</a:t>
          </a:r>
          <a:endParaRPr lang="ar-SA" sz="1400" kern="1200" dirty="0"/>
        </a:p>
      </dsp:txBody>
      <dsp:txXfrm>
        <a:off x="4750300" y="365037"/>
        <a:ext cx="861184" cy="861184"/>
      </dsp:txXfrm>
    </dsp:sp>
    <dsp:sp modelId="{24129FAE-5236-4B70-BD01-38543724E2DA}">
      <dsp:nvSpPr>
        <dsp:cNvPr id="0" name=""/>
        <dsp:cNvSpPr/>
      </dsp:nvSpPr>
      <dsp:spPr>
        <a:xfrm rot="20520000">
          <a:off x="4501006" y="1973323"/>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20520000">
        <a:off x="4953473" y="1958927"/>
        <a:ext cx="47628" cy="47628"/>
      </dsp:txXfrm>
    </dsp:sp>
    <dsp:sp modelId="{E88B6FDA-12D0-463B-A55B-D87CB120096F}">
      <dsp:nvSpPr>
        <dsp:cNvPr id="0" name=""/>
        <dsp:cNvSpPr/>
      </dsp:nvSpPr>
      <dsp:spPr>
        <a:xfrm>
          <a:off x="5409182" y="1271910"/>
          <a:ext cx="861184" cy="861184"/>
        </a:xfrm>
        <a:prstGeom prst="ellipse">
          <a:avLst/>
        </a:prstGeom>
        <a:solidFill>
          <a:schemeClr val="accent3">
            <a:hueOff val="2583246"/>
            <a:satOff val="-8254"/>
            <a:lumOff val="-209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ar-SA" sz="900" b="1" kern="1200" dirty="0" smtClean="0"/>
            <a:t>حتى لا يسيء إلى عمل العصارات الهاضمة ويقلل من كفاءة عملها</a:t>
          </a:r>
          <a:endParaRPr lang="ar-SA" sz="900" kern="1200" dirty="0"/>
        </a:p>
      </dsp:txBody>
      <dsp:txXfrm>
        <a:off x="5409182" y="1271910"/>
        <a:ext cx="861184" cy="861184"/>
      </dsp:txXfrm>
    </dsp:sp>
    <dsp:sp modelId="{B7576397-6DCC-4A2E-964D-AAB556A121DF}">
      <dsp:nvSpPr>
        <dsp:cNvPr id="0" name=""/>
        <dsp:cNvSpPr/>
      </dsp:nvSpPr>
      <dsp:spPr>
        <a:xfrm rot="1080000">
          <a:off x="4501006" y="2533802"/>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
        <a:off x="4953473" y="2519406"/>
        <a:ext cx="47628" cy="47628"/>
      </dsp:txXfrm>
    </dsp:sp>
    <dsp:sp modelId="{7E735620-3AA3-4B88-9FF7-08D73D718456}">
      <dsp:nvSpPr>
        <dsp:cNvPr id="0" name=""/>
        <dsp:cNvSpPr/>
      </dsp:nvSpPr>
      <dsp:spPr>
        <a:xfrm>
          <a:off x="5409182" y="2392866"/>
          <a:ext cx="861184" cy="861184"/>
        </a:xfrm>
        <a:prstGeom prst="ellipse">
          <a:avLst/>
        </a:prstGeom>
        <a:solidFill>
          <a:schemeClr val="accent3">
            <a:hueOff val="3874869"/>
            <a:satOff val="-12382"/>
            <a:lumOff val="-313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en-US" sz="800" b="1" kern="1200" dirty="0" smtClean="0"/>
            <a:t>· </a:t>
          </a:r>
          <a:r>
            <a:rPr lang="ar-SA" sz="800" b="1" kern="1200" dirty="0" smtClean="0"/>
            <a:t>نشرب الماء في حالة تناولنا مدرات، مثل القهوة والشاي والمشروبات الغازية</a:t>
          </a:r>
          <a:r>
            <a:rPr lang="en-US" sz="800" b="1" kern="1200" dirty="0" smtClean="0"/>
            <a:t>. </a:t>
          </a:r>
          <a:endParaRPr lang="ar-SA" sz="800" kern="1200" dirty="0"/>
        </a:p>
      </dsp:txBody>
      <dsp:txXfrm>
        <a:off x="5409182" y="2392866"/>
        <a:ext cx="861184" cy="861184"/>
      </dsp:txXfrm>
    </dsp:sp>
    <dsp:sp modelId="{9EB67D4B-4D46-4053-AB40-DDDD4905E563}">
      <dsp:nvSpPr>
        <dsp:cNvPr id="0" name=""/>
        <dsp:cNvSpPr/>
      </dsp:nvSpPr>
      <dsp:spPr>
        <a:xfrm rot="3240000">
          <a:off x="4171565" y="2987238"/>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3240000">
        <a:off x="4624032" y="2972842"/>
        <a:ext cx="47628" cy="47628"/>
      </dsp:txXfrm>
    </dsp:sp>
    <dsp:sp modelId="{21759F40-5A62-4D1A-8F50-FE19E65275C9}">
      <dsp:nvSpPr>
        <dsp:cNvPr id="0" name=""/>
        <dsp:cNvSpPr/>
      </dsp:nvSpPr>
      <dsp:spPr>
        <a:xfrm>
          <a:off x="4750300" y="3299739"/>
          <a:ext cx="861184" cy="861184"/>
        </a:xfrm>
        <a:prstGeom prst="ellipse">
          <a:avLst/>
        </a:prstGeom>
        <a:solidFill>
          <a:schemeClr val="accent3">
            <a:hueOff val="5166492"/>
            <a:satOff val="-16509"/>
            <a:lumOff val="-4183"/>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SA" sz="1100" b="1" kern="1200" dirty="0" smtClean="0"/>
            <a:t>عند اتباعنا لحمية النحافة</a:t>
          </a:r>
          <a:endParaRPr lang="ar-SA" sz="1100" kern="1200" dirty="0"/>
        </a:p>
      </dsp:txBody>
      <dsp:txXfrm>
        <a:off x="4750300" y="3299739"/>
        <a:ext cx="861184" cy="861184"/>
      </dsp:txXfrm>
    </dsp:sp>
    <dsp:sp modelId="{2711C1AE-6174-4DCA-9F5F-181E79C91F0A}">
      <dsp:nvSpPr>
        <dsp:cNvPr id="0" name=""/>
        <dsp:cNvSpPr/>
      </dsp:nvSpPr>
      <dsp:spPr>
        <a:xfrm rot="5400000">
          <a:off x="3638519" y="3160435"/>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5400000">
        <a:off x="4090985" y="3146039"/>
        <a:ext cx="47628" cy="47628"/>
      </dsp:txXfrm>
    </dsp:sp>
    <dsp:sp modelId="{9ADEA641-3BD0-4E9A-B1A9-7BBFB065F950}">
      <dsp:nvSpPr>
        <dsp:cNvPr id="0" name=""/>
        <dsp:cNvSpPr/>
      </dsp:nvSpPr>
      <dsp:spPr>
        <a:xfrm>
          <a:off x="3684207" y="3646134"/>
          <a:ext cx="861184" cy="861184"/>
        </a:xfrm>
        <a:prstGeom prst="ellipse">
          <a:avLst/>
        </a:prstGeom>
        <a:solidFill>
          <a:schemeClr val="accent3">
            <a:hueOff val="6458115"/>
            <a:satOff val="-20636"/>
            <a:lumOff val="-5229"/>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endParaRPr lang="en-US" sz="800" b="1" kern="1200" dirty="0" smtClean="0"/>
        </a:p>
        <a:p>
          <a:pPr lvl="0" algn="ctr" defTabSz="355600" rtl="1">
            <a:lnSpc>
              <a:spcPct val="90000"/>
            </a:lnSpc>
            <a:spcBef>
              <a:spcPct val="0"/>
            </a:spcBef>
            <a:spcAft>
              <a:spcPct val="35000"/>
            </a:spcAft>
          </a:pPr>
          <a:r>
            <a:rPr lang="en-US" sz="800" b="1" kern="1200" dirty="0" smtClean="0"/>
            <a:t>· </a:t>
          </a:r>
          <a:r>
            <a:rPr lang="ar-SA" sz="800" b="1" kern="1200" dirty="0" smtClean="0"/>
            <a:t>الرضاعة لإدرار اللبن وتعويض السوائل في جسم الأم</a:t>
          </a:r>
          <a:r>
            <a:rPr lang="en-US" sz="800" b="1" kern="1200" dirty="0" smtClean="0"/>
            <a:t>. </a:t>
          </a:r>
          <a:br>
            <a:rPr lang="en-US" sz="800" b="1" kern="1200" dirty="0" smtClean="0"/>
          </a:br>
          <a:r>
            <a:rPr lang="en-US" sz="800" b="1" kern="1200" dirty="0" smtClean="0"/>
            <a:t/>
          </a:r>
          <a:br>
            <a:rPr lang="en-US" sz="800" b="1" kern="1200" dirty="0" smtClean="0"/>
          </a:br>
          <a:endParaRPr lang="ar-SA" sz="800" kern="1200" dirty="0"/>
        </a:p>
      </dsp:txBody>
      <dsp:txXfrm>
        <a:off x="3684207" y="3646134"/>
        <a:ext cx="861184" cy="861184"/>
      </dsp:txXfrm>
    </dsp:sp>
    <dsp:sp modelId="{B7711FD8-6CF1-4E2B-BA7B-D2C809CFE1C5}">
      <dsp:nvSpPr>
        <dsp:cNvPr id="0" name=""/>
        <dsp:cNvSpPr/>
      </dsp:nvSpPr>
      <dsp:spPr>
        <a:xfrm rot="7560000">
          <a:off x="3105472" y="2987238"/>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7560000">
        <a:off x="3557939" y="2972842"/>
        <a:ext cx="47628" cy="47628"/>
      </dsp:txXfrm>
    </dsp:sp>
    <dsp:sp modelId="{F4E3017C-E747-4922-BE34-6AF6CFFB6C28}">
      <dsp:nvSpPr>
        <dsp:cNvPr id="0" name=""/>
        <dsp:cNvSpPr/>
      </dsp:nvSpPr>
      <dsp:spPr>
        <a:xfrm>
          <a:off x="2618114" y="3299739"/>
          <a:ext cx="861184" cy="861184"/>
        </a:xfrm>
        <a:prstGeom prst="ellipse">
          <a:avLst/>
        </a:prstGeom>
        <a:solidFill>
          <a:schemeClr val="accent3">
            <a:hueOff val="7749738"/>
            <a:satOff val="-24763"/>
            <a:lumOff val="-627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endParaRPr lang="ar-SA" sz="1000" b="1" kern="1200" dirty="0" smtClean="0"/>
        </a:p>
        <a:p>
          <a:pPr lvl="0" algn="ctr" defTabSz="444500" rtl="1">
            <a:lnSpc>
              <a:spcPct val="90000"/>
            </a:lnSpc>
            <a:spcBef>
              <a:spcPct val="0"/>
            </a:spcBef>
            <a:spcAft>
              <a:spcPct val="35000"/>
            </a:spcAft>
          </a:pPr>
          <a:r>
            <a:rPr lang="ar-SA" sz="1000" b="1" kern="1200" dirty="0" smtClean="0"/>
            <a:t>عند الشعور بالحرارة في الجو</a:t>
          </a:r>
          <a:r>
            <a:rPr lang="en-US" sz="1000" b="1" kern="1200" dirty="0" smtClean="0"/>
            <a:t>. </a:t>
          </a:r>
          <a:br>
            <a:rPr lang="en-US" sz="1000" b="1" kern="1200" dirty="0" smtClean="0"/>
          </a:br>
          <a:r>
            <a:rPr lang="en-US" sz="1000" b="1" kern="1200" dirty="0" smtClean="0"/>
            <a:t/>
          </a:r>
          <a:br>
            <a:rPr lang="en-US" sz="1000" b="1" kern="1200" dirty="0" smtClean="0"/>
          </a:br>
          <a:endParaRPr lang="ar-SA" sz="1000" kern="1200" dirty="0"/>
        </a:p>
      </dsp:txBody>
      <dsp:txXfrm>
        <a:off x="2618114" y="3299739"/>
        <a:ext cx="861184" cy="861184"/>
      </dsp:txXfrm>
    </dsp:sp>
    <dsp:sp modelId="{C38E67F0-C39B-49A2-97EF-B31C11A60CD7}">
      <dsp:nvSpPr>
        <dsp:cNvPr id="0" name=""/>
        <dsp:cNvSpPr/>
      </dsp:nvSpPr>
      <dsp:spPr>
        <a:xfrm rot="9720000">
          <a:off x="2776032" y="2533802"/>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9720000">
        <a:off x="3228498" y="2519406"/>
        <a:ext cx="47628" cy="47628"/>
      </dsp:txXfrm>
    </dsp:sp>
    <dsp:sp modelId="{F3E95AA2-7255-4857-9C9E-60244858A950}">
      <dsp:nvSpPr>
        <dsp:cNvPr id="0" name=""/>
        <dsp:cNvSpPr/>
      </dsp:nvSpPr>
      <dsp:spPr>
        <a:xfrm>
          <a:off x="1959232" y="2392866"/>
          <a:ext cx="861184" cy="861184"/>
        </a:xfrm>
        <a:prstGeom prst="ellipse">
          <a:avLst/>
        </a:prstGeom>
        <a:solidFill>
          <a:schemeClr val="accent3">
            <a:hueOff val="9041362"/>
            <a:satOff val="-28891"/>
            <a:lumOff val="-732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endParaRPr lang="ar-SA" sz="1400" b="1" kern="1200" dirty="0" smtClean="0"/>
        </a:p>
        <a:p>
          <a:pPr lvl="0" algn="ctr" defTabSz="622300" rtl="1">
            <a:lnSpc>
              <a:spcPct val="90000"/>
            </a:lnSpc>
            <a:spcBef>
              <a:spcPct val="0"/>
            </a:spcBef>
            <a:spcAft>
              <a:spcPct val="35000"/>
            </a:spcAft>
          </a:pPr>
          <a:r>
            <a:rPr lang="ar-SA" sz="1400" b="1" kern="1200" dirty="0" smtClean="0"/>
            <a:t>المرأة الحامل</a:t>
          </a:r>
          <a:r>
            <a:rPr lang="en-US" sz="1400" b="1" kern="1200" dirty="0" smtClean="0"/>
            <a:t>. </a:t>
          </a:r>
          <a:br>
            <a:rPr lang="en-US" sz="1400" b="1" kern="1200" dirty="0" smtClean="0"/>
          </a:br>
          <a:r>
            <a:rPr lang="en-US" sz="1400" b="1" kern="1200" dirty="0" smtClean="0"/>
            <a:t/>
          </a:r>
          <a:br>
            <a:rPr lang="en-US" sz="1400" b="1" kern="1200" dirty="0" smtClean="0"/>
          </a:br>
          <a:endParaRPr lang="ar-SA" sz="1400" kern="1200" dirty="0"/>
        </a:p>
      </dsp:txBody>
      <dsp:txXfrm>
        <a:off x="1959232" y="2392866"/>
        <a:ext cx="861184" cy="861184"/>
      </dsp:txXfrm>
    </dsp:sp>
    <dsp:sp modelId="{EBD56C31-C648-4623-A62D-F18A861FEB71}">
      <dsp:nvSpPr>
        <dsp:cNvPr id="0" name=""/>
        <dsp:cNvSpPr/>
      </dsp:nvSpPr>
      <dsp:spPr>
        <a:xfrm rot="11880000">
          <a:off x="2776032" y="1973323"/>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1880000">
        <a:off x="3228498" y="1958927"/>
        <a:ext cx="47628" cy="47628"/>
      </dsp:txXfrm>
    </dsp:sp>
    <dsp:sp modelId="{572E44AD-9104-4A85-A868-83CBE0B49594}">
      <dsp:nvSpPr>
        <dsp:cNvPr id="0" name=""/>
        <dsp:cNvSpPr/>
      </dsp:nvSpPr>
      <dsp:spPr>
        <a:xfrm>
          <a:off x="1959232" y="1271910"/>
          <a:ext cx="861184" cy="861184"/>
        </a:xfrm>
        <a:prstGeom prst="ellipse">
          <a:avLst/>
        </a:prstGeom>
        <a:solidFill>
          <a:schemeClr val="accent3">
            <a:hueOff val="10332984"/>
            <a:satOff val="-33018"/>
            <a:lumOff val="-836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b="1" kern="1200" dirty="0" smtClean="0"/>
            <a:t>· </a:t>
          </a:r>
          <a:r>
            <a:rPr lang="ar-SA" sz="1200" b="1" kern="1200" dirty="0" smtClean="0"/>
            <a:t>قبل النوم</a:t>
          </a:r>
          <a:r>
            <a:rPr lang="en-US" sz="1200" b="1" kern="1200" dirty="0" smtClean="0"/>
            <a:t/>
          </a:r>
          <a:br>
            <a:rPr lang="en-US" sz="1200" b="1" kern="1200" dirty="0" smtClean="0"/>
          </a:br>
          <a:endParaRPr lang="ar-SA" sz="1200" b="1" kern="1200" dirty="0"/>
        </a:p>
      </dsp:txBody>
      <dsp:txXfrm>
        <a:off x="1959232" y="1271910"/>
        <a:ext cx="861184" cy="861184"/>
      </dsp:txXfrm>
    </dsp:sp>
    <dsp:sp modelId="{76700237-20DB-49FF-8178-BDAA73468C71}">
      <dsp:nvSpPr>
        <dsp:cNvPr id="0" name=""/>
        <dsp:cNvSpPr/>
      </dsp:nvSpPr>
      <dsp:spPr>
        <a:xfrm rot="14040000">
          <a:off x="3105472" y="1519887"/>
          <a:ext cx="952561" cy="18836"/>
        </a:xfrm>
        <a:custGeom>
          <a:avLst/>
          <a:gdLst/>
          <a:ahLst/>
          <a:cxnLst/>
          <a:rect l="0" t="0" r="0" b="0"/>
          <a:pathLst>
            <a:path>
              <a:moveTo>
                <a:pt x="0" y="9418"/>
              </a:moveTo>
              <a:lnTo>
                <a:pt x="952561" y="941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4040000">
        <a:off x="3557939" y="1505491"/>
        <a:ext cx="47628" cy="47628"/>
      </dsp:txXfrm>
    </dsp:sp>
    <dsp:sp modelId="{1C4F4D83-2950-4979-89A1-4B36D338629E}">
      <dsp:nvSpPr>
        <dsp:cNvPr id="0" name=""/>
        <dsp:cNvSpPr/>
      </dsp:nvSpPr>
      <dsp:spPr>
        <a:xfrm>
          <a:off x="2618114" y="365037"/>
          <a:ext cx="861184" cy="861184"/>
        </a:xfrm>
        <a:prstGeom prst="ellipse">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smtClean="0"/>
            <a:t>مع الطعام </a:t>
          </a:r>
          <a:endParaRPr lang="ar-SA" sz="1200" b="1" kern="1200" dirty="0"/>
        </a:p>
      </dsp:txBody>
      <dsp:txXfrm>
        <a:off x="2618114" y="365037"/>
        <a:ext cx="861184" cy="86118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5A3B7-48E2-453D-81BD-4278356AB993}">
      <dsp:nvSpPr>
        <dsp:cNvPr id="0" name=""/>
        <dsp:cNvSpPr/>
      </dsp:nvSpPr>
      <dsp:spPr>
        <a:xfrm>
          <a:off x="2411" y="1053454"/>
          <a:ext cx="2419052" cy="241905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3129" tIns="22860" rIns="133129" bIns="22860" numCol="1" spcCol="1270" anchor="ctr" anchorCtr="0">
          <a:noAutofit/>
        </a:bodyPr>
        <a:lstStyle/>
        <a:p>
          <a:pPr lvl="0" algn="ctr" defTabSz="800100" rtl="1">
            <a:lnSpc>
              <a:spcPct val="90000"/>
            </a:lnSpc>
            <a:spcBef>
              <a:spcPct val="0"/>
            </a:spcBef>
            <a:spcAft>
              <a:spcPct val="35000"/>
            </a:spcAft>
          </a:pPr>
          <a:r>
            <a:rPr lang="ar-SA" sz="1800" b="1" kern="1200" dirty="0" smtClean="0"/>
            <a:t>نشرب ماءا باردا بعد القيام بمجهود كالرياضة أو المشي ولكن بعد أخذ قسط من الراحة وبهدوء وتدرج</a:t>
          </a:r>
          <a:r>
            <a:rPr lang="en-US" sz="1800" b="1" kern="1200" dirty="0" smtClean="0"/>
            <a:t>. </a:t>
          </a:r>
          <a:br>
            <a:rPr lang="en-US" sz="1800" b="1" kern="1200" dirty="0" smtClean="0"/>
          </a:br>
          <a:endParaRPr lang="ar-SA" sz="1800" kern="1200" dirty="0"/>
        </a:p>
      </dsp:txBody>
      <dsp:txXfrm>
        <a:off x="2411" y="1053454"/>
        <a:ext cx="2419052" cy="2419052"/>
      </dsp:txXfrm>
    </dsp:sp>
    <dsp:sp modelId="{FEBC80B7-0274-41EF-8854-683E750FACDF}">
      <dsp:nvSpPr>
        <dsp:cNvPr id="0" name=""/>
        <dsp:cNvSpPr/>
      </dsp:nvSpPr>
      <dsp:spPr>
        <a:xfrm>
          <a:off x="1937652" y="1053454"/>
          <a:ext cx="2419052" cy="2419052"/>
        </a:xfrm>
        <a:prstGeom prst="ellipse">
          <a:avLst/>
        </a:prstGeom>
        <a:solidFill>
          <a:schemeClr val="accent2">
            <a:alpha val="50000"/>
            <a:hueOff val="-6721063"/>
            <a:satOff val="2923"/>
            <a:lumOff val="85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3129" tIns="22860" rIns="133129" bIns="22860" numCol="1" spcCol="1270" anchor="ctr" anchorCtr="0">
          <a:noAutofit/>
        </a:bodyPr>
        <a:lstStyle/>
        <a:p>
          <a:pPr lvl="0" algn="ctr" defTabSz="800100" rtl="1">
            <a:lnSpc>
              <a:spcPct val="90000"/>
            </a:lnSpc>
            <a:spcBef>
              <a:spcPct val="0"/>
            </a:spcBef>
            <a:spcAft>
              <a:spcPct val="35000"/>
            </a:spcAft>
          </a:pPr>
          <a:r>
            <a:rPr lang="ar-SA" sz="1800" b="1" kern="1200" dirty="0" smtClean="0"/>
            <a:t>نشرب كوبا من الماء البارد مع الأغذية الجافة، مثل الخبز واللحم ليسهل عملية الهضم</a:t>
          </a:r>
          <a:endParaRPr lang="ar-SA" sz="1800" kern="1200" dirty="0"/>
        </a:p>
      </dsp:txBody>
      <dsp:txXfrm>
        <a:off x="1937652" y="1053454"/>
        <a:ext cx="2419052" cy="2419052"/>
      </dsp:txXfrm>
    </dsp:sp>
    <dsp:sp modelId="{7885B8DE-3F27-4B37-B944-5F45926ABCD4}">
      <dsp:nvSpPr>
        <dsp:cNvPr id="0" name=""/>
        <dsp:cNvSpPr/>
      </dsp:nvSpPr>
      <dsp:spPr>
        <a:xfrm>
          <a:off x="3872894" y="1053454"/>
          <a:ext cx="2419052" cy="2419052"/>
        </a:xfrm>
        <a:prstGeom prst="ellipse">
          <a:avLst/>
        </a:prstGeom>
        <a:solidFill>
          <a:schemeClr val="accent2">
            <a:alpha val="50000"/>
            <a:hueOff val="-13442126"/>
            <a:satOff val="5846"/>
            <a:lumOff val="17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3129" tIns="21590" rIns="133129" bIns="21590" numCol="1" spcCol="1270" anchor="ctr" anchorCtr="0">
          <a:noAutofit/>
        </a:bodyPr>
        <a:lstStyle/>
        <a:p>
          <a:pPr lvl="0" algn="ctr" defTabSz="755650" rtl="1">
            <a:lnSpc>
              <a:spcPct val="90000"/>
            </a:lnSpc>
            <a:spcBef>
              <a:spcPct val="0"/>
            </a:spcBef>
            <a:spcAft>
              <a:spcPct val="35000"/>
            </a:spcAft>
          </a:pPr>
          <a:r>
            <a:rPr lang="ar-SA" sz="1700" b="1" kern="1200" dirty="0" smtClean="0"/>
            <a:t>  </a:t>
          </a:r>
          <a:r>
            <a:rPr lang="ar-SA" sz="1800" b="1" kern="1200" dirty="0" smtClean="0"/>
            <a:t>الماء البارد لا تزيد على كوب واحد من الماء البارد مع الأكل، ونشربه على فترات حتى لا يعوق عملية الهضم</a:t>
          </a:r>
          <a:r>
            <a:rPr lang="en-US" sz="1800" b="1" kern="1200" dirty="0" smtClean="0"/>
            <a:t>. </a:t>
          </a:r>
          <a:br>
            <a:rPr lang="en-US" sz="1800" b="1" kern="1200" dirty="0" smtClean="0"/>
          </a:br>
          <a:endParaRPr lang="ar-SA" sz="1700" b="1" kern="1200" dirty="0"/>
        </a:p>
      </dsp:txBody>
      <dsp:txXfrm>
        <a:off x="3872894" y="1053454"/>
        <a:ext cx="2419052" cy="2419052"/>
      </dsp:txXfrm>
    </dsp:sp>
    <dsp:sp modelId="{D8A4973F-D279-4C5B-AB01-C3E9841AF07A}">
      <dsp:nvSpPr>
        <dsp:cNvPr id="0" name=""/>
        <dsp:cNvSpPr/>
      </dsp:nvSpPr>
      <dsp:spPr>
        <a:xfrm>
          <a:off x="5808136" y="1053454"/>
          <a:ext cx="2419052" cy="2419052"/>
        </a:xfrm>
        <a:prstGeom prst="ellipse">
          <a:avLst/>
        </a:prstGeom>
        <a:solidFill>
          <a:schemeClr val="accent2">
            <a:alpha val="50000"/>
            <a:hueOff val="-20163188"/>
            <a:satOff val="8769"/>
            <a:lumOff val="255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3129" tIns="17780" rIns="133129" bIns="17780" numCol="1" spcCol="1270" anchor="ctr" anchorCtr="0">
          <a:noAutofit/>
        </a:bodyPr>
        <a:lstStyle/>
        <a:p>
          <a:pPr lvl="0" algn="ctr" defTabSz="622300" rtl="1">
            <a:lnSpc>
              <a:spcPct val="90000"/>
            </a:lnSpc>
            <a:spcBef>
              <a:spcPct val="0"/>
            </a:spcBef>
            <a:spcAft>
              <a:spcPct val="35000"/>
            </a:spcAft>
          </a:pPr>
          <a:r>
            <a:rPr lang="ar-SA" sz="1400" b="1" kern="1200" dirty="0" smtClean="0"/>
            <a:t>نبدأ النهار بعد فراغ المعدة طول الليل بشرب كوب من الماء؛ لينبه الأمعاء ويغسل المعدة ويخلص الكليتين من الشوائب والرواسب والرمال، وينبه الكبد لفرز الصفراء، وتحضير المعدة لهضم طعام الإفطار</a:t>
          </a:r>
          <a:endParaRPr lang="ar-SA" sz="1400" b="1" kern="1200" dirty="0"/>
        </a:p>
      </dsp:txBody>
      <dsp:txXfrm>
        <a:off x="5808136" y="1053454"/>
        <a:ext cx="2419052" cy="241905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94BAEA-00AB-4BA4-9E98-E162EF96ACFA}">
      <dsp:nvSpPr>
        <dsp:cNvPr id="0" name=""/>
        <dsp:cNvSpPr/>
      </dsp:nvSpPr>
      <dsp:spPr>
        <a:xfrm>
          <a:off x="2671" y="1659831"/>
          <a:ext cx="550515" cy="1206299"/>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SA" sz="1100" b="1" kern="1200" cap="all" spc="0" smtClean="0">
              <a:ln w="9000" cmpd="sng">
                <a:prstDash val="solid"/>
              </a:ln>
              <a:effectLst>
                <a:reflection blurRad="12700" stA="28000" endPos="45000" dist="1000" dir="5400000" sy="-100000" algn="bl" rotWithShape="0"/>
              </a:effectLst>
            </a:rPr>
            <a:t>كوب عند </a:t>
          </a:r>
          <a:r>
            <a:rPr lang="ar-SA" sz="900" b="1" kern="1200" cap="all" spc="0" smtClean="0">
              <a:ln w="9000" cmpd="sng">
                <a:prstDash val="solid"/>
              </a:ln>
              <a:effectLst>
                <a:reflection blurRad="12700" stA="28000" endPos="45000" dist="1000" dir="5400000" sy="-100000" algn="bl" rotWithShape="0"/>
              </a:effectLst>
            </a:rPr>
            <a:t>الاستيقاظ </a:t>
          </a:r>
          <a:endParaRPr lang="ar-SA" sz="900" b="1" kern="1200" cap="all" spc="0" dirty="0">
            <a:ln w="9000" cmpd="sng">
              <a:prstDash val="solid"/>
            </a:ln>
            <a:effectLst>
              <a:reflection blurRad="12700" stA="28000" endPos="45000" dist="1000" dir="5400000" sy="-100000" algn="bl" rotWithShape="0"/>
            </a:effectLst>
          </a:endParaRPr>
        </a:p>
      </dsp:txBody>
      <dsp:txXfrm>
        <a:off x="2671" y="1659831"/>
        <a:ext cx="550515" cy="1206299"/>
      </dsp:txXfrm>
    </dsp:sp>
    <dsp:sp modelId="{7DCCA423-AC8B-498D-B606-6A07C75E4E17}">
      <dsp:nvSpPr>
        <dsp:cNvPr id="0" name=""/>
        <dsp:cNvSpPr/>
      </dsp:nvSpPr>
      <dsp:spPr>
        <a:xfrm>
          <a:off x="597888" y="2103331"/>
          <a:ext cx="319298" cy="319298"/>
        </a:xfrm>
        <a:prstGeom prst="mathPlus">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97888" y="2103331"/>
        <a:ext cx="319298" cy="319298"/>
      </dsp:txXfrm>
    </dsp:sp>
    <dsp:sp modelId="{65C02011-0FD0-4111-8F82-2B9594963EDB}">
      <dsp:nvSpPr>
        <dsp:cNvPr id="0" name=""/>
        <dsp:cNvSpPr/>
      </dsp:nvSpPr>
      <dsp:spPr>
        <a:xfrm>
          <a:off x="961889" y="1659831"/>
          <a:ext cx="550515" cy="1206299"/>
        </a:xfrm>
        <a:prstGeom prst="ellipse">
          <a:avLst/>
        </a:prstGeom>
        <a:gradFill rotWithShape="0">
          <a:gsLst>
            <a:gs pos="0">
              <a:schemeClr val="accent3">
                <a:hueOff val="1453076"/>
                <a:satOff val="-4643"/>
                <a:lumOff val="-1176"/>
                <a:alphaOff val="0"/>
                <a:shade val="15000"/>
                <a:satMod val="180000"/>
              </a:schemeClr>
            </a:gs>
            <a:gs pos="50000">
              <a:schemeClr val="accent3">
                <a:hueOff val="1453076"/>
                <a:satOff val="-4643"/>
                <a:lumOff val="-1176"/>
                <a:alphaOff val="0"/>
                <a:shade val="45000"/>
                <a:satMod val="170000"/>
              </a:schemeClr>
            </a:gs>
            <a:gs pos="70000">
              <a:schemeClr val="accent3">
                <a:hueOff val="1453076"/>
                <a:satOff val="-4643"/>
                <a:lumOff val="-1176"/>
                <a:alphaOff val="0"/>
                <a:tint val="99000"/>
                <a:shade val="65000"/>
                <a:satMod val="155000"/>
              </a:schemeClr>
            </a:gs>
            <a:gs pos="100000">
              <a:schemeClr val="accent3">
                <a:hueOff val="1453076"/>
                <a:satOff val="-4643"/>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1">
            <a:lnSpc>
              <a:spcPct val="90000"/>
            </a:lnSpc>
            <a:spcBef>
              <a:spcPct val="0"/>
            </a:spcBef>
            <a:spcAft>
              <a:spcPct val="35000"/>
            </a:spcAft>
          </a:pPr>
          <a:r>
            <a:rPr lang="en-US" sz="1050" b="1" kern="1200" cap="all" spc="0" smtClean="0">
              <a:ln w="9000" cmpd="sng">
                <a:prstDash val="solid"/>
              </a:ln>
              <a:effectLst>
                <a:reflection blurRad="12700" stA="28000" endPos="45000" dist="1000" dir="5400000" sy="-100000" algn="bl" rotWithShape="0"/>
              </a:effectLst>
            </a:rPr>
            <a:t>· </a:t>
          </a:r>
          <a:r>
            <a:rPr lang="ar-SA" sz="1050" b="1" kern="1200" cap="all" spc="0" smtClean="0">
              <a:ln w="9000" cmpd="sng">
                <a:prstDash val="solid"/>
              </a:ln>
              <a:effectLst>
                <a:reflection blurRad="12700" stA="28000" endPos="45000" dist="1000" dir="5400000" sy="-100000" algn="bl" rotWithShape="0"/>
              </a:effectLst>
            </a:rPr>
            <a:t>كوب مع كل وجبة</a:t>
          </a:r>
          <a:r>
            <a:rPr lang="en-US" sz="1050" b="1" kern="1200" cap="all" spc="0" smtClean="0">
              <a:ln w="9000" cmpd="sng">
                <a:prstDash val="solid"/>
              </a:ln>
              <a:effectLst>
                <a:reflection blurRad="12700" stA="28000" endPos="45000" dist="1000" dir="5400000" sy="-100000" algn="bl" rotWithShape="0"/>
              </a:effectLst>
            </a:rPr>
            <a:t>. </a:t>
          </a:r>
          <a:br>
            <a:rPr lang="en-US" sz="1050" b="1" kern="1200" cap="all" spc="0" smtClean="0">
              <a:ln w="9000" cmpd="sng">
                <a:prstDash val="solid"/>
              </a:ln>
              <a:effectLst>
                <a:reflection blurRad="12700" stA="28000" endPos="45000" dist="1000" dir="5400000" sy="-100000" algn="bl" rotWithShape="0"/>
              </a:effectLst>
            </a:rPr>
          </a:br>
          <a:r>
            <a:rPr lang="en-US" sz="1050" b="1" kern="1200" cap="all" spc="0" smtClean="0">
              <a:ln w="9000" cmpd="sng">
                <a:prstDash val="solid"/>
              </a:ln>
              <a:effectLst>
                <a:reflection blurRad="12700" stA="28000" endPos="45000" dist="1000" dir="5400000" sy="-100000" algn="bl" rotWithShape="0"/>
              </a:effectLst>
            </a:rPr>
            <a:t/>
          </a:r>
          <a:br>
            <a:rPr lang="en-US" sz="1050" b="1" kern="1200" cap="all" spc="0" smtClean="0">
              <a:ln w="9000" cmpd="sng">
                <a:prstDash val="solid"/>
              </a:ln>
              <a:effectLst>
                <a:reflection blurRad="12700" stA="28000" endPos="45000" dist="1000" dir="5400000" sy="-100000" algn="bl" rotWithShape="0"/>
              </a:effectLst>
            </a:rPr>
          </a:br>
          <a:endParaRPr lang="ar-SA" sz="1050" b="1" kern="1200" cap="all" spc="0" dirty="0">
            <a:ln w="9000" cmpd="sng">
              <a:prstDash val="solid"/>
            </a:ln>
            <a:effectLst>
              <a:reflection blurRad="12700" stA="28000" endPos="45000" dist="1000" dir="5400000" sy="-100000" algn="bl" rotWithShape="0"/>
            </a:effectLst>
          </a:endParaRPr>
        </a:p>
      </dsp:txBody>
      <dsp:txXfrm>
        <a:off x="961889" y="1659831"/>
        <a:ext cx="550515" cy="1206299"/>
      </dsp:txXfrm>
    </dsp:sp>
    <dsp:sp modelId="{3CD9C536-4E05-446F-BED0-1CB4EB63B97E}">
      <dsp:nvSpPr>
        <dsp:cNvPr id="0" name=""/>
        <dsp:cNvSpPr/>
      </dsp:nvSpPr>
      <dsp:spPr>
        <a:xfrm>
          <a:off x="1557106" y="2103331"/>
          <a:ext cx="319298" cy="319298"/>
        </a:xfrm>
        <a:prstGeom prst="mathPlus">
          <a:avLst/>
        </a:prstGeom>
        <a:gradFill rotWithShape="0">
          <a:gsLst>
            <a:gs pos="0">
              <a:schemeClr val="accent3">
                <a:hueOff val="1660658"/>
                <a:satOff val="-5306"/>
                <a:lumOff val="-1345"/>
                <a:alphaOff val="0"/>
                <a:shade val="15000"/>
                <a:satMod val="180000"/>
              </a:schemeClr>
            </a:gs>
            <a:gs pos="50000">
              <a:schemeClr val="accent3">
                <a:hueOff val="1660658"/>
                <a:satOff val="-5306"/>
                <a:lumOff val="-1345"/>
                <a:alphaOff val="0"/>
                <a:shade val="45000"/>
                <a:satMod val="170000"/>
              </a:schemeClr>
            </a:gs>
            <a:gs pos="70000">
              <a:schemeClr val="accent3">
                <a:hueOff val="1660658"/>
                <a:satOff val="-5306"/>
                <a:lumOff val="-1345"/>
                <a:alphaOff val="0"/>
                <a:tint val="99000"/>
                <a:shade val="65000"/>
                <a:satMod val="155000"/>
              </a:schemeClr>
            </a:gs>
            <a:gs pos="100000">
              <a:schemeClr val="accent3">
                <a:hueOff val="1660658"/>
                <a:satOff val="-5306"/>
                <a:lumOff val="-134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557106" y="2103331"/>
        <a:ext cx="319298" cy="319298"/>
      </dsp:txXfrm>
    </dsp:sp>
    <dsp:sp modelId="{B6210DCD-FC55-4CBD-977A-2FFC50889F67}">
      <dsp:nvSpPr>
        <dsp:cNvPr id="0" name=""/>
        <dsp:cNvSpPr/>
      </dsp:nvSpPr>
      <dsp:spPr>
        <a:xfrm>
          <a:off x="1921106" y="1659831"/>
          <a:ext cx="550515" cy="1206299"/>
        </a:xfrm>
        <a:prstGeom prst="ellipse">
          <a:avLst/>
        </a:prstGeom>
        <a:gradFill rotWithShape="0">
          <a:gsLst>
            <a:gs pos="0">
              <a:schemeClr val="accent3">
                <a:hueOff val="2906152"/>
                <a:satOff val="-9286"/>
                <a:lumOff val="-2353"/>
                <a:alphaOff val="0"/>
                <a:shade val="15000"/>
                <a:satMod val="180000"/>
              </a:schemeClr>
            </a:gs>
            <a:gs pos="50000">
              <a:schemeClr val="accent3">
                <a:hueOff val="2906152"/>
                <a:satOff val="-9286"/>
                <a:lumOff val="-2353"/>
                <a:alphaOff val="0"/>
                <a:shade val="45000"/>
                <a:satMod val="170000"/>
              </a:schemeClr>
            </a:gs>
            <a:gs pos="70000">
              <a:schemeClr val="accent3">
                <a:hueOff val="2906152"/>
                <a:satOff val="-9286"/>
                <a:lumOff val="-2353"/>
                <a:alphaOff val="0"/>
                <a:tint val="99000"/>
                <a:shade val="65000"/>
                <a:satMod val="155000"/>
              </a:schemeClr>
            </a:gs>
            <a:gs pos="100000">
              <a:schemeClr val="accent3">
                <a:hueOff val="2906152"/>
                <a:satOff val="-9286"/>
                <a:lumOff val="-235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en-US" sz="1000" b="1" kern="1200" cap="all" spc="0" smtClean="0">
              <a:ln w="9000" cmpd="sng">
                <a:prstDash val="solid"/>
              </a:ln>
              <a:effectLst>
                <a:reflection blurRad="12700" stA="28000" endPos="45000" dist="1000" dir="5400000" sy="-100000" algn="bl" rotWithShape="0"/>
              </a:effectLst>
            </a:rPr>
            <a:t>· </a:t>
          </a:r>
          <a:r>
            <a:rPr lang="ar-SA" sz="1000" b="1" kern="1200" cap="all" spc="0" smtClean="0">
              <a:ln w="9000" cmpd="sng">
                <a:prstDash val="solid"/>
              </a:ln>
              <a:effectLst>
                <a:reflection blurRad="12700" stA="28000" endPos="45000" dist="1000" dir="5400000" sy="-100000" algn="bl" rotWithShape="0"/>
              </a:effectLst>
            </a:rPr>
            <a:t>كوب بعد ساعة أو ساعتين من كل وجبة</a:t>
          </a:r>
          <a:r>
            <a:rPr lang="en-US" sz="1000" b="1" kern="1200" cap="all" spc="0" smtClean="0">
              <a:ln w="9000" cmpd="sng">
                <a:prstDash val="solid"/>
              </a:ln>
              <a:effectLst>
                <a:reflection blurRad="12700" stA="28000" endPos="45000" dist="1000" dir="5400000" sy="-100000" algn="bl" rotWithShape="0"/>
              </a:effectLst>
            </a:rPr>
            <a:t>. </a:t>
          </a:r>
          <a:br>
            <a:rPr lang="en-US" sz="1000" b="1" kern="1200" cap="all" spc="0" smtClean="0">
              <a:ln w="9000" cmpd="sng">
                <a:prstDash val="solid"/>
              </a:ln>
              <a:effectLst>
                <a:reflection blurRad="12700" stA="28000" endPos="45000" dist="1000" dir="5400000" sy="-100000" algn="bl" rotWithShape="0"/>
              </a:effectLst>
            </a:rPr>
          </a:br>
          <a:endParaRPr lang="ar-SA" sz="1000" b="1" kern="1200" cap="all" spc="0" dirty="0">
            <a:ln w="9000" cmpd="sng">
              <a:prstDash val="solid"/>
            </a:ln>
            <a:effectLst>
              <a:reflection blurRad="12700" stA="28000" endPos="45000" dist="1000" dir="5400000" sy="-100000" algn="bl" rotWithShape="0"/>
            </a:effectLst>
          </a:endParaRPr>
        </a:p>
      </dsp:txBody>
      <dsp:txXfrm>
        <a:off x="1921106" y="1659831"/>
        <a:ext cx="550515" cy="1206299"/>
      </dsp:txXfrm>
    </dsp:sp>
    <dsp:sp modelId="{1E93FAD5-7383-479C-A2E7-0D5BB983DA8A}">
      <dsp:nvSpPr>
        <dsp:cNvPr id="0" name=""/>
        <dsp:cNvSpPr/>
      </dsp:nvSpPr>
      <dsp:spPr>
        <a:xfrm>
          <a:off x="2516323" y="2103331"/>
          <a:ext cx="319298" cy="319298"/>
        </a:xfrm>
        <a:prstGeom prst="mathPlus">
          <a:avLst/>
        </a:prstGeom>
        <a:gradFill rotWithShape="0">
          <a:gsLst>
            <a:gs pos="0">
              <a:schemeClr val="accent3">
                <a:hueOff val="3321316"/>
                <a:satOff val="-10613"/>
                <a:lumOff val="-2689"/>
                <a:alphaOff val="0"/>
                <a:shade val="15000"/>
                <a:satMod val="180000"/>
              </a:schemeClr>
            </a:gs>
            <a:gs pos="50000">
              <a:schemeClr val="accent3">
                <a:hueOff val="3321316"/>
                <a:satOff val="-10613"/>
                <a:lumOff val="-2689"/>
                <a:alphaOff val="0"/>
                <a:shade val="45000"/>
                <a:satMod val="170000"/>
              </a:schemeClr>
            </a:gs>
            <a:gs pos="70000">
              <a:schemeClr val="accent3">
                <a:hueOff val="3321316"/>
                <a:satOff val="-10613"/>
                <a:lumOff val="-2689"/>
                <a:alphaOff val="0"/>
                <a:tint val="99000"/>
                <a:shade val="65000"/>
                <a:satMod val="155000"/>
              </a:schemeClr>
            </a:gs>
            <a:gs pos="100000">
              <a:schemeClr val="accent3">
                <a:hueOff val="3321316"/>
                <a:satOff val="-10613"/>
                <a:lumOff val="-268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2516323" y="2103331"/>
        <a:ext cx="319298" cy="319298"/>
      </dsp:txXfrm>
    </dsp:sp>
    <dsp:sp modelId="{6A216F15-6C24-49E4-887C-29D4BC08DEE8}">
      <dsp:nvSpPr>
        <dsp:cNvPr id="0" name=""/>
        <dsp:cNvSpPr/>
      </dsp:nvSpPr>
      <dsp:spPr>
        <a:xfrm>
          <a:off x="2880324" y="1659831"/>
          <a:ext cx="550515" cy="1206299"/>
        </a:xfrm>
        <a:prstGeom prst="ellipse">
          <a:avLst/>
        </a:prstGeom>
        <a:gradFill rotWithShape="0">
          <a:gsLst>
            <a:gs pos="0">
              <a:schemeClr val="accent3">
                <a:hueOff val="4359228"/>
                <a:satOff val="-13929"/>
                <a:lumOff val="-3529"/>
                <a:alphaOff val="0"/>
                <a:shade val="15000"/>
                <a:satMod val="180000"/>
              </a:schemeClr>
            </a:gs>
            <a:gs pos="50000">
              <a:schemeClr val="accent3">
                <a:hueOff val="4359228"/>
                <a:satOff val="-13929"/>
                <a:lumOff val="-3529"/>
                <a:alphaOff val="0"/>
                <a:shade val="45000"/>
                <a:satMod val="170000"/>
              </a:schemeClr>
            </a:gs>
            <a:gs pos="70000">
              <a:schemeClr val="accent3">
                <a:hueOff val="4359228"/>
                <a:satOff val="-13929"/>
                <a:lumOff val="-3529"/>
                <a:alphaOff val="0"/>
                <a:tint val="99000"/>
                <a:shade val="65000"/>
                <a:satMod val="155000"/>
              </a:schemeClr>
            </a:gs>
            <a:gs pos="100000">
              <a:schemeClr val="accent3">
                <a:hueOff val="4359228"/>
                <a:satOff val="-13929"/>
                <a:lumOff val="-352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smtClean="0"/>
            <a:t> </a:t>
          </a:r>
          <a:r>
            <a:rPr lang="ar-SA" sz="1600" b="1" kern="1200" cap="all" spc="0" smtClean="0">
              <a:ln w="9000" cmpd="sng">
                <a:prstDash val="solid"/>
              </a:ln>
              <a:effectLst>
                <a:reflection blurRad="12700" stA="28000" endPos="45000" dist="1000" dir="5400000" sy="-100000" algn="bl" rotWithShape="0"/>
              </a:effectLst>
            </a:rPr>
            <a:t>بعد غذاء</a:t>
          </a:r>
          <a:endParaRPr lang="ar-SA" sz="1800" kern="1200" dirty="0"/>
        </a:p>
      </dsp:txBody>
      <dsp:txXfrm>
        <a:off x="2880324" y="1659831"/>
        <a:ext cx="550515" cy="1206299"/>
      </dsp:txXfrm>
    </dsp:sp>
    <dsp:sp modelId="{4CCC75F8-3027-4D64-AE49-6C9782220AA3}">
      <dsp:nvSpPr>
        <dsp:cNvPr id="0" name=""/>
        <dsp:cNvSpPr/>
      </dsp:nvSpPr>
      <dsp:spPr>
        <a:xfrm>
          <a:off x="3475541" y="2103331"/>
          <a:ext cx="319298" cy="319298"/>
        </a:xfrm>
        <a:prstGeom prst="mathPlus">
          <a:avLst/>
        </a:prstGeom>
        <a:gradFill rotWithShape="0">
          <a:gsLst>
            <a:gs pos="0">
              <a:schemeClr val="accent3">
                <a:hueOff val="4981975"/>
                <a:satOff val="-15919"/>
                <a:lumOff val="-4034"/>
                <a:alphaOff val="0"/>
                <a:shade val="15000"/>
                <a:satMod val="180000"/>
              </a:schemeClr>
            </a:gs>
            <a:gs pos="50000">
              <a:schemeClr val="accent3">
                <a:hueOff val="4981975"/>
                <a:satOff val="-15919"/>
                <a:lumOff val="-4034"/>
                <a:alphaOff val="0"/>
                <a:shade val="45000"/>
                <a:satMod val="170000"/>
              </a:schemeClr>
            </a:gs>
            <a:gs pos="70000">
              <a:schemeClr val="accent3">
                <a:hueOff val="4981975"/>
                <a:satOff val="-15919"/>
                <a:lumOff val="-4034"/>
                <a:alphaOff val="0"/>
                <a:tint val="99000"/>
                <a:shade val="65000"/>
                <a:satMod val="155000"/>
              </a:schemeClr>
            </a:gs>
            <a:gs pos="100000">
              <a:schemeClr val="accent3">
                <a:hueOff val="4981975"/>
                <a:satOff val="-15919"/>
                <a:lumOff val="-403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475541" y="2103331"/>
        <a:ext cx="319298" cy="319298"/>
      </dsp:txXfrm>
    </dsp:sp>
    <dsp:sp modelId="{6C4E4FBD-246A-4C0A-8FB2-185870009520}">
      <dsp:nvSpPr>
        <dsp:cNvPr id="0" name=""/>
        <dsp:cNvSpPr/>
      </dsp:nvSpPr>
      <dsp:spPr>
        <a:xfrm>
          <a:off x="3839542" y="1659831"/>
          <a:ext cx="550515" cy="1206299"/>
        </a:xfrm>
        <a:prstGeom prst="ellipse">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b="1" kern="1200" cap="all" spc="0" smtClean="0">
              <a:ln w="9000" cmpd="sng">
                <a:prstDash val="solid"/>
              </a:ln>
              <a:effectLst>
                <a:reflection blurRad="12700" stA="28000" endPos="45000" dist="1000" dir="5400000" sy="-100000" algn="bl" rotWithShape="0"/>
              </a:effectLst>
            </a:rPr>
            <a:t> بعد العشاء</a:t>
          </a:r>
          <a:endParaRPr lang="ar-SA" sz="1200" b="1" kern="1200" cap="all" spc="0" dirty="0">
            <a:ln w="9000" cmpd="sng">
              <a:prstDash val="solid"/>
            </a:ln>
            <a:effectLst>
              <a:reflection blurRad="12700" stA="28000" endPos="45000" dist="1000" dir="5400000" sy="-100000" algn="bl" rotWithShape="0"/>
            </a:effectLst>
          </a:endParaRPr>
        </a:p>
      </dsp:txBody>
      <dsp:txXfrm>
        <a:off x="3839542" y="1659831"/>
        <a:ext cx="550515" cy="1206299"/>
      </dsp:txXfrm>
    </dsp:sp>
    <dsp:sp modelId="{FFA075CC-8868-494C-9939-C2A61CC1B90C}">
      <dsp:nvSpPr>
        <dsp:cNvPr id="0" name=""/>
        <dsp:cNvSpPr/>
      </dsp:nvSpPr>
      <dsp:spPr>
        <a:xfrm>
          <a:off x="4434759" y="2103331"/>
          <a:ext cx="319298" cy="319298"/>
        </a:xfrm>
        <a:prstGeom prst="mathPlus">
          <a:avLst/>
        </a:prstGeom>
        <a:gradFill rotWithShape="0">
          <a:gsLst>
            <a:gs pos="0">
              <a:schemeClr val="accent3">
                <a:hueOff val="6642633"/>
                <a:satOff val="-21226"/>
                <a:lumOff val="-5378"/>
                <a:alphaOff val="0"/>
                <a:shade val="15000"/>
                <a:satMod val="180000"/>
              </a:schemeClr>
            </a:gs>
            <a:gs pos="50000">
              <a:schemeClr val="accent3">
                <a:hueOff val="6642633"/>
                <a:satOff val="-21226"/>
                <a:lumOff val="-5378"/>
                <a:alphaOff val="0"/>
                <a:shade val="45000"/>
                <a:satMod val="170000"/>
              </a:schemeClr>
            </a:gs>
            <a:gs pos="70000">
              <a:schemeClr val="accent3">
                <a:hueOff val="6642633"/>
                <a:satOff val="-21226"/>
                <a:lumOff val="-5378"/>
                <a:alphaOff val="0"/>
                <a:tint val="99000"/>
                <a:shade val="65000"/>
                <a:satMod val="155000"/>
              </a:schemeClr>
            </a:gs>
            <a:gs pos="100000">
              <a:schemeClr val="accent3">
                <a:hueOff val="6642633"/>
                <a:satOff val="-21226"/>
                <a:lumOff val="-537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434759" y="2103331"/>
        <a:ext cx="319298" cy="319298"/>
      </dsp:txXfrm>
    </dsp:sp>
    <dsp:sp modelId="{F83A05F5-E5ED-482E-BB26-638FD26D9053}">
      <dsp:nvSpPr>
        <dsp:cNvPr id="0" name=""/>
        <dsp:cNvSpPr/>
      </dsp:nvSpPr>
      <dsp:spPr>
        <a:xfrm>
          <a:off x="4834880" y="1659831"/>
          <a:ext cx="550515" cy="1126574"/>
        </a:xfrm>
        <a:prstGeom prst="ellipse">
          <a:avLst/>
        </a:prstGeom>
        <a:gradFill rotWithShape="0">
          <a:gsLst>
            <a:gs pos="0">
              <a:schemeClr val="accent3">
                <a:hueOff val="7265380"/>
                <a:satOff val="-23216"/>
                <a:lumOff val="-5882"/>
                <a:alphaOff val="0"/>
                <a:shade val="15000"/>
                <a:satMod val="180000"/>
              </a:schemeClr>
            </a:gs>
            <a:gs pos="50000">
              <a:schemeClr val="accent3">
                <a:hueOff val="7265380"/>
                <a:satOff val="-23216"/>
                <a:lumOff val="-5882"/>
                <a:alphaOff val="0"/>
                <a:shade val="45000"/>
                <a:satMod val="170000"/>
              </a:schemeClr>
            </a:gs>
            <a:gs pos="70000">
              <a:schemeClr val="accent3">
                <a:hueOff val="7265380"/>
                <a:satOff val="-23216"/>
                <a:lumOff val="-5882"/>
                <a:alphaOff val="0"/>
                <a:tint val="99000"/>
                <a:shade val="65000"/>
                <a:satMod val="155000"/>
              </a:schemeClr>
            </a:gs>
            <a:gs pos="100000">
              <a:schemeClr val="accent3">
                <a:hueOff val="7265380"/>
                <a:satOff val="-23216"/>
                <a:lumOff val="-588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smtClean="0"/>
            <a:t> </a:t>
          </a:r>
          <a:r>
            <a:rPr lang="ar-SA" sz="1200" b="1" kern="1200" cap="all" spc="0" smtClean="0">
              <a:ln w="9000" cmpd="sng">
                <a:prstDash val="solid"/>
              </a:ln>
              <a:effectLst>
                <a:reflection blurRad="12700" stA="28000" endPos="45000" dist="1000" dir="5400000" sy="-100000" algn="bl" rotWithShape="0"/>
              </a:effectLst>
            </a:rPr>
            <a:t>مع العشاء</a:t>
          </a:r>
          <a:endParaRPr lang="ar-SA" sz="1400" kern="1200" dirty="0"/>
        </a:p>
      </dsp:txBody>
      <dsp:txXfrm>
        <a:off x="4834880" y="1659831"/>
        <a:ext cx="550515" cy="1126574"/>
      </dsp:txXfrm>
    </dsp:sp>
    <dsp:sp modelId="{F69B7E64-3F4E-4B38-B2F4-D57CF040CCF9}">
      <dsp:nvSpPr>
        <dsp:cNvPr id="0" name=""/>
        <dsp:cNvSpPr/>
      </dsp:nvSpPr>
      <dsp:spPr>
        <a:xfrm>
          <a:off x="5393977" y="2103331"/>
          <a:ext cx="319298" cy="319298"/>
        </a:xfrm>
        <a:prstGeom prst="mathPlus">
          <a:avLst/>
        </a:prstGeom>
        <a:gradFill rotWithShape="0">
          <a:gsLst>
            <a:gs pos="0">
              <a:schemeClr val="accent3">
                <a:hueOff val="8303291"/>
                <a:satOff val="-26532"/>
                <a:lumOff val="-6723"/>
                <a:alphaOff val="0"/>
                <a:shade val="15000"/>
                <a:satMod val="180000"/>
              </a:schemeClr>
            </a:gs>
            <a:gs pos="50000">
              <a:schemeClr val="accent3">
                <a:hueOff val="8303291"/>
                <a:satOff val="-26532"/>
                <a:lumOff val="-6723"/>
                <a:alphaOff val="0"/>
                <a:shade val="45000"/>
                <a:satMod val="170000"/>
              </a:schemeClr>
            </a:gs>
            <a:gs pos="70000">
              <a:schemeClr val="accent3">
                <a:hueOff val="8303291"/>
                <a:satOff val="-26532"/>
                <a:lumOff val="-6723"/>
                <a:alphaOff val="0"/>
                <a:tint val="99000"/>
                <a:shade val="65000"/>
                <a:satMod val="155000"/>
              </a:schemeClr>
            </a:gs>
            <a:gs pos="100000">
              <a:schemeClr val="accent3">
                <a:hueOff val="8303291"/>
                <a:satOff val="-26532"/>
                <a:lumOff val="-672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393977" y="2103331"/>
        <a:ext cx="319298" cy="319298"/>
      </dsp:txXfrm>
    </dsp:sp>
    <dsp:sp modelId="{DFA38212-32B3-4ADA-AF5F-4D2689B54D00}">
      <dsp:nvSpPr>
        <dsp:cNvPr id="0" name=""/>
        <dsp:cNvSpPr/>
      </dsp:nvSpPr>
      <dsp:spPr>
        <a:xfrm>
          <a:off x="5757977" y="1656183"/>
          <a:ext cx="550515" cy="1213594"/>
        </a:xfrm>
        <a:prstGeom prst="ellipse">
          <a:avLst/>
        </a:prstGeom>
        <a:gradFill rotWithShape="0">
          <a:gsLst>
            <a:gs pos="0">
              <a:schemeClr val="accent3">
                <a:hueOff val="8718455"/>
                <a:satOff val="-27859"/>
                <a:lumOff val="-7059"/>
                <a:alphaOff val="0"/>
                <a:shade val="15000"/>
                <a:satMod val="180000"/>
              </a:schemeClr>
            </a:gs>
            <a:gs pos="50000">
              <a:schemeClr val="accent3">
                <a:hueOff val="8718455"/>
                <a:satOff val="-27859"/>
                <a:lumOff val="-7059"/>
                <a:alphaOff val="0"/>
                <a:shade val="45000"/>
                <a:satMod val="170000"/>
              </a:schemeClr>
            </a:gs>
            <a:gs pos="70000">
              <a:schemeClr val="accent3">
                <a:hueOff val="8718455"/>
                <a:satOff val="-27859"/>
                <a:lumOff val="-7059"/>
                <a:alphaOff val="0"/>
                <a:tint val="99000"/>
                <a:shade val="65000"/>
                <a:satMod val="155000"/>
              </a:schemeClr>
            </a:gs>
            <a:gs pos="100000">
              <a:schemeClr val="accent3">
                <a:hueOff val="8718455"/>
                <a:satOff val="-27859"/>
                <a:lumOff val="-705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b="1" kern="1200" cap="all" spc="0" smtClean="0">
              <a:ln w="9000" cmpd="sng">
                <a:prstDash val="solid"/>
              </a:ln>
              <a:effectLst>
                <a:reflection blurRad="12700" stA="28000" endPos="45000" dist="1000" dir="5400000" sy="-100000" algn="bl" rotWithShape="0"/>
              </a:effectLst>
            </a:rPr>
            <a:t> مع الغذاء</a:t>
          </a:r>
          <a:endParaRPr lang="ar-SA" sz="1400" b="1" kern="1200" cap="all" spc="0" dirty="0">
            <a:ln w="9000" cmpd="sng">
              <a:prstDash val="solid"/>
            </a:ln>
            <a:effectLst>
              <a:reflection blurRad="12700" stA="28000" endPos="45000" dist="1000" dir="5400000" sy="-100000" algn="bl" rotWithShape="0"/>
            </a:effectLst>
          </a:endParaRPr>
        </a:p>
      </dsp:txBody>
      <dsp:txXfrm>
        <a:off x="5757977" y="1656183"/>
        <a:ext cx="550515" cy="1213594"/>
      </dsp:txXfrm>
    </dsp:sp>
    <dsp:sp modelId="{94A97877-AEA7-4569-AC5A-1C67FA6A48FD}">
      <dsp:nvSpPr>
        <dsp:cNvPr id="0" name=""/>
        <dsp:cNvSpPr/>
      </dsp:nvSpPr>
      <dsp:spPr>
        <a:xfrm>
          <a:off x="6353194" y="2103331"/>
          <a:ext cx="319298" cy="319298"/>
        </a:xfrm>
        <a:prstGeom prst="mathPlus">
          <a:avLst/>
        </a:prstGeom>
        <a:gradFill rotWithShape="0">
          <a:gsLst>
            <a:gs pos="0">
              <a:schemeClr val="accent3">
                <a:hueOff val="9963950"/>
                <a:satOff val="-31839"/>
                <a:lumOff val="-8067"/>
                <a:alphaOff val="0"/>
                <a:shade val="15000"/>
                <a:satMod val="180000"/>
              </a:schemeClr>
            </a:gs>
            <a:gs pos="50000">
              <a:schemeClr val="accent3">
                <a:hueOff val="9963950"/>
                <a:satOff val="-31839"/>
                <a:lumOff val="-8067"/>
                <a:alphaOff val="0"/>
                <a:shade val="45000"/>
                <a:satMod val="170000"/>
              </a:schemeClr>
            </a:gs>
            <a:gs pos="70000">
              <a:schemeClr val="accent3">
                <a:hueOff val="9963950"/>
                <a:satOff val="-31839"/>
                <a:lumOff val="-8067"/>
                <a:alphaOff val="0"/>
                <a:tint val="99000"/>
                <a:shade val="65000"/>
                <a:satMod val="155000"/>
              </a:schemeClr>
            </a:gs>
            <a:gs pos="100000">
              <a:schemeClr val="accent3">
                <a:hueOff val="9963950"/>
                <a:satOff val="-31839"/>
                <a:lumOff val="-806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353194" y="2103331"/>
        <a:ext cx="319298" cy="319298"/>
      </dsp:txXfrm>
    </dsp:sp>
    <dsp:sp modelId="{1B16408A-B8F9-4888-BD09-9832F029C78B}">
      <dsp:nvSpPr>
        <dsp:cNvPr id="0" name=""/>
        <dsp:cNvSpPr/>
      </dsp:nvSpPr>
      <dsp:spPr>
        <a:xfrm>
          <a:off x="6717195" y="1659831"/>
          <a:ext cx="550515" cy="1206299"/>
        </a:xfrm>
        <a:prstGeom prst="ellipse">
          <a:avLst/>
        </a:prstGeom>
        <a:gradFill rotWithShape="0">
          <a:gsLst>
            <a:gs pos="0">
              <a:schemeClr val="accent3">
                <a:hueOff val="10171532"/>
                <a:satOff val="-32502"/>
                <a:lumOff val="-8235"/>
                <a:alphaOff val="0"/>
                <a:shade val="15000"/>
                <a:satMod val="180000"/>
              </a:schemeClr>
            </a:gs>
            <a:gs pos="50000">
              <a:schemeClr val="accent3">
                <a:hueOff val="10171532"/>
                <a:satOff val="-32502"/>
                <a:lumOff val="-8235"/>
                <a:alphaOff val="0"/>
                <a:shade val="45000"/>
                <a:satMod val="170000"/>
              </a:schemeClr>
            </a:gs>
            <a:gs pos="70000">
              <a:schemeClr val="accent3">
                <a:hueOff val="10171532"/>
                <a:satOff val="-32502"/>
                <a:lumOff val="-8235"/>
                <a:alphaOff val="0"/>
                <a:tint val="99000"/>
                <a:shade val="65000"/>
                <a:satMod val="155000"/>
              </a:schemeClr>
            </a:gs>
            <a:gs pos="100000">
              <a:schemeClr val="accent3">
                <a:hueOff val="10171532"/>
                <a:satOff val="-32502"/>
                <a:lumOff val="-823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SA" sz="1700" b="1" kern="1200" cap="all" spc="0" smtClean="0">
              <a:ln w="9000" cmpd="sng">
                <a:prstDash val="solid"/>
              </a:ln>
              <a:effectLst>
                <a:reflection blurRad="12700" stA="28000" endPos="45000" dist="1000" dir="5400000" sy="-100000" algn="bl" rotWithShape="0"/>
              </a:effectLst>
            </a:rPr>
            <a:t>كوب قبل النوم</a:t>
          </a:r>
          <a:endParaRPr lang="ar-SA" sz="1700" b="1" kern="1200" cap="all" spc="0" dirty="0">
            <a:ln w="9000" cmpd="sng">
              <a:prstDash val="solid"/>
            </a:ln>
            <a:effectLst>
              <a:reflection blurRad="12700" stA="28000" endPos="45000" dist="1000" dir="5400000" sy="-100000" algn="bl" rotWithShape="0"/>
            </a:effectLst>
          </a:endParaRPr>
        </a:p>
      </dsp:txBody>
      <dsp:txXfrm>
        <a:off x="6717195" y="1659831"/>
        <a:ext cx="550515" cy="1206299"/>
      </dsp:txXfrm>
    </dsp:sp>
    <dsp:sp modelId="{DD546655-DC3F-4404-BF48-D291868FFC29}">
      <dsp:nvSpPr>
        <dsp:cNvPr id="0" name=""/>
        <dsp:cNvSpPr/>
      </dsp:nvSpPr>
      <dsp:spPr>
        <a:xfrm>
          <a:off x="7312412" y="2103331"/>
          <a:ext cx="319298" cy="319298"/>
        </a:xfrm>
        <a:prstGeom prst="mathEqual">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ar-SA" sz="1400" kern="1200"/>
        </a:p>
      </dsp:txBody>
      <dsp:txXfrm>
        <a:off x="7312412" y="2103331"/>
        <a:ext cx="319298" cy="319298"/>
      </dsp:txXfrm>
    </dsp:sp>
    <dsp:sp modelId="{FF130761-E981-4276-8858-845CC2A262F5}">
      <dsp:nvSpPr>
        <dsp:cNvPr id="0" name=""/>
        <dsp:cNvSpPr/>
      </dsp:nvSpPr>
      <dsp:spPr>
        <a:xfrm>
          <a:off x="7679084" y="1659831"/>
          <a:ext cx="550515" cy="1270600"/>
        </a:xfrm>
        <a:prstGeom prst="ellipse">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SA" sz="4000" b="1" kern="1200" cap="none" spc="50" smtClean="0">
              <a:ln w="11430"/>
              <a:effectLst>
                <a:outerShdw blurRad="76200" dist="50800" dir="5400000" algn="tl" rotWithShape="0">
                  <a:srgbClr val="000000">
                    <a:alpha val="65000"/>
                  </a:srgbClr>
                </a:outerShdw>
              </a:effectLst>
            </a:rPr>
            <a:t>8</a:t>
          </a:r>
          <a:endParaRPr lang="ar-SA" sz="4000" b="1" kern="1200" cap="none" spc="50" dirty="0">
            <a:ln w="11430"/>
            <a:effectLst>
              <a:outerShdw blurRad="76200" dist="50800" dir="5400000" algn="tl" rotWithShape="0">
                <a:srgbClr val="000000">
                  <a:alpha val="65000"/>
                </a:srgbClr>
              </a:outerShdw>
            </a:effectLst>
          </a:endParaRPr>
        </a:p>
      </dsp:txBody>
      <dsp:txXfrm>
        <a:off x="7679084" y="1659831"/>
        <a:ext cx="550515" cy="1270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3FBC3-F773-4A0F-A047-374EC39CE323}">
      <dsp:nvSpPr>
        <dsp:cNvPr id="0" name=""/>
        <dsp:cNvSpPr/>
      </dsp:nvSpPr>
      <dsp:spPr>
        <a:xfrm>
          <a:off x="0" y="32623"/>
          <a:ext cx="8229600" cy="1418917"/>
        </a:xfrm>
        <a:prstGeom prst="roundRect">
          <a:avLst/>
        </a:prstGeom>
        <a:solidFill>
          <a:schemeClr val="accent1">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r" defTabSz="2178050" rtl="1">
            <a:lnSpc>
              <a:spcPct val="90000"/>
            </a:lnSpc>
            <a:spcBef>
              <a:spcPct val="0"/>
            </a:spcBef>
            <a:spcAft>
              <a:spcPct val="35000"/>
            </a:spcAft>
          </a:pPr>
          <a:r>
            <a:rPr lang="ar-SA" sz="4900" kern="1200" dirty="0" smtClean="0"/>
            <a:t>ماء داخل الخلايا </a:t>
          </a:r>
          <a:r>
            <a:rPr lang="en-US" sz="4900" kern="1200" dirty="0" smtClean="0"/>
            <a:t>intracellular</a:t>
          </a:r>
          <a:endParaRPr lang="ar-SA" sz="4900" kern="1200" dirty="0"/>
        </a:p>
      </dsp:txBody>
      <dsp:txXfrm>
        <a:off x="0" y="32623"/>
        <a:ext cx="8229600" cy="1418917"/>
      </dsp:txXfrm>
    </dsp:sp>
    <dsp:sp modelId="{7119AB57-6F34-4021-B987-35C9D5313AD7}">
      <dsp:nvSpPr>
        <dsp:cNvPr id="0" name=""/>
        <dsp:cNvSpPr/>
      </dsp:nvSpPr>
      <dsp:spPr>
        <a:xfrm>
          <a:off x="0" y="1451540"/>
          <a:ext cx="822960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2230" rIns="348488" bIns="62230" numCol="1" spcCol="1270" anchor="t" anchorCtr="0">
          <a:noAutofit/>
        </a:bodyPr>
        <a:lstStyle/>
        <a:p>
          <a:pPr marL="285750" lvl="1" indent="-285750" algn="r" defTabSz="1689100" rtl="1">
            <a:lnSpc>
              <a:spcPct val="90000"/>
            </a:lnSpc>
            <a:spcBef>
              <a:spcPct val="0"/>
            </a:spcBef>
            <a:spcAft>
              <a:spcPct val="20000"/>
            </a:spcAft>
            <a:buChar char="••"/>
          </a:pPr>
          <a:r>
            <a:rPr lang="en-US" sz="3800" kern="1200" dirty="0" smtClean="0"/>
            <a:t> </a:t>
          </a:r>
          <a:r>
            <a:rPr lang="ar-SA" sz="3800" kern="1200" dirty="0" smtClean="0"/>
            <a:t>يمثل 66% من ماء الجسم</a:t>
          </a:r>
          <a:endParaRPr lang="ar-SA" sz="3800" kern="1200" dirty="0"/>
        </a:p>
      </dsp:txBody>
      <dsp:txXfrm>
        <a:off x="0" y="1451540"/>
        <a:ext cx="8229600" cy="811440"/>
      </dsp:txXfrm>
    </dsp:sp>
    <dsp:sp modelId="{26BDAEFE-F33F-41D6-8A16-8FFA0505D217}">
      <dsp:nvSpPr>
        <dsp:cNvPr id="0" name=""/>
        <dsp:cNvSpPr/>
      </dsp:nvSpPr>
      <dsp:spPr>
        <a:xfrm>
          <a:off x="0" y="2262980"/>
          <a:ext cx="8229600" cy="1418917"/>
        </a:xfrm>
        <a:prstGeom prst="roundRect">
          <a:avLst/>
        </a:prstGeom>
        <a:solidFill>
          <a:schemeClr val="accent1">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r" defTabSz="2178050" rtl="1">
            <a:lnSpc>
              <a:spcPct val="90000"/>
            </a:lnSpc>
            <a:spcBef>
              <a:spcPct val="0"/>
            </a:spcBef>
            <a:spcAft>
              <a:spcPct val="35000"/>
            </a:spcAft>
          </a:pPr>
          <a:r>
            <a:rPr lang="ar-SA" sz="4900" kern="1200" dirty="0" smtClean="0"/>
            <a:t>ماء خارج الخلايا </a:t>
          </a:r>
          <a:r>
            <a:rPr lang="en-US" sz="4900" kern="1200" dirty="0" smtClean="0"/>
            <a:t>extracellular</a:t>
          </a:r>
          <a:endParaRPr lang="ar-SA" sz="4900" kern="1200" dirty="0"/>
        </a:p>
      </dsp:txBody>
      <dsp:txXfrm>
        <a:off x="0" y="2262980"/>
        <a:ext cx="8229600" cy="1418917"/>
      </dsp:txXfrm>
    </dsp:sp>
    <dsp:sp modelId="{6FE4B706-78AD-42C1-9106-5F5A98D01740}">
      <dsp:nvSpPr>
        <dsp:cNvPr id="0" name=""/>
        <dsp:cNvSpPr/>
      </dsp:nvSpPr>
      <dsp:spPr>
        <a:xfrm>
          <a:off x="0" y="3681898"/>
          <a:ext cx="822960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2230" rIns="348488" bIns="62230" numCol="1" spcCol="1270" anchor="t" anchorCtr="0">
          <a:noAutofit/>
        </a:bodyPr>
        <a:lstStyle/>
        <a:p>
          <a:pPr marL="285750" lvl="1" indent="-285750" algn="r" defTabSz="1689100" rtl="1">
            <a:lnSpc>
              <a:spcPct val="90000"/>
            </a:lnSpc>
            <a:spcBef>
              <a:spcPct val="0"/>
            </a:spcBef>
            <a:spcAft>
              <a:spcPct val="20000"/>
            </a:spcAft>
            <a:buChar char="••"/>
          </a:pPr>
          <a:r>
            <a:rPr lang="ar-SA" sz="3800" kern="1200" dirty="0" smtClean="0"/>
            <a:t>يمثل </a:t>
          </a:r>
          <a:r>
            <a:rPr lang="ar-SA" sz="3800" kern="1200" dirty="0" err="1" smtClean="0"/>
            <a:t>34%</a:t>
          </a:r>
          <a:endParaRPr lang="ar-SA" sz="3800" kern="1200" dirty="0"/>
        </a:p>
      </dsp:txBody>
      <dsp:txXfrm>
        <a:off x="0" y="3681898"/>
        <a:ext cx="8229600" cy="811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E9BC03-5E29-4E77-B0F3-3A051D55D234}">
      <dsp:nvSpPr>
        <dsp:cNvPr id="0" name=""/>
        <dsp:cNvSpPr/>
      </dsp:nvSpPr>
      <dsp:spPr>
        <a:xfrm>
          <a:off x="0" y="0"/>
          <a:ext cx="4525962" cy="4525962"/>
        </a:xfrm>
        <a:prstGeom prst="pie">
          <a:avLst>
            <a:gd name="adj1" fmla="val 5400000"/>
            <a:gd name="adj2" fmla="val 1620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EDBB8D-3229-4D97-B2A1-A39B5F333810}">
      <dsp:nvSpPr>
        <dsp:cNvPr id="0" name=""/>
        <dsp:cNvSpPr/>
      </dsp:nvSpPr>
      <dsp:spPr>
        <a:xfrm>
          <a:off x="2262981" y="0"/>
          <a:ext cx="5966619" cy="4525962"/>
        </a:xfrm>
        <a:prstGeom prst="rect">
          <a:avLst/>
        </a:prstGeom>
        <a:solidFill>
          <a:schemeClr val="accent3">
            <a:lumMod val="60000"/>
            <a:lumOff val="40000"/>
            <a:alpha val="7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الشخص البالغ   يحتاج من 800-2000 مللي يوميا</a:t>
          </a:r>
          <a:endParaRPr lang="ar-SA" sz="3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2262981" y="0"/>
        <a:ext cx="5966619" cy="1357791"/>
      </dsp:txXfrm>
    </dsp:sp>
    <dsp:sp modelId="{9B3F40F8-8A66-49E4-B6D2-1E230524BF58}">
      <dsp:nvSpPr>
        <dsp:cNvPr id="0" name=""/>
        <dsp:cNvSpPr/>
      </dsp:nvSpPr>
      <dsp:spPr>
        <a:xfrm>
          <a:off x="792044" y="1357791"/>
          <a:ext cx="2941872" cy="2941872"/>
        </a:xfrm>
        <a:prstGeom prst="pie">
          <a:avLst>
            <a:gd name="adj1" fmla="val 5400000"/>
            <a:gd name="adj2" fmla="val 16200000"/>
          </a:avLst>
        </a:prstGeom>
        <a:gradFill rotWithShape="0">
          <a:gsLst>
            <a:gs pos="0">
              <a:schemeClr val="accent2">
                <a:hueOff val="-10081594"/>
                <a:satOff val="4384"/>
                <a:lumOff val="1275"/>
                <a:alphaOff val="0"/>
                <a:tint val="62000"/>
                <a:satMod val="180000"/>
              </a:schemeClr>
            </a:gs>
            <a:gs pos="65000">
              <a:schemeClr val="accent2">
                <a:hueOff val="-10081594"/>
                <a:satOff val="4384"/>
                <a:lumOff val="1275"/>
                <a:alphaOff val="0"/>
                <a:tint val="32000"/>
                <a:satMod val="250000"/>
              </a:schemeClr>
            </a:gs>
            <a:gs pos="100000">
              <a:schemeClr val="accent2">
                <a:hueOff val="-10081594"/>
                <a:satOff val="4384"/>
                <a:lumOff val="127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D863FA-CF7A-4AC6-9AE6-B94AF32D4551}">
      <dsp:nvSpPr>
        <dsp:cNvPr id="0" name=""/>
        <dsp:cNvSpPr/>
      </dsp:nvSpPr>
      <dsp:spPr>
        <a:xfrm>
          <a:off x="2262981" y="1357791"/>
          <a:ext cx="5966619" cy="2941872"/>
        </a:xfrm>
        <a:prstGeom prst="rect">
          <a:avLst/>
        </a:prstGeom>
        <a:solidFill>
          <a:schemeClr val="bg2">
            <a:lumMod val="90000"/>
          </a:schemeClr>
        </a:solidFill>
        <a:ln w="9525" cap="flat" cmpd="sng" algn="ctr">
          <a:solidFill>
            <a:schemeClr val="accent2">
              <a:hueOff val="-10081594"/>
              <a:satOff val="4384"/>
              <a:lumOff val="1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الطفل حديث </a:t>
          </a:r>
          <a:r>
            <a:rPr lang="ar-SA" sz="34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الولادة  </a:t>
          </a:r>
          <a:r>
            <a:rPr lang="ar-SA" sz="3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-9 سنوات  يحتاج الى 110 مللي لكل 1 كجم من وزنه</a:t>
          </a:r>
          <a:endParaRPr lang="ar-SA" sz="34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2262981" y="1357791"/>
        <a:ext cx="5966619" cy="1357787"/>
      </dsp:txXfrm>
    </dsp:sp>
    <dsp:sp modelId="{DB95A881-21B9-470E-981C-B3A1ACC8A200}">
      <dsp:nvSpPr>
        <dsp:cNvPr id="0" name=""/>
        <dsp:cNvSpPr/>
      </dsp:nvSpPr>
      <dsp:spPr>
        <a:xfrm>
          <a:off x="1584087" y="2715578"/>
          <a:ext cx="1357787" cy="1357787"/>
        </a:xfrm>
        <a:prstGeom prst="pie">
          <a:avLst>
            <a:gd name="adj1" fmla="val 5400000"/>
            <a:gd name="adj2" fmla="val 16200000"/>
          </a:avLst>
        </a:prstGeom>
        <a:gradFill rotWithShape="0">
          <a:gsLst>
            <a:gs pos="0">
              <a:schemeClr val="accent2">
                <a:hueOff val="-20163188"/>
                <a:satOff val="8769"/>
                <a:lumOff val="2550"/>
                <a:alphaOff val="0"/>
                <a:tint val="62000"/>
                <a:satMod val="180000"/>
              </a:schemeClr>
            </a:gs>
            <a:gs pos="65000">
              <a:schemeClr val="accent2">
                <a:hueOff val="-20163188"/>
                <a:satOff val="8769"/>
                <a:lumOff val="2550"/>
                <a:alphaOff val="0"/>
                <a:tint val="32000"/>
                <a:satMod val="250000"/>
              </a:schemeClr>
            </a:gs>
            <a:gs pos="100000">
              <a:schemeClr val="accent2">
                <a:hueOff val="-20163188"/>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170A65-6D03-4714-9CA1-E95F44C70181}">
      <dsp:nvSpPr>
        <dsp:cNvPr id="0" name=""/>
        <dsp:cNvSpPr/>
      </dsp:nvSpPr>
      <dsp:spPr>
        <a:xfrm>
          <a:off x="2262981" y="2715578"/>
          <a:ext cx="5966619" cy="1357787"/>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defTabSz="1511300" rtl="1">
            <a:lnSpc>
              <a:spcPct val="90000"/>
            </a:lnSpc>
            <a:spcBef>
              <a:spcPct val="0"/>
            </a:spcBef>
            <a:spcAft>
              <a:spcPct val="35000"/>
            </a:spcAft>
          </a:pPr>
          <a:r>
            <a:rPr lang="ar-SA" sz="3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الطفل من 10 سنوات الى 16 سنة يحتاج40 ملل  لكل 1 كجم من وزنه </a:t>
          </a:r>
          <a:endParaRPr lang="ar-SA" sz="3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262981" y="2715578"/>
        <a:ext cx="5966619" cy="13577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F64A5D-6BBD-4F73-94E3-82BB3CAA2B4B}">
      <dsp:nvSpPr>
        <dsp:cNvPr id="0" name=""/>
        <dsp:cNvSpPr/>
      </dsp:nvSpPr>
      <dsp:spPr>
        <a:xfrm>
          <a:off x="0" y="0"/>
          <a:ext cx="8229600" cy="1357788"/>
        </a:xfrm>
        <a:prstGeom prst="rect">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6500" kern="1200" dirty="0" smtClean="0"/>
            <a:t>مصادر الماء في الطبيعة </a:t>
          </a:r>
          <a:endParaRPr lang="ar-SA" sz="6500" kern="1200" dirty="0"/>
        </a:p>
      </dsp:txBody>
      <dsp:txXfrm>
        <a:off x="0" y="0"/>
        <a:ext cx="8229600" cy="1357788"/>
      </dsp:txXfrm>
    </dsp:sp>
    <dsp:sp modelId="{51230774-5A83-4DE8-9583-0A089C6CE94A}">
      <dsp:nvSpPr>
        <dsp:cNvPr id="0" name=""/>
        <dsp:cNvSpPr/>
      </dsp:nvSpPr>
      <dsp:spPr>
        <a:xfrm>
          <a:off x="4018" y="1357788"/>
          <a:ext cx="2740521" cy="2851356"/>
        </a:xfrm>
        <a:prstGeom prst="rect">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b="1" kern="1200" dirty="0" smtClean="0"/>
            <a:t>حالة سائلة: مياه الاودية </a:t>
          </a:r>
          <a:r>
            <a:rPr lang="ar-SA" sz="2600" b="1" kern="1200" dirty="0" err="1" smtClean="0"/>
            <a:t>والانهار</a:t>
          </a:r>
          <a:r>
            <a:rPr lang="ar-SA" sz="2600" b="1" kern="1200" dirty="0" smtClean="0"/>
            <a:t> والبحيرات</a:t>
          </a:r>
          <a:r>
            <a:rPr lang="en-US" sz="2600" b="1" kern="1200" dirty="0" smtClean="0"/>
            <a:t> </a:t>
          </a:r>
          <a:br>
            <a:rPr lang="en-US" sz="2600" b="1" kern="1200" dirty="0" smtClean="0"/>
          </a:br>
          <a:r>
            <a:rPr lang="en-US" sz="2600" b="1" kern="1200" dirty="0" smtClean="0"/>
            <a:t/>
          </a:r>
          <a:br>
            <a:rPr lang="en-US" sz="2600" b="1" kern="1200" dirty="0" smtClean="0"/>
          </a:br>
          <a:endParaRPr lang="ar-SA" sz="2600" kern="1200" dirty="0"/>
        </a:p>
      </dsp:txBody>
      <dsp:txXfrm>
        <a:off x="4018" y="1357788"/>
        <a:ext cx="2740521" cy="2851356"/>
      </dsp:txXfrm>
    </dsp:sp>
    <dsp:sp modelId="{10691A02-86DE-44FD-A52B-963B3B51F1A5}">
      <dsp:nvSpPr>
        <dsp:cNvPr id="0" name=""/>
        <dsp:cNvSpPr/>
      </dsp:nvSpPr>
      <dsp:spPr>
        <a:xfrm>
          <a:off x="2744539" y="1357788"/>
          <a:ext cx="2740521" cy="2851356"/>
        </a:xfrm>
        <a:prstGeom prst="rect">
          <a:avLst/>
        </a:prstGeom>
        <a:solidFill>
          <a:schemeClr val="accent5">
            <a:hueOff val="3359277"/>
            <a:satOff val="4740"/>
            <a:lumOff val="-58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600" b="1" kern="1200" dirty="0" smtClean="0"/>
            <a:t>· </a:t>
          </a:r>
          <a:r>
            <a:rPr lang="ar-SA" sz="2600" b="1" kern="1200" dirty="0" smtClean="0"/>
            <a:t>حالة متجمدة: كالثلوج والمسطحات الجليدية التي نراها خاصة في القطبين الشمالي والجنوبي واعلى الجبال الشاهقة</a:t>
          </a:r>
          <a:r>
            <a:rPr lang="en-US" sz="2600" b="1" kern="1200" dirty="0" smtClean="0"/>
            <a:t>. </a:t>
          </a:r>
          <a:endParaRPr lang="ar-SA" sz="2600" kern="1200" dirty="0"/>
        </a:p>
      </dsp:txBody>
      <dsp:txXfrm>
        <a:off x="2744539" y="1357788"/>
        <a:ext cx="2740521" cy="2851356"/>
      </dsp:txXfrm>
    </dsp:sp>
    <dsp:sp modelId="{A87CEF88-5EFF-488C-A0C1-6489B2E13DEE}">
      <dsp:nvSpPr>
        <dsp:cNvPr id="0" name=""/>
        <dsp:cNvSpPr/>
      </dsp:nvSpPr>
      <dsp:spPr>
        <a:xfrm>
          <a:off x="5485060" y="1357788"/>
          <a:ext cx="2740521" cy="2851356"/>
        </a:xfrm>
        <a:prstGeom prst="rect">
          <a:avLst/>
        </a:prstGeom>
        <a:solidFill>
          <a:schemeClr val="accent5">
            <a:hueOff val="6718553"/>
            <a:satOff val="9479"/>
            <a:lumOff val="-117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kern="1200" dirty="0" smtClean="0"/>
            <a:t>حالة </a:t>
          </a:r>
          <a:r>
            <a:rPr lang="ar-SA" sz="4000" kern="1200" dirty="0" err="1" smtClean="0"/>
            <a:t>غازية  </a:t>
          </a:r>
          <a:r>
            <a:rPr lang="ar-SA" sz="4000" kern="1200" dirty="0" smtClean="0"/>
            <a:t>:  بخار الماء بالجو </a:t>
          </a:r>
          <a:endParaRPr lang="ar-SA" sz="4000" kern="1200" dirty="0"/>
        </a:p>
      </dsp:txBody>
      <dsp:txXfrm>
        <a:off x="5485060" y="1357788"/>
        <a:ext cx="2740521" cy="2851356"/>
      </dsp:txXfrm>
    </dsp:sp>
    <dsp:sp modelId="{9F166895-B18B-4670-A628-5F2EEF1E8DD0}">
      <dsp:nvSpPr>
        <dsp:cNvPr id="0" name=""/>
        <dsp:cNvSpPr/>
      </dsp:nvSpPr>
      <dsp:spPr>
        <a:xfrm>
          <a:off x="0" y="4209144"/>
          <a:ext cx="8229600" cy="316817"/>
        </a:xfrm>
        <a:prstGeom prst="rect">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304B0-5865-4019-B494-0DA6238F3E43}">
      <dsp:nvSpPr>
        <dsp:cNvPr id="0" name=""/>
        <dsp:cNvSpPr/>
      </dsp:nvSpPr>
      <dsp:spPr>
        <a:xfrm>
          <a:off x="3037" y="3193"/>
          <a:ext cx="8223524" cy="1693396"/>
        </a:xfrm>
        <a:prstGeom prst="roundRect">
          <a:avLst>
            <a:gd name="adj" fmla="val 1000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333500" rtl="1">
            <a:lnSpc>
              <a:spcPct val="90000"/>
            </a:lnSpc>
            <a:spcBef>
              <a:spcPct val="0"/>
            </a:spcBef>
            <a:spcAft>
              <a:spcPct val="35000"/>
            </a:spcAft>
          </a:pPr>
          <a:r>
            <a:rPr lang="ar-SA" sz="30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تساعد على تذويب الأملاح والحوامض بدرجة أعلى من الماء غير الممغنط</a:t>
          </a:r>
          <a:r>
            <a:rPr lang="en-US" sz="30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br>
            <a:rPr lang="en-US" sz="30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SA" sz="30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3037" y="3193"/>
        <a:ext cx="8223524" cy="1693396"/>
      </dsp:txXfrm>
    </dsp:sp>
    <dsp:sp modelId="{9C33AB50-A99F-466F-8297-424815465343}">
      <dsp:nvSpPr>
        <dsp:cNvPr id="0" name=""/>
        <dsp:cNvSpPr/>
      </dsp:nvSpPr>
      <dsp:spPr>
        <a:xfrm>
          <a:off x="10361" y="1803846"/>
          <a:ext cx="2253284" cy="1693396"/>
        </a:xfrm>
        <a:prstGeom prst="roundRect">
          <a:avLst>
            <a:gd name="adj" fmla="val 10000"/>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711200" rtl="1">
            <a:lnSpc>
              <a:spcPct val="90000"/>
            </a:lnSpc>
            <a:spcBef>
              <a:spcPct val="0"/>
            </a:spcBef>
            <a:spcAft>
              <a:spcPct val="35000"/>
            </a:spcAft>
          </a:pPr>
          <a:r>
            <a:rPr lang="ar-SA" sz="16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لديه خاصية تذويب الأوكسجين بدرجة أعلى من الماء المحلى</a:t>
          </a:r>
          <a:r>
            <a:rPr lang="en-US" sz="16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br>
            <a:rPr lang="en-US" sz="16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ar-SA" sz="16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بالإضافة إلى تسريع التفاعلات الكيميائية</a:t>
          </a:r>
          <a:r>
            <a:rPr lang="en-US" sz="1600" b="1" kern="1200" dirty="0" smtClean="0"/>
            <a:t/>
          </a:r>
          <a:br>
            <a:rPr lang="en-US" sz="1600" b="1" kern="1200" dirty="0" smtClean="0"/>
          </a:br>
          <a:endParaRPr lang="ar-SA" sz="1600" b="1" kern="1200" dirty="0"/>
        </a:p>
      </dsp:txBody>
      <dsp:txXfrm>
        <a:off x="10361" y="1803846"/>
        <a:ext cx="2253284" cy="1693396"/>
      </dsp:txXfrm>
    </dsp:sp>
    <dsp:sp modelId="{868162A6-718B-4EB2-B53A-1BEF02FDDA62}">
      <dsp:nvSpPr>
        <dsp:cNvPr id="0" name=""/>
        <dsp:cNvSpPr/>
      </dsp:nvSpPr>
      <dsp:spPr>
        <a:xfrm>
          <a:off x="298375" y="3664845"/>
          <a:ext cx="984581" cy="169339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كذلك يقي ويعالج من حموضة المعدة والإمساك والصداع المزمن</a:t>
          </a:r>
          <a:endParaRPr lang="ar-SA" sz="1800" b="1" kern="1200" dirty="0"/>
        </a:p>
      </dsp:txBody>
      <dsp:txXfrm>
        <a:off x="298375" y="3664845"/>
        <a:ext cx="984581" cy="1693396"/>
      </dsp:txXfrm>
    </dsp:sp>
    <dsp:sp modelId="{397003E8-96DA-4ECD-9177-8B17DB0B3A31}">
      <dsp:nvSpPr>
        <dsp:cNvPr id="0" name=""/>
        <dsp:cNvSpPr/>
      </dsp:nvSpPr>
      <dsp:spPr>
        <a:xfrm>
          <a:off x="1954559" y="3664845"/>
          <a:ext cx="984581" cy="169339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kern="1200" dirty="0" smtClean="0"/>
            <a:t>وتحمى من الجلطات </a:t>
          </a:r>
          <a:r>
            <a:rPr lang="ar-SA" sz="1200" b="1" kern="1200" dirty="0" err="1" smtClean="0"/>
            <a:t>الدماغية...</a:t>
          </a:r>
          <a:r>
            <a:rPr lang="ar-SA" sz="1200" b="1" kern="1200" dirty="0" smtClean="0"/>
            <a:t> </a:t>
          </a:r>
          <a:r>
            <a:rPr lang="ar-SA" sz="1200" b="1" kern="1200" dirty="0" err="1" smtClean="0"/>
            <a:t>وتصلبات</a:t>
          </a:r>
          <a:r>
            <a:rPr lang="ar-SA" sz="1200" b="1" kern="1200" dirty="0" smtClean="0"/>
            <a:t> </a:t>
          </a:r>
          <a:r>
            <a:rPr lang="ar-SA" sz="1200" b="1" kern="1200" dirty="0" err="1" smtClean="0"/>
            <a:t>الشرايين...</a:t>
          </a:r>
          <a:r>
            <a:rPr lang="ar-SA" sz="1200" b="1" kern="1200" dirty="0" smtClean="0"/>
            <a:t> والمشاكل المتعلقة بضغط الدم</a:t>
          </a:r>
          <a:r>
            <a:rPr lang="en-US" sz="1200" b="1" kern="1200" dirty="0" smtClean="0"/>
            <a:t>...</a:t>
          </a:r>
          <a:br>
            <a:rPr lang="en-US" sz="1200" b="1" kern="1200" dirty="0" smtClean="0"/>
          </a:br>
          <a:endParaRPr lang="ar-SA" sz="1200" b="1" kern="1200" dirty="0"/>
        </a:p>
      </dsp:txBody>
      <dsp:txXfrm>
        <a:off x="1954559" y="3664845"/>
        <a:ext cx="984581" cy="1693396"/>
      </dsp:txXfrm>
    </dsp:sp>
    <dsp:sp modelId="{7CEEBD95-E4B3-4D1D-9E9A-2C0259B02FA3}">
      <dsp:nvSpPr>
        <dsp:cNvPr id="0" name=""/>
        <dsp:cNvSpPr/>
      </dsp:nvSpPr>
      <dsp:spPr>
        <a:xfrm>
          <a:off x="3178699" y="3664845"/>
          <a:ext cx="984581" cy="169339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softEdge rad="3175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533400" rtl="1">
            <a:lnSpc>
              <a:spcPct val="90000"/>
            </a:lnSpc>
            <a:spcBef>
              <a:spcPct val="0"/>
            </a:spcBef>
            <a:spcAft>
              <a:spcPct val="35000"/>
            </a:spcAft>
          </a:pPr>
          <a:r>
            <a:rPr lang="ar-SA" sz="12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 نظريا يفترض أن شرب الماء الممغنط بشكل مستمر يمكن أن يساعد في الوقاية من الإصابة من </a:t>
          </a:r>
          <a:r>
            <a:rPr lang="ar-SA" sz="120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الذبحات</a:t>
          </a:r>
          <a:r>
            <a:rPr lang="ar-SA" sz="12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الصدرية</a:t>
          </a:r>
          <a:r>
            <a:rPr lang="en-US" sz="12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1200" b="1" kern="1200" dirty="0" smtClean="0"/>
            <a:t/>
          </a:r>
          <a:br>
            <a:rPr lang="en-US" sz="1200" b="1" kern="1200" dirty="0" smtClean="0"/>
          </a:br>
          <a:endParaRPr lang="ar-SA" sz="1200" b="1" kern="1200" dirty="0"/>
        </a:p>
      </dsp:txBody>
      <dsp:txXfrm>
        <a:off x="3178699" y="3664845"/>
        <a:ext cx="984581" cy="1693396"/>
      </dsp:txXfrm>
    </dsp:sp>
    <dsp:sp modelId="{C8740BBC-1AA2-4013-AAE9-EF9D1BB73519}">
      <dsp:nvSpPr>
        <dsp:cNvPr id="0" name=""/>
        <dsp:cNvSpPr/>
      </dsp:nvSpPr>
      <dsp:spPr>
        <a:xfrm>
          <a:off x="4690868" y="3683465"/>
          <a:ext cx="984581" cy="1693396"/>
        </a:xfrm>
        <a:prstGeom prst="roundRect">
          <a:avLst>
            <a:gd name="adj" fmla="val 10000"/>
          </a:avLst>
        </a:prstGeom>
        <a:solidFill>
          <a:schemeClr val="accent2">
            <a:lumMod val="50000"/>
          </a:schemeClr>
        </a:solidFill>
        <a:ln>
          <a:noFill/>
        </a:ln>
        <a:effectLst>
          <a:glow rad="2286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00050" rtl="1">
            <a:lnSpc>
              <a:spcPct val="90000"/>
            </a:lnSpc>
            <a:spcBef>
              <a:spcPct val="0"/>
            </a:spcBef>
            <a:spcAft>
              <a:spcPct val="35000"/>
            </a:spcAft>
          </a:pPr>
          <a:r>
            <a:rPr lang="ar-SA" sz="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حالات لأمراض جلدية كان بعضها مزمنا ولسنوات طويلة قاموا بعلاجها عن طريق الشرب والاستحمام بالماء الممغنط مع توظيف بعض الأجهزة المغناطيسية الأخرى لنفس الغرض</a:t>
          </a:r>
          <a:r>
            <a:rPr lang="en-US" sz="900" b="1" kern="1200" cap="none" spc="50" dirty="0" smtClean="0">
              <a:ln w="11430">
                <a:solidFill>
                  <a:schemeClr val="accent6"/>
                </a:solidFill>
              </a:ln>
              <a:solidFill>
                <a:schemeClr val="bg2">
                  <a:lumMod val="10000"/>
                </a:schemeClr>
              </a:solidFill>
              <a:effectLst>
                <a:outerShdw blurRad="76200" dist="50800" dir="5400000" algn="tl" rotWithShape="0">
                  <a:srgbClr val="000000">
                    <a:alpha val="65000"/>
                  </a:srgbClr>
                </a:outerShdw>
              </a:effectLst>
            </a:rPr>
            <a:t>.</a:t>
          </a:r>
          <a:br>
            <a:rPr lang="en-US" sz="900" b="1" kern="1200" cap="none" spc="50" dirty="0" smtClean="0">
              <a:ln w="11430">
                <a:solidFill>
                  <a:schemeClr val="accent6"/>
                </a:solidFill>
              </a:ln>
              <a:solidFill>
                <a:schemeClr val="bg2">
                  <a:lumMod val="10000"/>
                </a:schemeClr>
              </a:solidFill>
              <a:effectLst>
                <a:outerShdw blurRad="76200" dist="50800" dir="5400000" algn="tl" rotWithShape="0">
                  <a:srgbClr val="000000">
                    <a:alpha val="65000"/>
                  </a:srgbClr>
                </a:outerShdw>
              </a:effectLst>
            </a:rPr>
          </a:br>
          <a:endParaRPr lang="ar-SA" sz="1000" b="1" kern="1200" cap="none" spc="50" dirty="0">
            <a:ln w="11430">
              <a:solidFill>
                <a:schemeClr val="accent6"/>
              </a:solidFill>
            </a:ln>
            <a:solidFill>
              <a:schemeClr val="bg2">
                <a:lumMod val="10000"/>
              </a:schemeClr>
            </a:solidFill>
            <a:effectLst>
              <a:outerShdw blurRad="76200" dist="50800" dir="5400000" algn="tl" rotWithShape="0">
                <a:srgbClr val="000000">
                  <a:alpha val="65000"/>
                </a:srgbClr>
              </a:outerShdw>
            </a:effectLst>
          </a:endParaRPr>
        </a:p>
      </dsp:txBody>
      <dsp:txXfrm>
        <a:off x="4690868" y="3683465"/>
        <a:ext cx="984581" cy="1693396"/>
      </dsp:txXfrm>
    </dsp:sp>
    <dsp:sp modelId="{41F363F9-CAF4-4290-9C35-9E0FF1BEF09B}">
      <dsp:nvSpPr>
        <dsp:cNvPr id="0" name=""/>
        <dsp:cNvSpPr/>
      </dsp:nvSpPr>
      <dsp:spPr>
        <a:xfrm>
          <a:off x="7067126" y="1765176"/>
          <a:ext cx="984581" cy="169339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466725" rtl="1">
            <a:lnSpc>
              <a:spcPct val="90000"/>
            </a:lnSpc>
            <a:spcBef>
              <a:spcPct val="0"/>
            </a:spcBef>
            <a:spcAft>
              <a:spcPct val="35000"/>
            </a:spcAft>
          </a:pPr>
          <a:r>
            <a:rPr lang="ar-SA" sz="105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من الحالات لمرضى كانوا يشتكون من وجود </a:t>
          </a:r>
          <a:r>
            <a:rPr lang="ar-SA" sz="105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حصاوى</a:t>
          </a:r>
          <a:r>
            <a:rPr lang="ar-SA" sz="105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في الكلي تفتت وخرجت من أجسامهم دون تناول أي نوع من </a:t>
          </a:r>
          <a:r>
            <a:rPr lang="ar-SA" sz="105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الأدوية...</a:t>
          </a:r>
          <a:r>
            <a:rPr lang="ar-SA" sz="105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ودون التدخل الجراحي</a:t>
          </a:r>
          <a:r>
            <a:rPr lang="en-US" sz="105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105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SA" sz="105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7067126" y="1765176"/>
        <a:ext cx="984581" cy="1693396"/>
      </dsp:txXfrm>
    </dsp:sp>
    <dsp:sp modelId="{2507EBAD-788D-4514-B4CE-41C0D63BF154}">
      <dsp:nvSpPr>
        <dsp:cNvPr id="0" name=""/>
        <dsp:cNvSpPr/>
      </dsp:nvSpPr>
      <dsp:spPr>
        <a:xfrm>
          <a:off x="5698981" y="1765176"/>
          <a:ext cx="984581" cy="169339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defTabSz="711200" rtl="1">
            <a:lnSpc>
              <a:spcPct val="90000"/>
            </a:lnSpc>
            <a:spcBef>
              <a:spcPct val="0"/>
            </a:spcBef>
            <a:spcAft>
              <a:spcPct val="35000"/>
            </a:spcAft>
          </a:pPr>
          <a:r>
            <a:rPr lang="ar-SA" sz="1600" b="1" kern="1200" cap="none" spc="0" dirty="0" smtClean="0">
              <a:ln/>
              <a:solidFill>
                <a:schemeClr val="accent3"/>
              </a:solidFill>
              <a:effectLst/>
            </a:rPr>
            <a:t>ويساعد كذلك في تحسين عمل الجهاز الهضمي</a:t>
          </a:r>
          <a:endParaRPr lang="ar-SA" sz="1600" b="1" kern="1200" cap="none" spc="0" dirty="0">
            <a:ln/>
            <a:solidFill>
              <a:schemeClr val="accent3"/>
            </a:solidFill>
            <a:effectLst/>
          </a:endParaRPr>
        </a:p>
      </dsp:txBody>
      <dsp:txXfrm>
        <a:off x="5698981" y="1765176"/>
        <a:ext cx="984581" cy="1693396"/>
      </dsp:txXfrm>
    </dsp:sp>
    <dsp:sp modelId="{89A41BE3-2B43-4A4F-BEB0-29BA3BAB2DCE}">
      <dsp:nvSpPr>
        <dsp:cNvPr id="0" name=""/>
        <dsp:cNvSpPr/>
      </dsp:nvSpPr>
      <dsp:spPr>
        <a:xfrm>
          <a:off x="2386613" y="1800258"/>
          <a:ext cx="2010515" cy="1693396"/>
        </a:xfrm>
        <a:prstGeom prst="roundRect">
          <a:avLst>
            <a:gd name="adj" fmla="val 10000"/>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تساعد الماء الممغنطة بشكل ملحوظ في عمليات التنظيف</a:t>
          </a:r>
          <a:r>
            <a:rPr lang="en-US"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للجسم</a:t>
          </a:r>
          <a:r>
            <a:rPr lang="en-US"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ar-SA"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2386613" y="1800258"/>
        <a:ext cx="2010515" cy="1693396"/>
      </dsp:txXfrm>
    </dsp:sp>
    <dsp:sp modelId="{B6DE7695-A99B-49B0-9522-223E5EA32106}">
      <dsp:nvSpPr>
        <dsp:cNvPr id="0" name=""/>
        <dsp:cNvSpPr/>
      </dsp:nvSpPr>
      <dsp:spPr>
        <a:xfrm>
          <a:off x="6208020" y="3680272"/>
          <a:ext cx="984581" cy="1693396"/>
        </a:xfrm>
        <a:prstGeom prst="roundRect">
          <a:avLst>
            <a:gd name="adj" fmla="val 10000"/>
          </a:avLst>
        </a:prstGeom>
        <a:solidFill>
          <a:schemeClr val="accent3">
            <a:lumMod val="60000"/>
            <a:lumOff val="4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44500" rtl="1">
            <a:lnSpc>
              <a:spcPct val="90000"/>
            </a:lnSpc>
            <a:spcBef>
              <a:spcPct val="0"/>
            </a:spcBef>
            <a:spcAft>
              <a:spcPct val="35000"/>
            </a:spcAft>
          </a:pPr>
          <a:r>
            <a:rPr lang="ar-SA" sz="1000" b="1" kern="1200"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شرب الماء الممغنط بمعدل لترين يوميا</a:t>
          </a:r>
          <a:r>
            <a:rPr lang="en-US" sz="1000" b="1" kern="1200"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a:t>
          </a:r>
          <a:br>
            <a:rPr lang="en-US" sz="1000" b="1" kern="1200"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br>
          <a:r>
            <a:rPr lang="ar-SA" sz="1000" b="1" kern="1200"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وخصوصا في البلدان الحارة يساعد في تخليص أجسامنا من كميات كبيرة من السموم المختلفة الموجودة في داخل أجسامنا</a:t>
          </a:r>
          <a:r>
            <a:rPr lang="en-US" sz="1000" b="1" kern="1200" cap="none" spc="50" dirty="0" smtClean="0">
              <a:ln w="11430">
                <a:solidFill>
                  <a:schemeClr val="tx1">
                    <a:lumMod val="95000"/>
                    <a:lumOff val="5000"/>
                  </a:schemeClr>
                </a:solidFill>
              </a:ln>
              <a:solidFill>
                <a:schemeClr val="tx2">
                  <a:lumMod val="50000"/>
                </a:schemeClr>
              </a:solidFill>
              <a:effectLst>
                <a:outerShdw blurRad="76200" dist="50800" dir="5400000" algn="tl" rotWithShape="0">
                  <a:srgbClr val="000000">
                    <a:alpha val="65000"/>
                  </a:srgbClr>
                </a:outerShdw>
              </a:effectLst>
            </a:rPr>
            <a:t>..</a:t>
          </a:r>
          <a:r>
            <a:rPr lang="en-US" sz="1000" b="1" kern="1200" dirty="0" smtClean="0">
              <a:ln>
                <a:solidFill>
                  <a:schemeClr val="tx1">
                    <a:lumMod val="95000"/>
                    <a:lumOff val="5000"/>
                  </a:schemeClr>
                </a:solidFill>
              </a:ln>
            </a:rPr>
            <a:t/>
          </a:r>
          <a:br>
            <a:rPr lang="en-US" sz="1000" b="1" kern="1200" dirty="0" smtClean="0">
              <a:ln>
                <a:solidFill>
                  <a:schemeClr val="tx1">
                    <a:lumMod val="95000"/>
                    <a:lumOff val="5000"/>
                  </a:schemeClr>
                </a:solidFill>
              </a:ln>
            </a:rPr>
          </a:br>
          <a:endParaRPr lang="ar-SA" sz="1000" b="1" kern="1200" dirty="0">
            <a:ln>
              <a:solidFill>
                <a:schemeClr val="tx1">
                  <a:lumMod val="95000"/>
                  <a:lumOff val="5000"/>
                </a:schemeClr>
              </a:solidFill>
            </a:ln>
          </a:endParaRPr>
        </a:p>
      </dsp:txBody>
      <dsp:txXfrm>
        <a:off x="6208020" y="3680272"/>
        <a:ext cx="984581" cy="1693396"/>
      </dsp:txXfrm>
    </dsp:sp>
    <dsp:sp modelId="{75ACF06C-0880-4AFB-8AA2-BF9EEF774336}">
      <dsp:nvSpPr>
        <dsp:cNvPr id="0" name=""/>
        <dsp:cNvSpPr/>
      </dsp:nvSpPr>
      <dsp:spPr>
        <a:xfrm>
          <a:off x="4546844" y="1765176"/>
          <a:ext cx="984581" cy="169339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622300" rtl="1">
            <a:lnSpc>
              <a:spcPct val="90000"/>
            </a:lnSpc>
            <a:spcBef>
              <a:spcPct val="0"/>
            </a:spcBef>
            <a:spcAft>
              <a:spcPct val="35000"/>
            </a:spcAft>
          </a:pPr>
          <a:r>
            <a:rPr lang="ar-SA"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والتخلص من </a:t>
          </a:r>
          <a:r>
            <a:rPr lang="ar-SA" sz="140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الجراثيم ....</a:t>
          </a:r>
          <a:r>
            <a:rPr lang="ar-SA"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والكثير من الملوثات الكيميائية</a:t>
          </a:r>
          <a:endParaRPr lang="ar-SA"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4546844" y="1765176"/>
        <a:ext cx="984581" cy="16933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BC3890-253C-4424-A25B-77C2B8779DF4}">
      <dsp:nvSpPr>
        <dsp:cNvPr id="0" name=""/>
        <dsp:cNvSpPr/>
      </dsp:nvSpPr>
      <dsp:spPr>
        <a:xfrm rot="5400000">
          <a:off x="-194228" y="1029233"/>
          <a:ext cx="1605958" cy="19384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E051716-02B2-4EF1-BFFA-40A71A8838C1}">
      <dsp:nvSpPr>
        <dsp:cNvPr id="0" name=""/>
        <dsp:cNvSpPr/>
      </dsp:nvSpPr>
      <dsp:spPr>
        <a:xfrm>
          <a:off x="173271" y="1448"/>
          <a:ext cx="2153840" cy="1292304"/>
        </a:xfrm>
        <a:prstGeom prst="roundRect">
          <a:avLst>
            <a:gd name="adj" fmla="val 1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حرارة الجلد</a:t>
          </a:r>
          <a:endParaRPr lang="ar-SA" sz="1800" kern="1200" dirty="0"/>
        </a:p>
      </dsp:txBody>
      <dsp:txXfrm>
        <a:off x="173271" y="1448"/>
        <a:ext cx="2153840" cy="1292304"/>
      </dsp:txXfrm>
    </dsp:sp>
    <dsp:sp modelId="{9B34A7EC-EF16-4D3B-AB16-3B2ACD0C8613}">
      <dsp:nvSpPr>
        <dsp:cNvPr id="0" name=""/>
        <dsp:cNvSpPr/>
      </dsp:nvSpPr>
      <dsp:spPr>
        <a:xfrm rot="5400000">
          <a:off x="-194228" y="2644614"/>
          <a:ext cx="1605958" cy="193845"/>
        </a:xfrm>
        <a:prstGeom prst="rect">
          <a:avLst/>
        </a:prstGeom>
        <a:solidFill>
          <a:schemeClr val="accent2">
            <a:hueOff val="-2880455"/>
            <a:satOff val="1253"/>
            <a:lumOff val="36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571EDB1-E859-40FC-B64A-F4B4D99DB782}">
      <dsp:nvSpPr>
        <dsp:cNvPr id="0" name=""/>
        <dsp:cNvSpPr/>
      </dsp:nvSpPr>
      <dsp:spPr>
        <a:xfrm>
          <a:off x="173271" y="1616828"/>
          <a:ext cx="2153840" cy="1292304"/>
        </a:xfrm>
        <a:prstGeom prst="roundRect">
          <a:avLst>
            <a:gd name="adj" fmla="val 10000"/>
          </a:avLst>
        </a:prstGeom>
        <a:solidFill>
          <a:schemeClr val="accent2">
            <a:hueOff val="-2520398"/>
            <a:satOff val="1096"/>
            <a:lumOff val="319"/>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الاوعية الدموية تحت الجلد</a:t>
          </a:r>
          <a:endParaRPr lang="ar-SA" sz="1800" kern="1200" dirty="0"/>
        </a:p>
      </dsp:txBody>
      <dsp:txXfrm>
        <a:off x="173271" y="1616828"/>
        <a:ext cx="2153840" cy="1292304"/>
      </dsp:txXfrm>
    </dsp:sp>
    <dsp:sp modelId="{504AC2DA-BB01-46B9-90F5-49724C725495}">
      <dsp:nvSpPr>
        <dsp:cNvPr id="0" name=""/>
        <dsp:cNvSpPr/>
      </dsp:nvSpPr>
      <dsp:spPr>
        <a:xfrm>
          <a:off x="613461" y="3452304"/>
          <a:ext cx="2855186" cy="193845"/>
        </a:xfrm>
        <a:prstGeom prst="rect">
          <a:avLst/>
        </a:prstGeom>
        <a:solidFill>
          <a:schemeClr val="accent2">
            <a:hueOff val="-5760911"/>
            <a:satOff val="2505"/>
            <a:lumOff val="72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3A3EB62-229B-4FBA-9ACC-10F8EAC9512C}">
      <dsp:nvSpPr>
        <dsp:cNvPr id="0" name=""/>
        <dsp:cNvSpPr/>
      </dsp:nvSpPr>
      <dsp:spPr>
        <a:xfrm>
          <a:off x="173271" y="3232209"/>
          <a:ext cx="2153840" cy="1292304"/>
        </a:xfrm>
        <a:prstGeom prst="roundRect">
          <a:avLst>
            <a:gd name="adj" fmla="val 10000"/>
          </a:avLst>
        </a:prstGeom>
        <a:solidFill>
          <a:schemeClr val="accent2">
            <a:hueOff val="-5040797"/>
            <a:satOff val="2192"/>
            <a:lumOff val="63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الاوعية الدموية العميقة</a:t>
          </a:r>
          <a:endParaRPr lang="ar-SA" sz="1800" kern="1200" dirty="0"/>
        </a:p>
      </dsp:txBody>
      <dsp:txXfrm>
        <a:off x="173271" y="3232209"/>
        <a:ext cx="2153840" cy="1292304"/>
      </dsp:txXfrm>
    </dsp:sp>
    <dsp:sp modelId="{AFA18A6F-1619-4F6C-ABEB-DE31B2153139}">
      <dsp:nvSpPr>
        <dsp:cNvPr id="0" name=""/>
        <dsp:cNvSpPr/>
      </dsp:nvSpPr>
      <dsp:spPr>
        <a:xfrm rot="16200000">
          <a:off x="2670379" y="2644614"/>
          <a:ext cx="1605958" cy="193845"/>
        </a:xfrm>
        <a:prstGeom prst="rect">
          <a:avLst/>
        </a:prstGeom>
        <a:solidFill>
          <a:schemeClr val="accent2">
            <a:hueOff val="-8641366"/>
            <a:satOff val="3758"/>
            <a:lumOff val="10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1E2BF59-66D6-4C48-A162-C0A2D1556CAA}">
      <dsp:nvSpPr>
        <dsp:cNvPr id="0" name=""/>
        <dsp:cNvSpPr/>
      </dsp:nvSpPr>
      <dsp:spPr>
        <a:xfrm>
          <a:off x="3037879" y="3232209"/>
          <a:ext cx="2153840" cy="1292304"/>
        </a:xfrm>
        <a:prstGeom prst="roundRect">
          <a:avLst>
            <a:gd name="adj" fmla="val 10000"/>
          </a:avLst>
        </a:prstGeom>
        <a:solidFill>
          <a:schemeClr val="accent2">
            <a:hueOff val="-7561196"/>
            <a:satOff val="3288"/>
            <a:lumOff val="95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الخلايا الحساسة المتصلة بانوية الهيبوثلاموس</a:t>
          </a:r>
          <a:endParaRPr lang="ar-SA" sz="1800" kern="1200" dirty="0"/>
        </a:p>
      </dsp:txBody>
      <dsp:txXfrm>
        <a:off x="3037879" y="3232209"/>
        <a:ext cx="2153840" cy="1292304"/>
      </dsp:txXfrm>
    </dsp:sp>
    <dsp:sp modelId="{3B6FAD5D-A4F9-4845-B6E1-CADF0920786D}">
      <dsp:nvSpPr>
        <dsp:cNvPr id="0" name=""/>
        <dsp:cNvSpPr/>
      </dsp:nvSpPr>
      <dsp:spPr>
        <a:xfrm rot="16200000">
          <a:off x="2670379" y="1029233"/>
          <a:ext cx="1605958" cy="193845"/>
        </a:xfrm>
        <a:prstGeom prst="rect">
          <a:avLst/>
        </a:prstGeom>
        <a:solidFill>
          <a:schemeClr val="accent2">
            <a:hueOff val="-11521822"/>
            <a:satOff val="5011"/>
            <a:lumOff val="145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BBB288D-F68B-4EA7-B328-5D4B8B418EE8}">
      <dsp:nvSpPr>
        <dsp:cNvPr id="0" name=""/>
        <dsp:cNvSpPr/>
      </dsp:nvSpPr>
      <dsp:spPr>
        <a:xfrm>
          <a:off x="3037879" y="1616828"/>
          <a:ext cx="2153840" cy="1292304"/>
        </a:xfrm>
        <a:prstGeom prst="roundRect">
          <a:avLst>
            <a:gd name="adj" fmla="val 10000"/>
          </a:avLst>
        </a:prstGeom>
        <a:solidFill>
          <a:schemeClr val="accent2">
            <a:hueOff val="-10081594"/>
            <a:satOff val="4384"/>
            <a:lumOff val="127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اوامر من السابقة </a:t>
          </a:r>
          <a:r>
            <a:rPr lang="ar-SA" sz="1800" kern="1200" dirty="0" err="1" smtClean="0"/>
            <a:t>باصدار</a:t>
          </a:r>
          <a:r>
            <a:rPr lang="ar-SA" sz="1800" kern="1200" dirty="0" smtClean="0"/>
            <a:t> اشارة للجهاز العصبى  </a:t>
          </a:r>
          <a:endParaRPr lang="ar-SA" sz="1800" kern="1200" dirty="0"/>
        </a:p>
      </dsp:txBody>
      <dsp:txXfrm>
        <a:off x="3037879" y="1616828"/>
        <a:ext cx="2153840" cy="1292304"/>
      </dsp:txXfrm>
    </dsp:sp>
    <dsp:sp modelId="{E64D0B42-6A4A-4F8F-AF99-8B7903D7AAD0}">
      <dsp:nvSpPr>
        <dsp:cNvPr id="0" name=""/>
        <dsp:cNvSpPr/>
      </dsp:nvSpPr>
      <dsp:spPr>
        <a:xfrm>
          <a:off x="3478069" y="221543"/>
          <a:ext cx="2855186" cy="193845"/>
        </a:xfrm>
        <a:prstGeom prst="rect">
          <a:avLst/>
        </a:prstGeom>
        <a:solidFill>
          <a:schemeClr val="accent2">
            <a:hueOff val="-14402278"/>
            <a:satOff val="6264"/>
            <a:lumOff val="182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C3A062-014F-42FF-B195-A74F5BF4FE03}">
      <dsp:nvSpPr>
        <dsp:cNvPr id="0" name=""/>
        <dsp:cNvSpPr/>
      </dsp:nvSpPr>
      <dsp:spPr>
        <a:xfrm>
          <a:off x="3037879" y="1448"/>
          <a:ext cx="2153840" cy="1292304"/>
        </a:xfrm>
        <a:prstGeom prst="roundRect">
          <a:avLst>
            <a:gd name="adj" fmla="val 10000"/>
          </a:avLst>
        </a:prstGeom>
        <a:solidFill>
          <a:schemeClr val="accent2">
            <a:hueOff val="-12601992"/>
            <a:satOff val="5481"/>
            <a:lumOff val="159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تنبيه للغدد العرقية </a:t>
          </a:r>
          <a:r>
            <a:rPr lang="ar-SA" sz="1800" kern="1200" dirty="0" err="1" smtClean="0"/>
            <a:t>لافراز</a:t>
          </a:r>
          <a:r>
            <a:rPr lang="ar-SA" sz="1800" kern="1200" dirty="0" smtClean="0"/>
            <a:t> العرق</a:t>
          </a:r>
          <a:endParaRPr lang="ar-SA" sz="1800" kern="1200" dirty="0"/>
        </a:p>
      </dsp:txBody>
      <dsp:txXfrm>
        <a:off x="3037879" y="1448"/>
        <a:ext cx="2153840" cy="1292304"/>
      </dsp:txXfrm>
    </dsp:sp>
    <dsp:sp modelId="{15B40511-17BD-45EA-8FD5-A25814DF4828}">
      <dsp:nvSpPr>
        <dsp:cNvPr id="0" name=""/>
        <dsp:cNvSpPr/>
      </dsp:nvSpPr>
      <dsp:spPr>
        <a:xfrm rot="5400000">
          <a:off x="5534987" y="1029233"/>
          <a:ext cx="1605958" cy="193845"/>
        </a:xfrm>
        <a:prstGeom prst="rect">
          <a:avLst/>
        </a:prstGeom>
        <a:solidFill>
          <a:schemeClr val="accent2">
            <a:hueOff val="-17282732"/>
            <a:satOff val="7516"/>
            <a:lumOff val="21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32613F-81FF-4E49-9B8B-F8AE241E76B6}">
      <dsp:nvSpPr>
        <dsp:cNvPr id="0" name=""/>
        <dsp:cNvSpPr/>
      </dsp:nvSpPr>
      <dsp:spPr>
        <a:xfrm>
          <a:off x="5902487" y="1448"/>
          <a:ext cx="2153840" cy="1292304"/>
        </a:xfrm>
        <a:prstGeom prst="roundRect">
          <a:avLst>
            <a:gd name="adj" fmla="val 10000"/>
          </a:avLst>
        </a:prstGeom>
        <a:solidFill>
          <a:schemeClr val="accent2">
            <a:hueOff val="-15122391"/>
            <a:satOff val="6577"/>
            <a:lumOff val="19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اتساع الاوعية الدموية السطحية التى ترطب الجسم </a:t>
          </a:r>
          <a:endParaRPr lang="ar-SA" sz="1800" kern="1200" dirty="0"/>
        </a:p>
      </dsp:txBody>
      <dsp:txXfrm>
        <a:off x="5902487" y="1448"/>
        <a:ext cx="2153840" cy="1292304"/>
      </dsp:txXfrm>
    </dsp:sp>
    <dsp:sp modelId="{A8C7EE63-057D-47F0-8A29-4D019302B4A7}">
      <dsp:nvSpPr>
        <dsp:cNvPr id="0" name=""/>
        <dsp:cNvSpPr/>
      </dsp:nvSpPr>
      <dsp:spPr>
        <a:xfrm rot="5400000">
          <a:off x="5534987" y="2644614"/>
          <a:ext cx="1605958" cy="193845"/>
        </a:xfrm>
        <a:prstGeom prst="rect">
          <a:avLst/>
        </a:prstGeom>
        <a:solidFill>
          <a:schemeClr val="accent2">
            <a:hueOff val="-20163188"/>
            <a:satOff val="8769"/>
            <a:lumOff val="255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8BBC5C-D3E7-405C-BB76-9D0791C95ADA}">
      <dsp:nvSpPr>
        <dsp:cNvPr id="0" name=""/>
        <dsp:cNvSpPr/>
      </dsp:nvSpPr>
      <dsp:spPr>
        <a:xfrm>
          <a:off x="5902487" y="1616828"/>
          <a:ext cx="2153840" cy="1292304"/>
        </a:xfrm>
        <a:prstGeom prst="roundRect">
          <a:avLst>
            <a:gd name="adj" fmla="val 10000"/>
          </a:avLst>
        </a:prstGeom>
        <a:solidFill>
          <a:schemeClr val="accent2">
            <a:hueOff val="-17642789"/>
            <a:satOff val="7673"/>
            <a:lumOff val="223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انخفاض حرارة الجسم والدم</a:t>
          </a:r>
          <a:endParaRPr lang="ar-SA" sz="1800" kern="1200" dirty="0"/>
        </a:p>
      </dsp:txBody>
      <dsp:txXfrm>
        <a:off x="5902487" y="1616828"/>
        <a:ext cx="2153840" cy="1292304"/>
      </dsp:txXfrm>
    </dsp:sp>
    <dsp:sp modelId="{3C9E9181-9917-42E9-85D2-57066D32B31E}">
      <dsp:nvSpPr>
        <dsp:cNvPr id="0" name=""/>
        <dsp:cNvSpPr/>
      </dsp:nvSpPr>
      <dsp:spPr>
        <a:xfrm>
          <a:off x="5902487" y="3232209"/>
          <a:ext cx="2153840" cy="1292304"/>
        </a:xfrm>
        <a:prstGeom prst="roundRect">
          <a:avLst>
            <a:gd name="adj" fmla="val 10000"/>
          </a:avLst>
        </a:prstGeom>
        <a:solidFill>
          <a:schemeClr val="accent2">
            <a:hueOff val="-20163188"/>
            <a:satOff val="8769"/>
            <a:lumOff val="255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وصول المعلومة للهيبوثلاموس </a:t>
          </a:r>
          <a:r>
            <a:rPr lang="ar-SA" sz="1800" kern="1200" dirty="0" err="1" smtClean="0"/>
            <a:t>لايقاف</a:t>
          </a:r>
          <a:r>
            <a:rPr lang="ar-SA" sz="1800" kern="1200" dirty="0" smtClean="0"/>
            <a:t> اصدار الاوامر للجهاز العصبي ومنع افراز العرق</a:t>
          </a:r>
          <a:endParaRPr lang="ar-SA" sz="1800" kern="1200" dirty="0"/>
        </a:p>
      </dsp:txBody>
      <dsp:txXfrm>
        <a:off x="5902487" y="3232209"/>
        <a:ext cx="2153840" cy="129230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65DCDA-6F61-4B8A-8108-A843749BDF6D}">
      <dsp:nvSpPr>
        <dsp:cNvPr id="0" name=""/>
        <dsp:cNvSpPr/>
      </dsp:nvSpPr>
      <dsp:spPr>
        <a:xfrm>
          <a:off x="874439" y="3645"/>
          <a:ext cx="1739949" cy="104396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برودة الجلد</a:t>
          </a:r>
          <a:endParaRPr lang="ar-SA" sz="2800" b="1" kern="1200" dirty="0"/>
        </a:p>
      </dsp:txBody>
      <dsp:txXfrm>
        <a:off x="874439" y="3645"/>
        <a:ext cx="1739949" cy="1043969"/>
      </dsp:txXfrm>
    </dsp:sp>
    <dsp:sp modelId="{2F2A01B2-9DBC-478D-9081-38CFCA107463}">
      <dsp:nvSpPr>
        <dsp:cNvPr id="0" name=""/>
        <dsp:cNvSpPr/>
      </dsp:nvSpPr>
      <dsp:spPr>
        <a:xfrm rot="101088">
          <a:off x="2770137" y="345571"/>
          <a:ext cx="375569" cy="431507"/>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rot="101088">
        <a:off x="2770137" y="345571"/>
        <a:ext cx="375569" cy="431507"/>
      </dsp:txXfrm>
    </dsp:sp>
    <dsp:sp modelId="{4422A135-828D-44B4-A413-5CB6A66B5397}">
      <dsp:nvSpPr>
        <dsp:cNvPr id="0" name=""/>
        <dsp:cNvSpPr/>
      </dsp:nvSpPr>
      <dsp:spPr>
        <a:xfrm>
          <a:off x="3322705" y="75659"/>
          <a:ext cx="1739949" cy="1043969"/>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اشارة للأوعية الدموية تحت الجلد</a:t>
          </a:r>
          <a:endParaRPr lang="ar-SA" sz="1600" b="1" kern="1200" dirty="0"/>
        </a:p>
      </dsp:txBody>
      <dsp:txXfrm>
        <a:off x="3322705" y="75659"/>
        <a:ext cx="1739949" cy="1043969"/>
      </dsp:txXfrm>
    </dsp:sp>
    <dsp:sp modelId="{D826EA3B-5362-461A-B108-32A6B7C022B6}">
      <dsp:nvSpPr>
        <dsp:cNvPr id="0" name=""/>
        <dsp:cNvSpPr/>
      </dsp:nvSpPr>
      <dsp:spPr>
        <a:xfrm rot="21495851">
          <a:off x="5202567" y="346172"/>
          <a:ext cx="337402" cy="431507"/>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rot="21495851">
        <a:off x="5202567" y="346172"/>
        <a:ext cx="337402" cy="431507"/>
      </dsp:txXfrm>
    </dsp:sp>
    <dsp:sp modelId="{D7761D86-5286-4948-B714-A516A89B0429}">
      <dsp:nvSpPr>
        <dsp:cNvPr id="0" name=""/>
        <dsp:cNvSpPr/>
      </dsp:nvSpPr>
      <dsp:spPr>
        <a:xfrm>
          <a:off x="5698971" y="3645"/>
          <a:ext cx="1739949" cy="1043969"/>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اشارة للأوعية الدموية العميقة </a:t>
          </a:r>
          <a:endParaRPr lang="ar-SA" sz="1600" b="1" kern="1200" dirty="0"/>
        </a:p>
      </dsp:txBody>
      <dsp:txXfrm>
        <a:off x="5698971" y="3645"/>
        <a:ext cx="1739949" cy="1043969"/>
      </dsp:txXfrm>
    </dsp:sp>
    <dsp:sp modelId="{0086F981-37C8-4EA0-943C-82C5DC439921}">
      <dsp:nvSpPr>
        <dsp:cNvPr id="0" name=""/>
        <dsp:cNvSpPr/>
      </dsp:nvSpPr>
      <dsp:spPr>
        <a:xfrm rot="5436046">
          <a:off x="6376191" y="1168151"/>
          <a:ext cx="367511" cy="431507"/>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rot="5436046">
        <a:off x="6376191" y="1168151"/>
        <a:ext cx="367511" cy="431507"/>
      </dsp:txXfrm>
    </dsp:sp>
    <dsp:sp modelId="{79E92DC1-8CD0-4127-A696-E6380FFBCC8C}">
      <dsp:nvSpPr>
        <dsp:cNvPr id="0" name=""/>
        <dsp:cNvSpPr/>
      </dsp:nvSpPr>
      <dsp:spPr>
        <a:xfrm>
          <a:off x="5680754" y="1740996"/>
          <a:ext cx="1739949" cy="1043969"/>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تصل للخلايا الحساسة بالهيبوثلاموس </a:t>
          </a:r>
          <a:endParaRPr lang="ar-SA" sz="1800" b="1" kern="1200" dirty="0"/>
        </a:p>
      </dsp:txBody>
      <dsp:txXfrm>
        <a:off x="5680754" y="1740996"/>
        <a:ext cx="1739949" cy="1043969"/>
      </dsp:txXfrm>
    </dsp:sp>
    <dsp:sp modelId="{2884FECA-AABF-4ACF-A24A-D55F745628B8}">
      <dsp:nvSpPr>
        <dsp:cNvPr id="0" name=""/>
        <dsp:cNvSpPr/>
      </dsp:nvSpPr>
      <dsp:spPr>
        <a:xfrm rot="10800000">
          <a:off x="5158769" y="2047227"/>
          <a:ext cx="368869" cy="431507"/>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rot="10800000">
        <a:off x="5158769" y="2047227"/>
        <a:ext cx="368869" cy="431507"/>
      </dsp:txXfrm>
    </dsp:sp>
    <dsp:sp modelId="{9C5A44A5-5FAC-4A98-B7B1-49AE37D51407}">
      <dsp:nvSpPr>
        <dsp:cNvPr id="0" name=""/>
        <dsp:cNvSpPr/>
      </dsp:nvSpPr>
      <dsp:spPr>
        <a:xfrm>
          <a:off x="3244825" y="1740996"/>
          <a:ext cx="1739949" cy="1043969"/>
        </a:xfrm>
        <a:prstGeom prst="roundRect">
          <a:avLst>
            <a:gd name="adj" fmla="val 10000"/>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اشارة للعضلات والبنكرياس </a:t>
          </a:r>
          <a:endParaRPr lang="ar-SA" sz="1600" b="1" kern="1200" dirty="0"/>
        </a:p>
      </dsp:txBody>
      <dsp:txXfrm>
        <a:off x="3244825" y="1740996"/>
        <a:ext cx="1739949" cy="1043969"/>
      </dsp:txXfrm>
    </dsp:sp>
    <dsp:sp modelId="{8E8578E5-D860-4771-8105-5D5A07C61472}">
      <dsp:nvSpPr>
        <dsp:cNvPr id="0" name=""/>
        <dsp:cNvSpPr/>
      </dsp:nvSpPr>
      <dsp:spPr>
        <a:xfrm rot="10800000">
          <a:off x="2722840" y="2047227"/>
          <a:ext cx="368869" cy="431507"/>
        </a:xfrm>
        <a:prstGeom prst="rightArrow">
          <a:avLst>
            <a:gd name="adj1" fmla="val 60000"/>
            <a:gd name="adj2" fmla="val 50000"/>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rot="10800000">
        <a:off x="2722840" y="2047227"/>
        <a:ext cx="368869" cy="431507"/>
      </dsp:txXfrm>
    </dsp:sp>
    <dsp:sp modelId="{58CFB88F-74B6-4D19-A1DA-79E6FE48F058}">
      <dsp:nvSpPr>
        <dsp:cNvPr id="0" name=""/>
        <dsp:cNvSpPr/>
      </dsp:nvSpPr>
      <dsp:spPr>
        <a:xfrm>
          <a:off x="808895" y="1740996"/>
          <a:ext cx="1739949" cy="104396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اشارة للأوعية الدموية السطحية لمنع تسريب اى حرارة من الجسم</a:t>
          </a:r>
          <a:endParaRPr lang="ar-SA" sz="1600" b="1" kern="1200" dirty="0"/>
        </a:p>
      </dsp:txBody>
      <dsp:txXfrm>
        <a:off x="808895" y="1740996"/>
        <a:ext cx="1739949" cy="1043969"/>
      </dsp:txXfrm>
    </dsp:sp>
    <dsp:sp modelId="{E418892C-6760-4EFA-AE67-1E8B4B80C1E6}">
      <dsp:nvSpPr>
        <dsp:cNvPr id="0" name=""/>
        <dsp:cNvSpPr/>
      </dsp:nvSpPr>
      <dsp:spPr>
        <a:xfrm rot="5400000">
          <a:off x="1494435" y="2906762"/>
          <a:ext cx="368869" cy="431507"/>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rot="5400000">
        <a:off x="1494435" y="2906762"/>
        <a:ext cx="368869" cy="431507"/>
      </dsp:txXfrm>
    </dsp:sp>
    <dsp:sp modelId="{FBC20186-A02E-4DF3-BAB9-3069E5D933ED}">
      <dsp:nvSpPr>
        <dsp:cNvPr id="0" name=""/>
        <dsp:cNvSpPr/>
      </dsp:nvSpPr>
      <dsp:spPr>
        <a:xfrm>
          <a:off x="808895" y="3480945"/>
          <a:ext cx="1739949" cy="1043969"/>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تقوم العضلة بعمل ارتعاش واختلاج لتوليد طاقة متناسب مع حده الاحساس بالبرودة</a:t>
          </a:r>
          <a:endParaRPr lang="ar-SA" sz="1600" b="1" kern="1200" dirty="0"/>
        </a:p>
      </dsp:txBody>
      <dsp:txXfrm>
        <a:off x="808895" y="3480945"/>
        <a:ext cx="1739949" cy="1043969"/>
      </dsp:txXfrm>
    </dsp:sp>
    <dsp:sp modelId="{A06DDC97-9602-49C9-8ECA-005A27EC9533}">
      <dsp:nvSpPr>
        <dsp:cNvPr id="0" name=""/>
        <dsp:cNvSpPr/>
      </dsp:nvSpPr>
      <dsp:spPr>
        <a:xfrm>
          <a:off x="2701960" y="3787176"/>
          <a:ext cx="368869" cy="431507"/>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a:off x="2701960" y="3787176"/>
        <a:ext cx="368869" cy="431507"/>
      </dsp:txXfrm>
    </dsp:sp>
    <dsp:sp modelId="{F30D7B80-879A-4105-BC20-BCDE3836631E}">
      <dsp:nvSpPr>
        <dsp:cNvPr id="0" name=""/>
        <dsp:cNvSpPr/>
      </dsp:nvSpPr>
      <dsp:spPr>
        <a:xfrm>
          <a:off x="3244825" y="3480945"/>
          <a:ext cx="1739949" cy="1043969"/>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t>البنكرياس وظيفته ان يشجع على حرق كمية من السكر بالدم لإنتاج طاقة</a:t>
          </a:r>
          <a:endParaRPr lang="ar-SA" sz="1400" b="1" kern="1200" dirty="0"/>
        </a:p>
      </dsp:txBody>
      <dsp:txXfrm>
        <a:off x="3244825" y="3480945"/>
        <a:ext cx="1739949" cy="1043969"/>
      </dsp:txXfrm>
    </dsp:sp>
    <dsp:sp modelId="{4DD8D55F-2166-4F05-B6D3-17EE2205395C}">
      <dsp:nvSpPr>
        <dsp:cNvPr id="0" name=""/>
        <dsp:cNvSpPr/>
      </dsp:nvSpPr>
      <dsp:spPr>
        <a:xfrm>
          <a:off x="5137890" y="3787176"/>
          <a:ext cx="368869" cy="431507"/>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p>
      </dsp:txBody>
      <dsp:txXfrm>
        <a:off x="5137890" y="3787176"/>
        <a:ext cx="368869" cy="431507"/>
      </dsp:txXfrm>
    </dsp:sp>
    <dsp:sp modelId="{F33CB557-2448-4958-86D2-FC21A9EE53E3}">
      <dsp:nvSpPr>
        <dsp:cNvPr id="0" name=""/>
        <dsp:cNvSpPr/>
      </dsp:nvSpPr>
      <dsp:spPr>
        <a:xfrm>
          <a:off x="5680754" y="3480945"/>
          <a:ext cx="1739949" cy="1043969"/>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kern="1200" dirty="0" smtClean="0"/>
            <a:t>وصول المعلومة للهيبوثلاموس الذي يوقف اصدار اوامر وكل ذلك تنظيم يلعب الماء داخل الجسم دوره حيث يدخل فى جميع العمليات الحيوية </a:t>
          </a:r>
          <a:endParaRPr lang="ar-SA" sz="1200" b="1" kern="1200" dirty="0"/>
        </a:p>
      </dsp:txBody>
      <dsp:txXfrm>
        <a:off x="5680754" y="3480945"/>
        <a:ext cx="1739949" cy="104396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8C7140-8296-416C-BCF2-4C6AA7C3F403}">
      <dsp:nvSpPr>
        <dsp:cNvPr id="0" name=""/>
        <dsp:cNvSpPr/>
      </dsp:nvSpPr>
      <dsp:spPr>
        <a:xfrm>
          <a:off x="0" y="0"/>
          <a:ext cx="6336792" cy="814673"/>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t>نسبة</a:t>
          </a:r>
          <a:r>
            <a:rPr lang="ar-SA" sz="1400" b="1" kern="1200" baseline="0" dirty="0" smtClean="0"/>
            <a:t> الماء بالخلايا 43%والدورة الدموية 8%والعضلات والأنسجة 49%   واختلاف تناول الماء حسب الطقس والمناخ حيث تناول مايقارب 2-3 لتر ماء يومى </a:t>
          </a:r>
        </a:p>
        <a:p>
          <a:pPr lvl="0" algn="ctr" defTabSz="622300" rtl="1">
            <a:lnSpc>
              <a:spcPct val="90000"/>
            </a:lnSpc>
            <a:spcBef>
              <a:spcPct val="0"/>
            </a:spcBef>
            <a:spcAft>
              <a:spcPct val="35000"/>
            </a:spcAft>
          </a:pPr>
          <a:r>
            <a:rPr lang="ar-SA" sz="1400" b="1" kern="1200" baseline="0" dirty="0" smtClean="0"/>
            <a:t>وعليه نشعر بالعطش عند احتياجنا للماء</a:t>
          </a:r>
          <a:endParaRPr lang="ar-SA" sz="1400" b="1" kern="1200" dirty="0"/>
        </a:p>
      </dsp:txBody>
      <dsp:txXfrm>
        <a:off x="0" y="0"/>
        <a:ext cx="5410101" cy="814673"/>
      </dsp:txXfrm>
    </dsp:sp>
    <dsp:sp modelId="{EE2E5426-3B31-4CB3-9929-02978B247C48}">
      <dsp:nvSpPr>
        <dsp:cNvPr id="0" name=""/>
        <dsp:cNvSpPr/>
      </dsp:nvSpPr>
      <dsp:spPr>
        <a:xfrm>
          <a:off x="370355" y="939749"/>
          <a:ext cx="6336792" cy="814673"/>
        </a:xfrm>
        <a:prstGeom prst="roundRect">
          <a:avLst>
            <a:gd name="adj" fmla="val 10000"/>
          </a:avLst>
        </a:prstGeom>
        <a:solidFill>
          <a:schemeClr val="accent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t>هناك توازن بين كمية الماء التى يتناولها الفرد والكمية التى يفقدها سواء بالبول او العرق او الزفير      والمعروف بحالات الجفاف التى تصيب الاطفال نتيجة الاصابة </a:t>
          </a:r>
          <a:r>
            <a:rPr lang="ar-SA" sz="1400" b="1" kern="1200" dirty="0" err="1" smtClean="0"/>
            <a:t>بالاسهال</a:t>
          </a:r>
          <a:r>
            <a:rPr lang="ar-SA" sz="1400" b="1" kern="1200" dirty="0" smtClean="0"/>
            <a:t> او القيء ينقص معه كمية الماء بالجسم وممكن ان يصيب هذا الفقد بالموت او الغيبوبة   وعادة يحدث بعد فقد 10-20% من كمية الماء بالجسم </a:t>
          </a:r>
          <a:endParaRPr lang="ar-SA" sz="1400" b="1" kern="1200" dirty="0"/>
        </a:p>
      </dsp:txBody>
      <dsp:txXfrm>
        <a:off x="370355" y="939749"/>
        <a:ext cx="5334052" cy="814673"/>
      </dsp:txXfrm>
    </dsp:sp>
    <dsp:sp modelId="{DFF268F3-5A27-4080-816D-07E0A9CF13CB}">
      <dsp:nvSpPr>
        <dsp:cNvPr id="0" name=""/>
        <dsp:cNvSpPr/>
      </dsp:nvSpPr>
      <dsp:spPr>
        <a:xfrm>
          <a:off x="946404" y="1855644"/>
          <a:ext cx="6336792" cy="814673"/>
        </a:xfrm>
        <a:prstGeom prst="roundRect">
          <a:avLst>
            <a:gd name="adj" fmla="val 10000"/>
          </a:avLst>
        </a:prstGeom>
        <a:solidFill>
          <a:schemeClr val="accent2"/>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مركز العطش موجود بانوية الهيبوثلاموس والخلايا حساسة جدا لكمية الماء بالدم اذا نقص سرعان ماتعمل على تنظيم محتواه من الماء</a:t>
          </a:r>
          <a:endParaRPr lang="ar-SA" sz="1800" b="1" kern="1200" dirty="0"/>
        </a:p>
      </dsp:txBody>
      <dsp:txXfrm>
        <a:off x="946404" y="1855644"/>
        <a:ext cx="5334052" cy="814673"/>
      </dsp:txXfrm>
    </dsp:sp>
    <dsp:sp modelId="{63115CB0-C135-4316-90F3-D29AADD942A4}">
      <dsp:nvSpPr>
        <dsp:cNvPr id="0" name=""/>
        <dsp:cNvSpPr/>
      </dsp:nvSpPr>
      <dsp:spPr>
        <a:xfrm>
          <a:off x="1419605" y="2783466"/>
          <a:ext cx="6336792" cy="814673"/>
        </a:xfrm>
        <a:prstGeom prst="roundRect">
          <a:avLst>
            <a:gd name="adj" fmla="val 10000"/>
          </a:avLst>
        </a:prstGeom>
        <a:solidFill>
          <a:schemeClr val="accent4"/>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t>عن طريق ارسال خلايا مركز العطش اشارات كيميائية تنبه الجهاز العصبي   لمنطقة الحلق </a:t>
          </a:r>
          <a:r>
            <a:rPr lang="ar-SA" sz="2000" b="1" kern="1200" dirty="0" err="1" smtClean="0"/>
            <a:t>واحساس</a:t>
          </a:r>
          <a:r>
            <a:rPr lang="ar-SA" sz="2000" b="1" kern="1200" dirty="0" smtClean="0"/>
            <a:t> بالجفاف</a:t>
          </a:r>
          <a:endParaRPr lang="ar-SA" sz="2000" b="1" kern="1200" dirty="0"/>
        </a:p>
      </dsp:txBody>
      <dsp:txXfrm>
        <a:off x="1419605" y="2783466"/>
        <a:ext cx="5334052" cy="814673"/>
      </dsp:txXfrm>
    </dsp:sp>
    <dsp:sp modelId="{0BA3BE40-CCA6-4B8C-B1DB-85A80D9F7A92}">
      <dsp:nvSpPr>
        <dsp:cNvPr id="0" name=""/>
        <dsp:cNvSpPr/>
      </dsp:nvSpPr>
      <dsp:spPr>
        <a:xfrm>
          <a:off x="1892808" y="3711288"/>
          <a:ext cx="6336792" cy="814673"/>
        </a:xfrm>
        <a:prstGeom prst="roundRect">
          <a:avLst>
            <a:gd name="adj" fmla="val 10000"/>
          </a:avLst>
        </a:prstGeom>
        <a:solidFill>
          <a:schemeClr val="accent3"/>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t>يرسل المركز ايضا اشارة للغدد النخامية </a:t>
          </a:r>
          <a:r>
            <a:rPr lang="ar-SA" sz="2000" b="1" kern="1200" dirty="0" err="1" smtClean="0"/>
            <a:t>لافراز</a:t>
          </a:r>
          <a:r>
            <a:rPr lang="ar-SA" sz="2000" b="1" kern="1200" dirty="0" smtClean="0"/>
            <a:t> هرمون </a:t>
          </a:r>
          <a:r>
            <a:rPr lang="ar-SA" sz="2000" b="1" kern="1200" dirty="0" err="1" smtClean="0"/>
            <a:t>الفازوبرسين</a:t>
          </a:r>
          <a:r>
            <a:rPr lang="ar-SA" sz="2000" b="1" kern="1200" dirty="0" smtClean="0"/>
            <a:t> او هرمون مضاد </a:t>
          </a:r>
          <a:r>
            <a:rPr lang="ar-SA" sz="2000" b="1" kern="1200" dirty="0" err="1" smtClean="0"/>
            <a:t>لادرار</a:t>
          </a:r>
          <a:r>
            <a:rPr lang="ar-SA" sz="2000" b="1" kern="1200" dirty="0" smtClean="0"/>
            <a:t> البول ليمنع الكليتين من افراز المزيد من البول </a:t>
          </a:r>
          <a:endParaRPr lang="ar-SA" sz="2000" b="1" kern="1200" dirty="0"/>
        </a:p>
      </dsp:txBody>
      <dsp:txXfrm>
        <a:off x="1892808" y="3711288"/>
        <a:ext cx="5334052" cy="814673"/>
      </dsp:txXfrm>
    </dsp:sp>
    <dsp:sp modelId="{AF175E31-A969-4D9E-9E78-BF2DC9359702}">
      <dsp:nvSpPr>
        <dsp:cNvPr id="0" name=""/>
        <dsp:cNvSpPr/>
      </dsp:nvSpPr>
      <dsp:spPr>
        <a:xfrm>
          <a:off x="5807254" y="595164"/>
          <a:ext cx="529537" cy="529537"/>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endParaRPr lang="ar-SA" sz="2500" kern="1200"/>
        </a:p>
      </dsp:txBody>
      <dsp:txXfrm>
        <a:off x="5807254" y="595164"/>
        <a:ext cx="529537" cy="529537"/>
      </dsp:txXfrm>
    </dsp:sp>
    <dsp:sp modelId="{252FDD0F-D61D-4062-A55E-77A18CF2350C}">
      <dsp:nvSpPr>
        <dsp:cNvPr id="0" name=""/>
        <dsp:cNvSpPr/>
      </dsp:nvSpPr>
      <dsp:spPr>
        <a:xfrm>
          <a:off x="6280456" y="1522986"/>
          <a:ext cx="529537" cy="529537"/>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endParaRPr lang="ar-SA" sz="2500" kern="1200"/>
        </a:p>
      </dsp:txBody>
      <dsp:txXfrm>
        <a:off x="6280456" y="1522986"/>
        <a:ext cx="529537" cy="529537"/>
      </dsp:txXfrm>
    </dsp:sp>
    <dsp:sp modelId="{58103F67-8CEB-46D4-B473-0B2FDE597D5F}">
      <dsp:nvSpPr>
        <dsp:cNvPr id="0" name=""/>
        <dsp:cNvSpPr/>
      </dsp:nvSpPr>
      <dsp:spPr>
        <a:xfrm>
          <a:off x="6753658" y="2437230"/>
          <a:ext cx="529537" cy="529537"/>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endParaRPr lang="ar-SA" sz="2500" kern="1200"/>
        </a:p>
      </dsp:txBody>
      <dsp:txXfrm>
        <a:off x="6753658" y="2437230"/>
        <a:ext cx="529537" cy="529537"/>
      </dsp:txXfrm>
    </dsp:sp>
    <dsp:sp modelId="{F63B2B93-966D-4E3E-8D6C-73F2153EECB0}">
      <dsp:nvSpPr>
        <dsp:cNvPr id="0" name=""/>
        <dsp:cNvSpPr/>
      </dsp:nvSpPr>
      <dsp:spPr>
        <a:xfrm>
          <a:off x="7226860" y="3374104"/>
          <a:ext cx="529537" cy="529537"/>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endParaRPr lang="ar-SA" sz="2500" kern="1200"/>
        </a:p>
      </dsp:txBody>
      <dsp:txXfrm>
        <a:off x="7226860" y="3374104"/>
        <a:ext cx="529537" cy="52953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D540A-8DF4-445F-9328-B26CE349D5F1}">
      <dsp:nvSpPr>
        <dsp:cNvPr id="0" name=""/>
        <dsp:cNvSpPr/>
      </dsp:nvSpPr>
      <dsp:spPr>
        <a:xfrm>
          <a:off x="298377" y="277444"/>
          <a:ext cx="2679746" cy="157249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t>- 1</a:t>
          </a:r>
          <a:r>
            <a:rPr lang="ar-SA" sz="1600" b="1" kern="1200" dirty="0" smtClean="0"/>
            <a:t>الماء يساعد على تقليل الكولسترول في الدم: حيث أن للماء تأثير جذري على الكولسترول حيث يعمل على تقليله في الجسم مما يساعد على نقص الوزن بصورة أسرع</a:t>
          </a:r>
          <a:endParaRPr lang="ar-SA" sz="1600" kern="1200" dirty="0"/>
        </a:p>
      </dsp:txBody>
      <dsp:txXfrm>
        <a:off x="298377" y="277444"/>
        <a:ext cx="2679746" cy="1572494"/>
      </dsp:txXfrm>
    </dsp:sp>
    <dsp:sp modelId="{8B17ED86-84A6-4FFD-8993-B07CEC78B221}">
      <dsp:nvSpPr>
        <dsp:cNvPr id="0" name=""/>
        <dsp:cNvSpPr/>
      </dsp:nvSpPr>
      <dsp:spPr>
        <a:xfrm>
          <a:off x="3155333" y="277444"/>
          <a:ext cx="1772096" cy="1572494"/>
        </a:xfrm>
        <a:prstGeom prst="rect">
          <a:avLst/>
        </a:prstGeom>
        <a:gradFill rotWithShape="0">
          <a:gsLst>
            <a:gs pos="0">
              <a:schemeClr val="accent2">
                <a:hueOff val="-4032637"/>
                <a:satOff val="1754"/>
                <a:lumOff val="510"/>
                <a:alphaOff val="0"/>
                <a:shade val="15000"/>
                <a:satMod val="180000"/>
              </a:schemeClr>
            </a:gs>
            <a:gs pos="50000">
              <a:schemeClr val="accent2">
                <a:hueOff val="-4032637"/>
                <a:satOff val="1754"/>
                <a:lumOff val="510"/>
                <a:alphaOff val="0"/>
                <a:shade val="45000"/>
                <a:satMod val="170000"/>
              </a:schemeClr>
            </a:gs>
            <a:gs pos="70000">
              <a:schemeClr val="accent2">
                <a:hueOff val="-4032637"/>
                <a:satOff val="1754"/>
                <a:lumOff val="510"/>
                <a:alphaOff val="0"/>
                <a:tint val="99000"/>
                <a:shade val="65000"/>
                <a:satMod val="155000"/>
              </a:schemeClr>
            </a:gs>
            <a:gs pos="100000">
              <a:schemeClr val="accent2">
                <a:hueOff val="-4032637"/>
                <a:satOff val="1754"/>
                <a:lumOff val="51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b="1" kern="1200" dirty="0" smtClean="0"/>
            <a:t>2- </a:t>
          </a:r>
          <a:r>
            <a:rPr lang="ar-SA" sz="1500" b="1" kern="1200" dirty="0" smtClean="0"/>
            <a:t>الماء له دور كبير في عملية الهضم السليم: حيث أن عملية الهضم تتطلب كميات معينة من الماء ونقص تلك الكمية قد تؤدي الى مشاكل في الهضم ومتاعب للجسم</a:t>
          </a:r>
          <a:endParaRPr lang="ar-SA" sz="1500" kern="1200" dirty="0"/>
        </a:p>
      </dsp:txBody>
      <dsp:txXfrm>
        <a:off x="3155333" y="277444"/>
        <a:ext cx="1772096" cy="1572494"/>
      </dsp:txXfrm>
    </dsp:sp>
    <dsp:sp modelId="{7686F80A-32FF-4A16-A036-087031C3738D}">
      <dsp:nvSpPr>
        <dsp:cNvPr id="0" name=""/>
        <dsp:cNvSpPr/>
      </dsp:nvSpPr>
      <dsp:spPr>
        <a:xfrm>
          <a:off x="5104639" y="275955"/>
          <a:ext cx="2826582" cy="1575471"/>
        </a:xfrm>
        <a:prstGeom prst="rect">
          <a:avLst/>
        </a:prstGeom>
        <a:gradFill rotWithShape="0">
          <a:gsLst>
            <a:gs pos="0">
              <a:schemeClr val="accent2">
                <a:hueOff val="-8065275"/>
                <a:satOff val="3508"/>
                <a:lumOff val="1020"/>
                <a:alphaOff val="0"/>
                <a:shade val="15000"/>
                <a:satMod val="180000"/>
              </a:schemeClr>
            </a:gs>
            <a:gs pos="50000">
              <a:schemeClr val="accent2">
                <a:hueOff val="-8065275"/>
                <a:satOff val="3508"/>
                <a:lumOff val="1020"/>
                <a:alphaOff val="0"/>
                <a:shade val="45000"/>
                <a:satMod val="170000"/>
              </a:schemeClr>
            </a:gs>
            <a:gs pos="70000">
              <a:schemeClr val="accent2">
                <a:hueOff val="-8065275"/>
                <a:satOff val="3508"/>
                <a:lumOff val="1020"/>
                <a:alphaOff val="0"/>
                <a:tint val="99000"/>
                <a:shade val="65000"/>
                <a:satMod val="155000"/>
              </a:schemeClr>
            </a:gs>
            <a:gs pos="100000">
              <a:schemeClr val="accent2">
                <a:hueOff val="-8065275"/>
                <a:satOff val="3508"/>
                <a:lumOff val="102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kern="1200" dirty="0" smtClean="0"/>
            <a:t>3- </a:t>
          </a:r>
          <a:r>
            <a:rPr lang="ar-SA" sz="1200" b="1" kern="1200" dirty="0" smtClean="0"/>
            <a:t>الماء يرطب البشره ويجعلها أكثر اشعاعا ومرونة: معظم نجوم عارضي الأزياء يعلمون جيدا أن تناول 2 لتر من الماء يوميا يكسب بشرتهم النضارة والحيوية والرطوبة كما أن نقص الوزن يجعل البشرة في حاجة الى المزيد من السوائل للحفاظ على شكلها من الانكماش</a:t>
          </a:r>
          <a:r>
            <a:rPr lang="en-US" sz="1200" b="1" kern="1200" dirty="0" smtClean="0"/>
            <a:t/>
          </a:r>
          <a:br>
            <a:rPr lang="en-US" sz="1200" b="1" kern="1200" dirty="0" smtClean="0"/>
          </a:br>
          <a:endParaRPr lang="ar-SA" sz="1200" kern="1200" dirty="0"/>
        </a:p>
      </dsp:txBody>
      <dsp:txXfrm>
        <a:off x="5104639" y="275955"/>
        <a:ext cx="2826582" cy="1575471"/>
      </dsp:txXfrm>
    </dsp:sp>
    <dsp:sp modelId="{9BCE619D-37C2-4E70-AA01-886D8725CD2F}">
      <dsp:nvSpPr>
        <dsp:cNvPr id="0" name=""/>
        <dsp:cNvSpPr/>
      </dsp:nvSpPr>
      <dsp:spPr>
        <a:xfrm>
          <a:off x="2313" y="2224973"/>
          <a:ext cx="2839678" cy="1828697"/>
        </a:xfrm>
        <a:prstGeom prst="rect">
          <a:avLst/>
        </a:prstGeom>
        <a:gradFill rotWithShape="0">
          <a:gsLst>
            <a:gs pos="0">
              <a:schemeClr val="accent2">
                <a:hueOff val="-12097913"/>
                <a:satOff val="5261"/>
                <a:lumOff val="1530"/>
                <a:alphaOff val="0"/>
                <a:shade val="15000"/>
                <a:satMod val="180000"/>
              </a:schemeClr>
            </a:gs>
            <a:gs pos="50000">
              <a:schemeClr val="accent2">
                <a:hueOff val="-12097913"/>
                <a:satOff val="5261"/>
                <a:lumOff val="1530"/>
                <a:alphaOff val="0"/>
                <a:shade val="45000"/>
                <a:satMod val="170000"/>
              </a:schemeClr>
            </a:gs>
            <a:gs pos="70000">
              <a:schemeClr val="accent2">
                <a:hueOff val="-12097913"/>
                <a:satOff val="5261"/>
                <a:lumOff val="1530"/>
                <a:alphaOff val="0"/>
                <a:tint val="99000"/>
                <a:shade val="65000"/>
                <a:satMod val="155000"/>
              </a:schemeClr>
            </a:gs>
            <a:gs pos="100000">
              <a:schemeClr val="accent2">
                <a:hueOff val="-12097913"/>
                <a:satOff val="5261"/>
                <a:lumOff val="153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-4 </a:t>
          </a:r>
          <a:r>
            <a:rPr lang="ar-SA" sz="1600" b="1" kern="1200" dirty="0" smtClean="0"/>
            <a:t>الماء يعمل على تهدئة الجهاز الهضمي: وذلك لأن أثناء القيام بعملية الهضم تحدث العديد من الاضطرابات في المعدة والتي قد تؤدي الى مشاكل اثناء الهضم مما قد يسبب مشاكل في المعدة ولذلك الماء هام جدا في تقليل تلك الاضطرابات</a:t>
          </a:r>
          <a:r>
            <a:rPr lang="en-US" sz="1800" b="1" kern="1200" dirty="0" smtClean="0"/>
            <a:t> </a:t>
          </a:r>
          <a:br>
            <a:rPr lang="en-US" sz="1800" b="1" kern="1200" dirty="0" smtClean="0"/>
          </a:br>
          <a:endParaRPr lang="ar-SA" sz="1800" kern="1200" dirty="0"/>
        </a:p>
      </dsp:txBody>
      <dsp:txXfrm>
        <a:off x="2313" y="2224973"/>
        <a:ext cx="2839678" cy="1828697"/>
      </dsp:txXfrm>
    </dsp:sp>
    <dsp:sp modelId="{E4D7CDA9-E305-4E72-A584-16706AEC7EC9}">
      <dsp:nvSpPr>
        <dsp:cNvPr id="0" name=""/>
        <dsp:cNvSpPr/>
      </dsp:nvSpPr>
      <dsp:spPr>
        <a:xfrm>
          <a:off x="3019201" y="2137775"/>
          <a:ext cx="2963441" cy="2003092"/>
        </a:xfrm>
        <a:prstGeom prst="rect">
          <a:avLst/>
        </a:prstGeom>
        <a:gradFill rotWithShape="0">
          <a:gsLst>
            <a:gs pos="0">
              <a:schemeClr val="accent2">
                <a:hueOff val="-16130550"/>
                <a:satOff val="7015"/>
                <a:lumOff val="2040"/>
                <a:alphaOff val="0"/>
                <a:shade val="15000"/>
                <a:satMod val="180000"/>
              </a:schemeClr>
            </a:gs>
            <a:gs pos="50000">
              <a:schemeClr val="accent2">
                <a:hueOff val="-16130550"/>
                <a:satOff val="7015"/>
                <a:lumOff val="2040"/>
                <a:alphaOff val="0"/>
                <a:shade val="45000"/>
                <a:satMod val="170000"/>
              </a:schemeClr>
            </a:gs>
            <a:gs pos="70000">
              <a:schemeClr val="accent2">
                <a:hueOff val="-16130550"/>
                <a:satOff val="7015"/>
                <a:lumOff val="2040"/>
                <a:alphaOff val="0"/>
                <a:tint val="99000"/>
                <a:shade val="65000"/>
                <a:satMod val="155000"/>
              </a:schemeClr>
            </a:gs>
            <a:gs pos="100000">
              <a:schemeClr val="accent2">
                <a:hueOff val="-16130550"/>
                <a:satOff val="7015"/>
                <a:lumOff val="204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smtClean="0"/>
            <a:t>5</a:t>
          </a:r>
          <a:r>
            <a:rPr lang="ar-SA" sz="2000" b="1" kern="1200" dirty="0" smtClean="0"/>
            <a:t>-الماء يساعد على فقدان الشهية: حيث أن الاشخاص الذين يشربون الماء بكميات كبيرة نسبيا لا يشعرون بالجوع وهو ما يسمى فقدان الشهية والذي له دور كبير في التخلص من الوزن الزائد</a:t>
          </a:r>
          <a:r>
            <a:rPr lang="en-US" sz="2000" b="1" kern="1200" dirty="0" smtClean="0"/>
            <a:t> </a:t>
          </a:r>
          <a:endParaRPr lang="ar-SA" sz="2000" kern="1200" dirty="0"/>
        </a:p>
      </dsp:txBody>
      <dsp:txXfrm>
        <a:off x="3019201" y="2137775"/>
        <a:ext cx="2963441" cy="2003092"/>
      </dsp:txXfrm>
    </dsp:sp>
    <dsp:sp modelId="{3548548C-F955-4D71-B288-C7F94555311D}">
      <dsp:nvSpPr>
        <dsp:cNvPr id="0" name=""/>
        <dsp:cNvSpPr/>
      </dsp:nvSpPr>
      <dsp:spPr>
        <a:xfrm>
          <a:off x="6159852" y="2028637"/>
          <a:ext cx="2067434" cy="2221369"/>
        </a:xfrm>
        <a:prstGeom prst="rect">
          <a:avLst/>
        </a:prstGeom>
        <a:gradFill rotWithShape="0">
          <a:gsLst>
            <a:gs pos="0">
              <a:schemeClr val="accent2">
                <a:hueOff val="-20163188"/>
                <a:satOff val="8769"/>
                <a:lumOff val="2550"/>
                <a:alphaOff val="0"/>
                <a:shade val="15000"/>
                <a:satMod val="180000"/>
              </a:schemeClr>
            </a:gs>
            <a:gs pos="50000">
              <a:schemeClr val="accent2">
                <a:hueOff val="-20163188"/>
                <a:satOff val="8769"/>
                <a:lumOff val="2550"/>
                <a:alphaOff val="0"/>
                <a:shade val="45000"/>
                <a:satMod val="170000"/>
              </a:schemeClr>
            </a:gs>
            <a:gs pos="70000">
              <a:schemeClr val="accent2">
                <a:hueOff val="-20163188"/>
                <a:satOff val="8769"/>
                <a:lumOff val="2550"/>
                <a:alphaOff val="0"/>
                <a:tint val="99000"/>
                <a:shade val="65000"/>
                <a:satMod val="155000"/>
              </a:schemeClr>
            </a:gs>
            <a:gs pos="100000">
              <a:schemeClr val="accent2">
                <a:hueOff val="-20163188"/>
                <a:satOff val="8769"/>
                <a:lumOff val="255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6-</a:t>
          </a:r>
          <a:r>
            <a:rPr lang="ar-SA" sz="1800" b="1" kern="1200" dirty="0" smtClean="0"/>
            <a:t>الماء يعمل على تخليص الكبد من الدهون: ويحتاج ذلك الى الماء كعنصر أساسي في التخلص من الدهون والذي له دور اساسي في فقد الوزن</a:t>
          </a:r>
          <a:r>
            <a:rPr lang="en-US" sz="1800" b="1" kern="1200" dirty="0" smtClean="0"/>
            <a:t/>
          </a:r>
          <a:br>
            <a:rPr lang="en-US" sz="1800" b="1" kern="1200" dirty="0" smtClean="0"/>
          </a:br>
          <a:endParaRPr lang="ar-SA" sz="1800" kern="1200" dirty="0"/>
        </a:p>
      </dsp:txBody>
      <dsp:txXfrm>
        <a:off x="6159852" y="2028637"/>
        <a:ext cx="2067434" cy="22213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18/10/34</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18/10/34</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18/10/34</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18/10/34</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18/10/34</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l-zin.com/v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l-zin.com/v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forum.maas1.net/t117787.html"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prstTxWarp prst="textPlain">
              <a:avLst/>
            </a:prstTxWarp>
            <a:normAutofit/>
          </a:bodyPr>
          <a:lstStyle/>
          <a:p>
            <a:r>
              <a:rPr lang="ar-SA" sz="40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إعداد </a:t>
            </a:r>
          </a:p>
          <a:p>
            <a:r>
              <a:rPr lang="ar-SA" sz="40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د/ منال جويدة </a:t>
            </a:r>
          </a:p>
          <a:p>
            <a:r>
              <a:rPr lang="ar-SA" sz="40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الاستاذ المساعد   بقسم الاقتصاد المنزلى</a:t>
            </a:r>
            <a:endParaRPr lang="ar-SA" sz="40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
        <p:nvSpPr>
          <p:cNvPr id="2" name="عنوان 1"/>
          <p:cNvSpPr>
            <a:spLocks noGrp="1"/>
          </p:cNvSpPr>
          <p:nvPr>
            <p:ph type="title"/>
          </p:nvPr>
        </p:nvSpPr>
        <p:spPr>
          <a:xfrm>
            <a:off x="0" y="274638"/>
            <a:ext cx="9144000" cy="1143000"/>
          </a:xfrm>
        </p:spPr>
        <p:txBody>
          <a:bodyPr>
            <a:normAutofit/>
          </a:bodyPr>
          <a:lstStyle/>
          <a:p>
            <a:pPr algn="ctr"/>
            <a:r>
              <a:rPr lang="ar-SA" sz="6600"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الماء معجزة الحياة </a:t>
            </a:r>
            <a:endParaRPr lang="ar-SA" sz="6600" cap="all" dirty="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iterate type="wd">
                                    <p:tmPct val="10000"/>
                                  </p:iterate>
                                  <p:childTnLst>
                                    <p:set>
                                      <p:cBhvr>
                                        <p:cTn id="11" dur="2000">
                                          <p:stCondLst>
                                            <p:cond delay="0"/>
                                          </p:stCondLst>
                                        </p:cTn>
                                        <p:tgtEl>
                                          <p:spTgt spid="3">
                                            <p:txEl>
                                              <p:pRg st="0" end="0"/>
                                            </p:txEl>
                                          </p:spTgt>
                                        </p:tgtEl>
                                        <p:attrNameLst>
                                          <p:attrName>style.visibility</p:attrName>
                                        </p:attrNameLst>
                                      </p:cBhvr>
                                      <p:to>
                                        <p:strVal val="visible"/>
                                      </p:to>
                                    </p:set>
                                  </p:childTnLst>
                                </p:cTn>
                              </p:par>
                              <p:par>
                                <p:cTn id="12" presetID="11" presetClass="entr" presetSubtype="0" fill="hold" nodeType="withEffect">
                                  <p:stCondLst>
                                    <p:cond delay="0"/>
                                  </p:stCondLst>
                                  <p:iterate type="wd">
                                    <p:tmPct val="10000"/>
                                  </p:iterate>
                                  <p:childTnLst>
                                    <p:set>
                                      <p:cBhvr>
                                        <p:cTn id="13" dur="2000">
                                          <p:stCondLst>
                                            <p:cond delay="0"/>
                                          </p:stCondLst>
                                        </p:cTn>
                                        <p:tgtEl>
                                          <p:spTgt spid="3">
                                            <p:txEl>
                                              <p:pRg st="1" end="1"/>
                                            </p:txEl>
                                          </p:spTgt>
                                        </p:tgtEl>
                                        <p:attrNameLst>
                                          <p:attrName>style.visibility</p:attrName>
                                        </p:attrNameLst>
                                      </p:cBhvr>
                                      <p:to>
                                        <p:strVal val="visible"/>
                                      </p:to>
                                    </p:set>
                                  </p:childTnLst>
                                </p:cTn>
                              </p:par>
                              <p:par>
                                <p:cTn id="14" presetID="11" presetClass="entr" presetSubtype="0" fill="hold" nodeType="withEffect">
                                  <p:stCondLst>
                                    <p:cond delay="0"/>
                                  </p:stCondLst>
                                  <p:iterate type="wd">
                                    <p:tmPct val="10000"/>
                                  </p:iterate>
                                  <p:childTnLst>
                                    <p:set>
                                      <p:cBhvr>
                                        <p:cTn id="15" dur="2000">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iterate type="wd">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0"/>
                                  </p:iterate>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iterate type="wd">
                                    <p:tmPct val="0"/>
                                  </p:iterate>
                                  <p:childTnLst>
                                    <p:set>
                                      <p:cBhvr>
                                        <p:cTn id="29" dur="1" fill="hold">
                                          <p:stCondLst>
                                            <p:cond delay="0"/>
                                          </p:stCondLst>
                                        </p:cTn>
                                        <p:tgtEl>
                                          <p:spTgt spid="3">
                                            <p:txEl>
                                              <p:pRg st="0" end="0"/>
                                            </p:txEl>
                                          </p:spTgt>
                                        </p:tgtEl>
                                        <p:attrNameLst>
                                          <p:attrName>style.visibility</p:attrName>
                                        </p:attrNameLst>
                                      </p:cBhvr>
                                      <p:to>
                                        <p:strVal val="visible"/>
                                      </p:to>
                                    </p:set>
                                    <p:animEffect transition="in" filter="dissolv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rev="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481328"/>
            <a:ext cx="9144000" cy="4611968"/>
          </a:xfrm>
        </p:spPr>
        <p:txBody>
          <a:bodyPr>
            <a:normAutofit fontScale="85000" lnSpcReduction="20000"/>
          </a:bodyPr>
          <a:lstStyle/>
          <a:p>
            <a:r>
              <a:rPr lang="ar-SA" b="1" dirty="0" smtClean="0"/>
              <a:t>ولكن هنالك صفة جديدة لهذا الماء يحدثنا عنها العلماء وهي أنه ماء يستطيع أن يجدد الخلايا في الجسم بشكل أكبر من الماء العادي أما علماء الطاقة فيؤكدون أن ماء المطر يمتلك كمية أكبر من الطاقة، وهذا ما ينعكس إيجابياً على الحالة النفسية للإنسان فالماء النازل من السماء هو ماء مقطر يمتلك خصائص التعقيم والتطهير وليس له طعم لذلك وصفه البيان الإلهي </a:t>
            </a:r>
            <a:r>
              <a:rPr lang="ar-SA" b="1" dirty="0" err="1" smtClean="0"/>
              <a:t>بكلمة </a:t>
            </a:r>
            <a:r>
              <a:rPr lang="ar-SA" b="1" dirty="0" smtClean="0"/>
              <a:t>(طَهوراً</a:t>
            </a:r>
            <a:r>
              <a:rPr lang="ar-SA" b="1" dirty="0" err="1" smtClean="0"/>
              <a:t>).</a:t>
            </a:r>
            <a:r>
              <a:rPr lang="ar-SA" b="1" dirty="0" smtClean="0"/>
              <a:t> يقول تعالي</a:t>
            </a:r>
            <a:r>
              <a:rPr lang="ar-SA" b="1" dirty="0" smtClean="0">
                <a:solidFill>
                  <a:srgbClr val="FF0000"/>
                </a:solidFill>
              </a:rPr>
              <a:t>(وَأَنْزَلْنَا مِنَ السَّمَاءِ مَاءً طَهُورًا</a:t>
            </a:r>
            <a:r>
              <a:rPr lang="ar-SA" b="1" dirty="0" err="1" smtClean="0">
                <a:solidFill>
                  <a:srgbClr val="FF0000"/>
                </a:solidFill>
              </a:rPr>
              <a:t>) </a:t>
            </a:r>
            <a:r>
              <a:rPr lang="ar-SA" b="1" dirty="0" smtClean="0">
                <a:solidFill>
                  <a:srgbClr val="FF0000"/>
                </a:solidFill>
              </a:rPr>
              <a:t>[الفرقان: 48</a:t>
            </a:r>
            <a:r>
              <a:rPr lang="ar-SA" b="1" dirty="0" err="1" smtClean="0">
                <a:solidFill>
                  <a:srgbClr val="FF0000"/>
                </a:solidFill>
              </a:rPr>
              <a:t>].</a:t>
            </a:r>
            <a:endParaRPr lang="ar-SA" b="1" dirty="0" smtClean="0"/>
          </a:p>
          <a:p>
            <a:r>
              <a:rPr lang="ar-SA" sz="5200" b="1" dirty="0" smtClean="0">
                <a:ln>
                  <a:solidFill>
                    <a:schemeClr val="accent4">
                      <a:lumMod val="50000"/>
                    </a:schemeClr>
                  </a:solidFill>
                </a:ln>
                <a:solidFill>
                  <a:schemeClr val="bg2">
                    <a:lumMod val="50000"/>
                  </a:schemeClr>
                </a:solidFill>
              </a:rPr>
              <a:t>المــــــــــــاء الفــــــرات </a:t>
            </a:r>
            <a:endParaRPr lang="en-US" sz="5200" dirty="0" smtClean="0">
              <a:ln>
                <a:solidFill>
                  <a:schemeClr val="accent4">
                    <a:lumMod val="50000"/>
                  </a:schemeClr>
                </a:solidFill>
              </a:ln>
              <a:solidFill>
                <a:schemeClr val="bg2">
                  <a:lumMod val="50000"/>
                </a:schemeClr>
              </a:solidFill>
            </a:endParaRPr>
          </a:p>
          <a:p>
            <a:r>
              <a:rPr lang="ar-SA" b="1" dirty="0" smtClean="0"/>
              <a:t>لقد سمّى الله تعالى ماء الأنهار والماء المختزن تحت الأرض والذي نشربه بالماء الفرات، أي المستساغ الطعم، بينما سمّى ماء البحر بالأجاج للدلالة على ملوحته الزائدة، وسمى ماء المطر بالماء الطهور، وبذلك يكون القرآن أول كتاب يعطينا تصنيفاً علمياً للمياه.</a:t>
            </a:r>
            <a:endParaRPr lang="en-US" dirty="0" smtClean="0"/>
          </a:p>
          <a:p>
            <a:r>
              <a:rPr lang="ar-SA" b="1" dirty="0" smtClean="0"/>
              <a:t>يقول تعالي</a:t>
            </a:r>
            <a:r>
              <a:rPr lang="ar-SA" b="1" dirty="0" smtClean="0">
                <a:solidFill>
                  <a:srgbClr val="FF0000"/>
                </a:solidFill>
              </a:rPr>
              <a:t>(وَأَسْقَيْنَاكُمْ مَاءً فُرَاتًا</a:t>
            </a:r>
            <a:r>
              <a:rPr lang="ar-SA" b="1" dirty="0" err="1" smtClean="0">
                <a:solidFill>
                  <a:srgbClr val="FF0000"/>
                </a:solidFill>
              </a:rPr>
              <a:t>) </a:t>
            </a:r>
            <a:r>
              <a:rPr lang="ar-SA" b="1" dirty="0" smtClean="0">
                <a:solidFill>
                  <a:srgbClr val="FF0000"/>
                </a:solidFill>
              </a:rPr>
              <a:t>[المرسلات: 27</a:t>
            </a:r>
            <a:r>
              <a:rPr lang="ar-SA" b="1" dirty="0" err="1" smtClean="0">
                <a:solidFill>
                  <a:srgbClr val="FF0000"/>
                </a:solidFill>
              </a:rPr>
              <a:t>].</a:t>
            </a:r>
            <a:r>
              <a:rPr lang="ar-SA" b="1" dirty="0" smtClean="0">
                <a:solidFill>
                  <a:srgbClr val="FF0000"/>
                </a:solidFill>
              </a:rPr>
              <a:t> </a:t>
            </a:r>
            <a:r>
              <a:rPr lang="ar-SA" b="1" dirty="0" smtClean="0"/>
              <a:t>فالماء الذي نشربه من الأنهار والينابيع والآبار ماء عذب ومستساغ المذاق لأنه يحوي كمية من المعادن مثل الحديد الذي يجعل طعم الماء </a:t>
            </a:r>
            <a:r>
              <a:rPr lang="ar-SA" b="1" dirty="0" err="1" smtClean="0"/>
              <a:t>حلواً.</a:t>
            </a:r>
            <a:r>
              <a:rPr lang="ar-SA" b="1" dirty="0" smtClean="0"/>
              <a:t> وهذا يناسبه </a:t>
            </a:r>
            <a:r>
              <a:rPr lang="ar-SA" b="1" dirty="0" err="1" smtClean="0"/>
              <a:t>كلمة </a:t>
            </a:r>
            <a:r>
              <a:rPr lang="ar-SA" b="1" dirty="0" smtClean="0"/>
              <a:t>(فُراتاً)،و(الماء الفرات) في اللغة هو الماء المستساغ المذاق كما في المعاجم اللغوية بينما</a:t>
            </a:r>
            <a:endParaRPr lang="en-US" dirty="0" smtClean="0">
              <a:solidFill>
                <a:srgbClr val="FF0000"/>
              </a:solidFill>
            </a:endParaRPr>
          </a:p>
          <a:p>
            <a:endParaRPr lang="ar-SA" dirty="0"/>
          </a:p>
        </p:txBody>
      </p:sp>
      <p:sp>
        <p:nvSpPr>
          <p:cNvPr id="3" name="عنوان 2"/>
          <p:cNvSpPr>
            <a:spLocks noGrp="1"/>
          </p:cNvSpPr>
          <p:nvPr>
            <p:ph type="title"/>
          </p:nvPr>
        </p:nvSpPr>
        <p:spPr>
          <a:xfrm>
            <a:off x="0" y="0"/>
            <a:ext cx="9144000" cy="141763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a:normAutofit/>
          </a:bodyPr>
          <a:lstStyle/>
          <a:p>
            <a:pPr algn="ctr"/>
            <a:r>
              <a:rPr lang="ar-SA" sz="6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المـــاء الطهور </a:t>
            </a:r>
            <a:endParaRPr lang="ar-SA" sz="6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8"/>
            <a:ext cx="8229600" cy="5376672"/>
          </a:xfrm>
        </p:spPr>
        <p:txBody>
          <a:bodyPr/>
          <a:lstStyle/>
          <a:p>
            <a:r>
              <a:rPr lang="ar-SA" b="1" dirty="0" smtClean="0"/>
              <a:t>فالماء عندما ينزل من السماء يكون طهوراً ثم يمتزج بالمعادن والأملاح في الأرض ليصبح </a:t>
            </a:r>
            <a:r>
              <a:rPr lang="ar-SA" b="1" dirty="0" err="1" smtClean="0"/>
              <a:t>فراتاً.</a:t>
            </a:r>
            <a:r>
              <a:rPr lang="ar-SA" b="1" dirty="0" smtClean="0"/>
              <a:t> وحتى عندما يتحدث القرآن عن مياه الأنهار نجده يستخدم </a:t>
            </a:r>
            <a:r>
              <a:rPr lang="ar-SA" b="1" dirty="0" err="1" smtClean="0"/>
              <a:t>كلمة </a:t>
            </a:r>
            <a:r>
              <a:rPr lang="ar-SA" b="1" dirty="0" smtClean="0"/>
              <a:t>(</a:t>
            </a:r>
            <a:r>
              <a:rPr lang="ar-SA" b="1" dirty="0" smtClean="0">
                <a:solidFill>
                  <a:schemeClr val="accent1">
                    <a:lumMod val="75000"/>
                  </a:schemeClr>
                </a:solidFill>
              </a:rPr>
              <a:t>فراتاً</a:t>
            </a:r>
            <a:r>
              <a:rPr lang="ar-SA" b="1" dirty="0" smtClean="0"/>
              <a:t>) ولا يستخدم </a:t>
            </a:r>
            <a:r>
              <a:rPr lang="ar-SA" b="1" dirty="0" err="1" smtClean="0"/>
              <a:t>كلمة </a:t>
            </a:r>
            <a:r>
              <a:rPr lang="ar-SA" b="1" dirty="0" smtClean="0"/>
              <a:t>(</a:t>
            </a:r>
            <a:r>
              <a:rPr lang="ar-SA" b="1" dirty="0" smtClean="0">
                <a:solidFill>
                  <a:schemeClr val="accent1">
                    <a:lumMod val="75000"/>
                  </a:schemeClr>
                </a:solidFill>
              </a:rPr>
              <a:t>طَهوراً</a:t>
            </a:r>
            <a:r>
              <a:rPr lang="ar-SA" b="1" dirty="0" smtClean="0"/>
              <a:t>) لأن ماء النهر العذب يحتوي على كثير من المعادن المحلولة فيه، يقول </a:t>
            </a:r>
            <a:r>
              <a:rPr lang="ar-SA" b="1" dirty="0" err="1" smtClean="0"/>
              <a:t>تعالى: </a:t>
            </a:r>
            <a:r>
              <a:rPr lang="ar-SA" b="1" dirty="0" smtClean="0">
                <a:solidFill>
                  <a:srgbClr val="FF0000"/>
                </a:solidFill>
              </a:rPr>
              <a:t>(وَمَا يَسْتَوِي الْبَحْرَانِ هَذَا عَذْبٌ فُرَاتٌ سَائِغٌ شَرَابُهُ وَهَذَا مِلْحٌ أُجَاجٌ</a:t>
            </a:r>
            <a:r>
              <a:rPr lang="ar-SA" b="1" dirty="0" err="1" smtClean="0">
                <a:solidFill>
                  <a:srgbClr val="FF0000"/>
                </a:solidFill>
              </a:rPr>
              <a:t>)</a:t>
            </a:r>
            <a:r>
              <a:rPr lang="ar-SA" b="1" dirty="0" smtClean="0">
                <a:solidFill>
                  <a:srgbClr val="FF0000"/>
                </a:solidFill>
              </a:rPr>
              <a:t>[فاطر: 12</a:t>
            </a:r>
            <a:r>
              <a:rPr lang="ar-SA" b="1" dirty="0" err="1" smtClean="0">
                <a:solidFill>
                  <a:srgbClr val="FF0000"/>
                </a:solidFill>
              </a:rPr>
              <a:t>].</a:t>
            </a:r>
            <a:endParaRPr lang="en-US" dirty="0" smtClean="0">
              <a:solidFill>
                <a:srgbClr val="FF0000"/>
              </a:solidFill>
            </a:endParaRPr>
          </a:p>
          <a:p>
            <a:endParaRPr lang="ar-SA" dirty="0"/>
          </a:p>
        </p:txBody>
      </p:sp>
      <p:sp>
        <p:nvSpPr>
          <p:cNvPr id="3" name="عنوان 2"/>
          <p:cNvSpPr>
            <a:spLocks noGrp="1"/>
          </p:cNvSpPr>
          <p:nvPr>
            <p:ph type="title"/>
          </p:nvPr>
        </p:nvSpPr>
        <p:spPr>
          <a:xfrm>
            <a:off x="0" y="0"/>
            <a:ext cx="9144000" cy="14176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pPr algn="ctr"/>
            <a:r>
              <a:rPr lang="ar-SA" dirty="0" smtClean="0">
                <a:solidFill>
                  <a:schemeClr val="accent4">
                    <a:lumMod val="50000"/>
                  </a:schemeClr>
                </a:solidFill>
              </a:rPr>
              <a:t>المــــــــاء الفـــــــــرات</a:t>
            </a:r>
            <a:endParaRPr lang="ar-SA" dirty="0">
              <a:solidFill>
                <a:schemeClr val="accent4">
                  <a:lumMod val="50000"/>
                </a:schemeClr>
              </a:solidFill>
            </a:endParaRPr>
          </a:p>
        </p:txBody>
      </p:sp>
      <p:pic>
        <p:nvPicPr>
          <p:cNvPr id="4" name="صورة 3" descr="http://www.kaheel7.com/userimages/2198999663.JPG"/>
          <p:cNvPicPr/>
          <p:nvPr/>
        </p:nvPicPr>
        <p:blipFill>
          <a:blip r:embed="rId2" cstate="print"/>
          <a:srcRect/>
          <a:stretch>
            <a:fillRect/>
          </a:stretch>
        </p:blipFill>
        <p:spPr bwMode="auto">
          <a:xfrm>
            <a:off x="0" y="3717032"/>
            <a:ext cx="6012160" cy="3140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484784"/>
            <a:ext cx="9144000" cy="4525963"/>
          </a:xfrm>
          <a:solidFill>
            <a:schemeClr val="accent1">
              <a:lumMod val="20000"/>
              <a:lumOff val="80000"/>
            </a:schemeClr>
          </a:solidFill>
        </p:spPr>
        <p:txBody>
          <a:bodyPr/>
          <a:lstStyle/>
          <a:p>
            <a:r>
              <a:rPr lang="ar-SA" b="1" dirty="0" smtClean="0"/>
              <a:t>لقد استوقفني قوله </a:t>
            </a:r>
            <a:r>
              <a:rPr lang="ar-SA" b="1" dirty="0" err="1" smtClean="0"/>
              <a:t>تعالى: </a:t>
            </a:r>
            <a:r>
              <a:rPr lang="ar-SA" b="1" dirty="0" smtClean="0">
                <a:solidFill>
                  <a:srgbClr val="FF0000"/>
                </a:solidFill>
              </a:rPr>
              <a:t>(وَمَا يَسْتَوِي الْبَحْرَانِ هَذَا عَذْبٌ فُرَاتٌ سَائِغٌ شَرَابُهُ وَهَذَا مِلْحٌ أُجَاجٌ</a:t>
            </a:r>
            <a:r>
              <a:rPr lang="ar-SA" b="1" dirty="0" err="1" smtClean="0">
                <a:solidFill>
                  <a:srgbClr val="FF0000"/>
                </a:solidFill>
              </a:rPr>
              <a:t>) </a:t>
            </a:r>
            <a:r>
              <a:rPr lang="ar-SA" b="1" dirty="0" smtClean="0">
                <a:solidFill>
                  <a:srgbClr val="FF0000"/>
                </a:solidFill>
              </a:rPr>
              <a:t>[فاطر:12</a:t>
            </a:r>
            <a:r>
              <a:rPr lang="ar-SA" b="1" dirty="0" err="1" smtClean="0">
                <a:solidFill>
                  <a:srgbClr val="FF0000"/>
                </a:solidFill>
              </a:rPr>
              <a:t>].</a:t>
            </a:r>
            <a:r>
              <a:rPr lang="ar-SA" b="1" dirty="0" smtClean="0"/>
              <a:t> وتساءلتُ: لماذا أعطى الله تعالى لكل نوع من هذين النوعين </a:t>
            </a:r>
            <a:r>
              <a:rPr lang="ar-SA" b="1" dirty="0" err="1" smtClean="0"/>
              <a:t>صفتين: </a:t>
            </a:r>
            <a:r>
              <a:rPr lang="ar-SA" b="1" dirty="0" smtClean="0"/>
              <a:t>(عَذْبٌ فُرَاتٌ</a:t>
            </a:r>
            <a:r>
              <a:rPr lang="ar-SA" b="1" dirty="0" err="1" smtClean="0"/>
              <a:t>) – </a:t>
            </a:r>
            <a:r>
              <a:rPr lang="ar-SA" b="1" dirty="0" smtClean="0"/>
              <a:t>(مِلْحٌ أُجَاجٌ</a:t>
            </a:r>
            <a:r>
              <a:rPr lang="ar-SA" b="1" dirty="0" err="1" smtClean="0"/>
              <a:t>).</a:t>
            </a:r>
            <a:r>
              <a:rPr lang="ar-SA" b="1" dirty="0" smtClean="0"/>
              <a:t> فنحن نعلم بأن ماء </a:t>
            </a:r>
            <a:r>
              <a:rPr lang="ar-SA" b="1" dirty="0" err="1" smtClean="0"/>
              <a:t>النهر </a:t>
            </a:r>
            <a:r>
              <a:rPr lang="ar-SA" b="1" dirty="0" smtClean="0"/>
              <a:t>(عذب)، فلماذا أضاف الله صفة ثانية </a:t>
            </a:r>
            <a:r>
              <a:rPr lang="ar-SA" b="1" dirty="0" err="1" smtClean="0"/>
              <a:t>وهي </a:t>
            </a:r>
            <a:r>
              <a:rPr lang="ar-SA" b="1" dirty="0" smtClean="0"/>
              <a:t>(فرات</a:t>
            </a:r>
            <a:r>
              <a:rPr lang="ar-SA" b="1" dirty="0" err="1" smtClean="0"/>
              <a:t>)؟</a:t>
            </a:r>
            <a:r>
              <a:rPr lang="ar-SA" b="1" dirty="0" smtClean="0"/>
              <a:t> وكذلك ماء </a:t>
            </a:r>
            <a:r>
              <a:rPr lang="ar-SA" b="1" dirty="0" err="1" smtClean="0"/>
              <a:t>البحر </a:t>
            </a:r>
            <a:r>
              <a:rPr lang="ar-SA" b="1" dirty="0" smtClean="0"/>
              <a:t>(ملح) فلماذا أضاف الله له صفة ثانية </a:t>
            </a:r>
            <a:r>
              <a:rPr lang="ar-SA" b="1" dirty="0" err="1" smtClean="0"/>
              <a:t>وهي </a:t>
            </a:r>
            <a:r>
              <a:rPr lang="ar-SA" b="1" dirty="0" smtClean="0"/>
              <a:t>(أجاج</a:t>
            </a:r>
            <a:r>
              <a:rPr lang="ar-SA" b="1" dirty="0" err="1" smtClean="0"/>
              <a:t>)؟</a:t>
            </a:r>
            <a:r>
              <a:rPr lang="ar-SA" b="1" dirty="0" smtClean="0"/>
              <a:t> وفي الوقت نفسه وصف الله تعالى ماء المطر بصفة واحدة فقط </a:t>
            </a:r>
            <a:r>
              <a:rPr lang="ar-SA" b="1" dirty="0" err="1" smtClean="0"/>
              <a:t>وهي </a:t>
            </a:r>
            <a:r>
              <a:rPr lang="ar-SA" b="1" dirty="0" smtClean="0"/>
              <a:t>(طهوراً)، فهل هنالك تكرار في القرآن أم إعجاز؟</a:t>
            </a:r>
            <a:endParaRPr lang="en-US" dirty="0" smtClean="0"/>
          </a:p>
          <a:p>
            <a:endParaRPr lang="ar-SA" dirty="0"/>
          </a:p>
        </p:txBody>
      </p:sp>
      <p:sp>
        <p:nvSpPr>
          <p:cNvPr id="3" name="عنوان 2"/>
          <p:cNvSpPr>
            <a:spLocks noGrp="1"/>
          </p:cNvSpPr>
          <p:nvPr>
            <p:ph type="title"/>
          </p:nvPr>
        </p:nvSpPr>
        <p:spPr>
          <a:xfrm>
            <a:off x="0" y="0"/>
            <a:ext cx="9144000" cy="1484784"/>
          </a:xfrm>
          <a:solidFill>
            <a:srgbClr val="92D050"/>
          </a:solidFill>
        </p:spPr>
        <p:txBody>
          <a:bodyPr>
            <a:normAutofit/>
          </a:bodyPr>
          <a:lstStyle/>
          <a:p>
            <a:pPr algn="ctr"/>
            <a:r>
              <a:rPr lang="ar-SA" sz="4800" dirty="0" smtClean="0"/>
              <a:t>المـــاء الأجـــــاج</a:t>
            </a:r>
            <a:endParaRPr lang="ar-SA" sz="4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r>
              <a:rPr lang="ar-SA" b="1" dirty="0" smtClean="0"/>
              <a:t>لقد وجدتُ بأن علماء المياه عندما يتعاملون مع الماء لا يكتفون بإطلاق صفة العذوبة أو الملوحة على </a:t>
            </a:r>
            <a:r>
              <a:rPr lang="ar-SA" b="1" dirty="0" err="1" smtClean="0"/>
              <a:t>الماء.</a:t>
            </a:r>
            <a:r>
              <a:rPr lang="ar-SA" b="1" dirty="0" smtClean="0"/>
              <a:t> فكل المياه التي نراها على الأرض سواء في الأنهار أو البحيرات أو مياه الآبار جميعها تحوي أملاحاً بنسبة لا نكاد نشعر بها، ولكنها لا تغيب عن الله تعالى وهو خالقها!</a:t>
            </a:r>
            <a:endParaRPr lang="en-US" dirty="0" smtClean="0"/>
          </a:p>
          <a:p>
            <a:r>
              <a:rPr lang="ar-SA" b="1" dirty="0" smtClean="0"/>
              <a:t>لذلك جاء البيان الإلهي بصفة ثانية </a:t>
            </a:r>
            <a:r>
              <a:rPr lang="ar-SA" b="1" dirty="0" err="1" smtClean="0"/>
              <a:t>وهي </a:t>
            </a:r>
            <a:r>
              <a:rPr lang="ar-SA" b="1" dirty="0" smtClean="0"/>
              <a:t>(فرات) أي مستساغ المذاق بسبب انحلال بعض المعادن والغازات فيه والتي تعطي الماء طعمه </a:t>
            </a:r>
            <a:r>
              <a:rPr lang="ar-SA" b="1" dirty="0" err="1" smtClean="0"/>
              <a:t>المعروف.</a:t>
            </a:r>
            <a:r>
              <a:rPr lang="ar-SA" b="1" dirty="0" smtClean="0"/>
              <a:t> وبالمقابل نجد أن </a:t>
            </a:r>
            <a:r>
              <a:rPr lang="ar-SA" b="1" dirty="0" err="1" smtClean="0"/>
              <a:t>صفة </a:t>
            </a:r>
            <a:r>
              <a:rPr lang="ar-SA" b="1" dirty="0" smtClean="0"/>
              <a:t>(ملح) لا تكفي لوصف ماء البحر بشكل دقيق فأتبعها الله تعالى بصفة ثانية </a:t>
            </a:r>
            <a:r>
              <a:rPr lang="ar-SA" b="1" dirty="0" err="1" smtClean="0"/>
              <a:t>وهي </a:t>
            </a:r>
            <a:r>
              <a:rPr lang="ar-SA" b="1" dirty="0" smtClean="0"/>
              <a:t>(أجاج) أي زائد عن الحد، وهذه الكلمة من </a:t>
            </a:r>
            <a:r>
              <a:rPr lang="ar-SA" b="1" dirty="0" err="1" smtClean="0"/>
              <a:t>فعل </a:t>
            </a:r>
            <a:r>
              <a:rPr lang="ar-SA" b="1" dirty="0" smtClean="0"/>
              <a:t>(تأجّج) أي زاد وبالغ كما في معاجم اللغة </a:t>
            </a:r>
            <a:r>
              <a:rPr lang="ar-SA" b="1" dirty="0" err="1" smtClean="0"/>
              <a:t>العربية.</a:t>
            </a:r>
            <a:r>
              <a:rPr lang="ar-SA" b="1" dirty="0" smtClean="0"/>
              <a:t> ولكن هل تكفي صفة واحدة </a:t>
            </a:r>
            <a:r>
              <a:rPr lang="ar-SA" b="1" dirty="0" err="1" smtClean="0"/>
              <a:t>وهي </a:t>
            </a:r>
            <a:r>
              <a:rPr lang="ar-SA" b="1" dirty="0" smtClean="0"/>
              <a:t>(طهوراً) لوصف ماء </a:t>
            </a:r>
            <a:r>
              <a:rPr lang="ar-SA" b="1" dirty="0" err="1" smtClean="0"/>
              <a:t>المطر؟</a:t>
            </a:r>
            <a:r>
              <a:rPr lang="ar-SA" b="1" dirty="0" smtClean="0"/>
              <a:t> نعم لأن ماء المطر كما رأينا هو ماء نقي ومقطر ولا طعم له أو رائحة، ولذلك تكفيه صفة واحدة.</a:t>
            </a:r>
            <a:endParaRPr lang="en-US" dirty="0" smtClean="0"/>
          </a:p>
          <a:p>
            <a:endParaRPr lang="ar-SA" dirty="0"/>
          </a:p>
        </p:txBody>
      </p:sp>
      <p:sp>
        <p:nvSpPr>
          <p:cNvPr id="3" name="عنوان 2"/>
          <p:cNvSpPr>
            <a:spLocks noGrp="1"/>
          </p:cNvSpPr>
          <p:nvPr>
            <p:ph type="title"/>
          </p:nvPr>
        </p:nvSpPr>
        <p:spPr>
          <a:xfrm>
            <a:off x="0" y="0"/>
            <a:ext cx="9144000" cy="1417638"/>
          </a:xfrm>
          <a:gradFill>
            <a:gsLst>
              <a:gs pos="55000">
                <a:schemeClr val="bg2">
                  <a:lumMod val="75000"/>
                  <a:alpha val="0"/>
                </a:schemeClr>
              </a:gs>
              <a:gs pos="25000">
                <a:srgbClr val="21D6E0"/>
              </a:gs>
              <a:gs pos="75000">
                <a:srgbClr val="0087E6"/>
              </a:gs>
              <a:gs pos="100000">
                <a:srgbClr val="005CBF"/>
              </a:gs>
            </a:gsLst>
            <a:lin ang="5400000" scaled="0"/>
          </a:gradFill>
        </p:spPr>
        <p:txBody>
          <a:bodyPr>
            <a:normAutofit/>
          </a:bodyPr>
          <a:lstStyle/>
          <a:p>
            <a:pPr algn="ctr"/>
            <a:r>
              <a:rPr lang="ar-SA" sz="5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ماذا </a:t>
            </a:r>
            <a:r>
              <a:rPr lang="ar-SA" sz="5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قال </a:t>
            </a:r>
            <a:r>
              <a:rPr lang="ar-SA" sz="5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د/ زغلول النجار</a:t>
            </a:r>
            <a:endParaRPr lang="ar-SA"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007291"/>
          </a:xfrm>
        </p:spPr>
        <p:txBody>
          <a:bodyPr>
            <a:normAutofit/>
          </a:bodyPr>
          <a:lstStyle/>
          <a:p>
            <a:r>
              <a:rPr lang="ar-SA" b="1" dirty="0" smtClean="0"/>
              <a:t>فسبحان الذي أحكم آيات كتابه وكلماته وكل حرف من </a:t>
            </a:r>
            <a:r>
              <a:rPr lang="ar-SA" b="1" dirty="0" err="1" smtClean="0"/>
              <a:t>حروفه!</a:t>
            </a:r>
            <a:r>
              <a:rPr lang="ar-SA" b="1" dirty="0" smtClean="0"/>
              <a:t> والسؤال الذي نودّ أن نوجهه لأولئك المشككين بإعجاز القرآن: لو كان القرآن من تأليف بشر هل استطاع التمييز بين هذه الكلمات في ذلك </a:t>
            </a:r>
            <a:r>
              <a:rPr lang="ar-SA" b="1" dirty="0" err="1" smtClean="0"/>
              <a:t>العصر؟؟</a:t>
            </a:r>
            <a:r>
              <a:rPr lang="ar-SA" b="1" dirty="0" smtClean="0"/>
              <a:t> إذن نستطيع القول بأن القرآن تحدث عن مواصفات وخصائص الماء قبل أن يكتشفها علماء الفيزياء بقرون </a:t>
            </a:r>
            <a:r>
              <a:rPr lang="ar-SA" b="1" dirty="0" err="1" smtClean="0"/>
              <a:t>طويلة.</a:t>
            </a:r>
            <a:r>
              <a:rPr lang="ar-SA" b="1" dirty="0" smtClean="0"/>
              <a:t> أي أن القرآن هو أول كتاب يفرّق بين أنواع المياه، أليس هذا دليلاً مادياً على أن القرآن صادر من الله تبارك </a:t>
            </a:r>
            <a:r>
              <a:rPr lang="ar-SA" b="1" dirty="0" err="1" smtClean="0"/>
              <a:t>وتعالى؟؟</a:t>
            </a:r>
            <a:endParaRPr lang="en-US" dirty="0" smtClean="0"/>
          </a:p>
          <a:p>
            <a:r>
              <a:rPr lang="ar-SA" b="1" dirty="0" smtClean="0"/>
              <a:t>يقول سبحانه وتعالى في محكم </a:t>
            </a:r>
            <a:r>
              <a:rPr lang="ar-SA" b="1" dirty="0" err="1" smtClean="0"/>
              <a:t>الذكر: </a:t>
            </a:r>
            <a:r>
              <a:rPr lang="ar-SA" b="1" dirty="0" smtClean="0">
                <a:solidFill>
                  <a:srgbClr val="FF0000"/>
                </a:solidFill>
              </a:rPr>
              <a:t>(وَهُوَ الَّذِي أَرْسَلَ الرِّيَاحَ بُشْرًا بَيْنَ يَدَيْ رَحْمَتِهِ وَأَنْزَلْنَا مِنَ السَّمَاءِ مَاءً طَهُورًا</a:t>
            </a:r>
            <a:r>
              <a:rPr lang="ar-SA" b="1" dirty="0" err="1" smtClean="0">
                <a:solidFill>
                  <a:srgbClr val="FF0000"/>
                </a:solidFill>
              </a:rPr>
              <a:t>)</a:t>
            </a:r>
            <a:r>
              <a:rPr lang="ar-SA" b="1" dirty="0" smtClean="0">
                <a:solidFill>
                  <a:srgbClr val="FF0000"/>
                </a:solidFill>
              </a:rPr>
              <a:t>[الفرقان: 48</a:t>
            </a:r>
            <a:r>
              <a:rPr lang="ar-SA" b="1" dirty="0" err="1" smtClean="0">
                <a:solidFill>
                  <a:srgbClr val="FF0000"/>
                </a:solidFill>
              </a:rPr>
              <a:t>].</a:t>
            </a:r>
            <a:r>
              <a:rPr lang="ar-SA" b="1" dirty="0" smtClean="0">
                <a:solidFill>
                  <a:srgbClr val="FF0000"/>
                </a:solidFill>
              </a:rPr>
              <a:t> </a:t>
            </a:r>
            <a:r>
              <a:rPr lang="ar-SA" b="1" dirty="0" smtClean="0"/>
              <a:t>فقد تأملتُ هذه الآية طويلاً ووجدتها تتحدث بدقة عن مواصفات ما يسميه العلماء بالماء </a:t>
            </a:r>
            <a:r>
              <a:rPr lang="ar-SA" b="1" dirty="0" err="1" smtClean="0"/>
              <a:t>المقطر.</a:t>
            </a:r>
            <a:r>
              <a:rPr lang="ar-SA" b="1" dirty="0" smtClean="0"/>
              <a:t> فقد اكتشف العلماء أن الماء الذي نشربه يحتوي على الكثير من المواد </a:t>
            </a:r>
            <a:r>
              <a:rPr lang="ar-SA" b="1" dirty="0" err="1" smtClean="0"/>
              <a:t>والأحياء.</a:t>
            </a:r>
            <a:r>
              <a:rPr lang="ar-SA" b="1" dirty="0" smtClean="0"/>
              <a:t> فكأس الماء الذي نظنه نقياً فيه ملايين الأحياء الدقيقة مثل البكتريا والفيروسات، وفيه مواد معدنية مثل الحديد والنحاس والألمنيوم والصوديوم </a:t>
            </a:r>
            <a:r>
              <a:rPr lang="ar-SA" b="1" dirty="0" err="1" smtClean="0"/>
              <a:t>والمغنزيوم</a:t>
            </a:r>
            <a:r>
              <a:rPr lang="ar-SA" b="1" dirty="0" smtClean="0"/>
              <a:t> والكالسيوم، وفيه أيضاً مواد عضوية مثل الكربون والتراب وغير </a:t>
            </a:r>
            <a:r>
              <a:rPr lang="ar-SA" b="1" dirty="0" err="1" smtClean="0"/>
              <a:t>ذلك...</a:t>
            </a:r>
            <a:r>
              <a:rPr lang="ar-SA" b="1" dirty="0" smtClean="0"/>
              <a:t> وكل هذا موجود فيما نسميه ماء نقياً!</a:t>
            </a:r>
            <a:endParaRPr lang="en-US" dirty="0" smtClean="0"/>
          </a:p>
          <a:p>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007291"/>
          </a:xfrm>
        </p:spPr>
        <p:txBody>
          <a:bodyPr/>
          <a:lstStyle/>
          <a:p>
            <a:r>
              <a:rPr lang="ar-SA" b="1" dirty="0" smtClean="0"/>
              <a:t>لقد اكتشف العلماء أيضاً أن هذا الماء يمكن تنقيته بتسخينه حتى درجة الغليان أي 100 درجة مئوية، ثم جمع البخار وتكثيفه وتبريده، والحصول على الماء المقطر الذي يكون نقياً لدرجة </a:t>
            </a:r>
            <a:r>
              <a:rPr lang="ar-SA" b="1" dirty="0" err="1" smtClean="0"/>
              <a:t>كبيرة.</a:t>
            </a:r>
            <a:r>
              <a:rPr lang="ar-SA" b="1" dirty="0" smtClean="0"/>
              <a:t> ويقولون أيضاً إن أفضل أنواع الماء المقطر هو ماء المطر، ولكن قبل سقوطه على الأرض وتلوثه بالملوثات الموجودة في الهواء.</a:t>
            </a:r>
            <a:endParaRPr lang="en-US" dirty="0" smtClean="0"/>
          </a:p>
          <a:p>
            <a:endParaRPr lang="ar-SA" dirty="0"/>
          </a:p>
        </p:txBody>
      </p:sp>
      <p:pic>
        <p:nvPicPr>
          <p:cNvPr id="4" name="صورة 3" descr="http://www.kaheel7.com/userimages/El%20Nicho%20Falls,%20Sierra%20de%20Trinidad,%20Cuba.JPG"/>
          <p:cNvPicPr/>
          <p:nvPr/>
        </p:nvPicPr>
        <p:blipFill>
          <a:blip r:embed="rId2" cstate="print"/>
          <a:srcRect/>
          <a:stretch>
            <a:fillRect/>
          </a:stretch>
        </p:blipFill>
        <p:spPr bwMode="auto">
          <a:xfrm>
            <a:off x="0" y="2060848"/>
            <a:ext cx="9144000" cy="47971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764704"/>
            <a:ext cx="9144000" cy="6093296"/>
          </a:xfrm>
        </p:spPr>
        <p:txBody>
          <a:bodyPr>
            <a:normAutofit/>
          </a:bodyPr>
          <a:lstStyle/>
          <a:p>
            <a:r>
              <a:rPr lang="ar-SA" b="1" dirty="0" smtClean="0"/>
              <a:t>لقد أفرزت حضارة هذا العصر الكثير من التلوث، حتى إن سقوط المطر ينظف الجو لأن ماء المطر وهو ماء مقطَّر يتميز بشراهته لامتصاص المواد، فيمتص من الجو غاز الكبريت وغيره من المواد والمعادن مثل الرصاص السام، وهكذا يكون طعم ماء المطر </a:t>
            </a:r>
            <a:r>
              <a:rPr lang="ar-SA" b="1" dirty="0" err="1" smtClean="0"/>
              <a:t>حامضياً.</a:t>
            </a:r>
            <a:r>
              <a:rPr lang="ar-SA" b="1" dirty="0" smtClean="0"/>
              <a:t> مع العلم أنه في الماضي كان ماء المطر نقياً لأن الجو لم يكن قد تلوث.</a:t>
            </a:r>
            <a:endParaRPr lang="en-US" dirty="0" smtClean="0"/>
          </a:p>
          <a:p>
            <a:r>
              <a:rPr lang="ar-SA" b="1" dirty="0" smtClean="0"/>
              <a:t>عندما ينزل ماء المطر على الأرض يتسرب عبر التربة وبين الصخور ويسلك مسارات معقدة جداً، وخلال رحلته يمتزج ببعض المعادن والأملاح الموجودة في الصخور، ويأخذ طعماً قلوياً شيئاً </a:t>
            </a:r>
            <a:r>
              <a:rPr lang="ar-SA" b="1" dirty="0" err="1" smtClean="0"/>
              <a:t>ما.</a:t>
            </a:r>
            <a:r>
              <a:rPr lang="ar-SA" b="1" dirty="0" smtClean="0"/>
              <a:t> ولذلك نجد أن طعم الماء المقطر غير مستساغ لأنه عديم الطعم، بينما طعم ماء الينابيع يكون مستساغاً.</a:t>
            </a:r>
            <a:endParaRPr lang="en-US" dirty="0" smtClean="0"/>
          </a:p>
          <a:p>
            <a:r>
              <a:rPr lang="ar-SA" b="1" dirty="0" smtClean="0"/>
              <a:t>يصرح العلماء اليوم أن ماء المطر هو ماء مقطر، هذا الماء النقي له خصائص مطهرة وهو مزيل ممتاز للأوساخ ويستطيع تطهير وتعقيم أي </a:t>
            </a:r>
            <a:r>
              <a:rPr lang="ar-SA" b="1" dirty="0" err="1" smtClean="0"/>
              <a:t>شيء.</a:t>
            </a:r>
            <a:r>
              <a:rPr lang="ar-SA" b="1" dirty="0" smtClean="0"/>
              <a:t> وقد صدق الله تعالى عندما سمّى الماء النازل من السماء بالماء الطهور، وهي تسمية دقيقة من الناحية </a:t>
            </a:r>
            <a:r>
              <a:rPr lang="ar-SA" b="1" dirty="0" err="1" smtClean="0"/>
              <a:t>العلمية: </a:t>
            </a:r>
            <a:r>
              <a:rPr lang="ar-SA" b="1" dirty="0" smtClean="0"/>
              <a:t>(</a:t>
            </a:r>
            <a:r>
              <a:rPr lang="ar-SA" b="1" dirty="0" smtClean="0">
                <a:solidFill>
                  <a:srgbClr val="FF0000"/>
                </a:solidFill>
              </a:rPr>
              <a:t>وأنزلنا من السماء ماء طَهوراً</a:t>
            </a:r>
            <a:r>
              <a:rPr lang="ar-SA" b="1" dirty="0" err="1" smtClean="0">
                <a:solidFill>
                  <a:srgbClr val="FF0000"/>
                </a:solidFill>
              </a:rPr>
              <a:t>).</a:t>
            </a:r>
            <a:endParaRPr lang="en-US" dirty="0" smtClean="0">
              <a:solidFill>
                <a:srgbClr val="FF0000"/>
              </a:solidFill>
            </a:endParaRPr>
          </a:p>
          <a:p>
            <a:endParaRPr lang="ar-SA" dirty="0"/>
          </a:p>
        </p:txBody>
      </p:sp>
      <p:sp>
        <p:nvSpPr>
          <p:cNvPr id="3" name="عنوان 2"/>
          <p:cNvSpPr>
            <a:spLocks noGrp="1"/>
          </p:cNvSpPr>
          <p:nvPr>
            <p:ph type="title"/>
          </p:nvPr>
        </p:nvSpPr>
        <p:spPr>
          <a:xfrm>
            <a:off x="539552" y="0"/>
            <a:ext cx="8229600" cy="850106"/>
          </a:xfrm>
        </p:spPr>
        <p:txBody>
          <a:bodyPr/>
          <a:lstStyle/>
          <a:p>
            <a:r>
              <a:rPr lang="ar-SA" dirty="0" err="1" smtClean="0"/>
              <a:t>مالداعي</a:t>
            </a:r>
            <a:r>
              <a:rPr lang="ar-SA" dirty="0" smtClean="0"/>
              <a:t> الان لتنقية الماء او </a:t>
            </a:r>
            <a:r>
              <a:rPr lang="ar-SA" dirty="0" err="1" smtClean="0"/>
              <a:t>تحليتها ؟</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4" name="عنصر نائب للمحتوى 3" descr="http://www.kaheel7.com/userimages/clouds0621545489.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r>
              <a:rPr lang="ar-SA" b="1" dirty="0" smtClean="0"/>
              <a:t>للماء أهمية خاصة تختلف عن باقي العوامل اللاإحيائية، فهو احد المواد الاكثر انتشارا على سطح الكرة الارضية، حيث ان ثلاثة ارباع سطحها مغطى بالماء.</a:t>
            </a:r>
          </a:p>
          <a:p>
            <a:r>
              <a:rPr lang="ar-SA" b="1" dirty="0" smtClean="0"/>
              <a:t>الماء من أهم عناصر الحياة، فهو المكون الأساسي لتركيبة الخلية، حيث يكوّن القسم الأعظم من جميع الخلايا الحية في مختلف صورها وأشكالها </a:t>
            </a:r>
            <a:r>
              <a:rPr lang="ar-SA" b="1" dirty="0" err="1" smtClean="0"/>
              <a:t>واحجامها</a:t>
            </a:r>
            <a:r>
              <a:rPr lang="ar-SA" b="1" dirty="0" smtClean="0"/>
              <a:t> من النبات والحيوان والإنسان</a:t>
            </a:r>
            <a:r>
              <a:rPr lang="en-US" b="1" dirty="0" smtClean="0"/>
              <a:t>. </a:t>
            </a:r>
            <a:br>
              <a:rPr lang="en-US" b="1" dirty="0" smtClean="0"/>
            </a:br>
            <a:r>
              <a:rPr lang="en-US" b="1" dirty="0" smtClean="0"/>
              <a:t/>
            </a:r>
            <a:br>
              <a:rPr lang="en-US" b="1" dirty="0" smtClean="0"/>
            </a:br>
            <a:r>
              <a:rPr lang="ar-SA" b="1" dirty="0" smtClean="0"/>
              <a:t>فالماء سبب حياة كل شيء حي على سطح الأرض فقد قال الله سبحانه </a:t>
            </a:r>
            <a:r>
              <a:rPr lang="ar-SA" b="1" dirty="0" err="1" smtClean="0"/>
              <a:t>وتعالى </a:t>
            </a:r>
            <a:r>
              <a:rPr lang="ar-SA" b="1" dirty="0" smtClean="0"/>
              <a:t>"وجعلنا من</a:t>
            </a:r>
            <a:r>
              <a:rPr lang="en-US" b="1" dirty="0" smtClean="0"/>
              <a:t> </a:t>
            </a:r>
            <a:r>
              <a:rPr lang="ar-SA" b="1" u="sng" dirty="0" smtClean="0">
                <a:hlinkClick r:id="rId2"/>
              </a:rPr>
              <a:t>الماء</a:t>
            </a:r>
            <a:r>
              <a:rPr lang="en-US" b="1" dirty="0" smtClean="0">
                <a:hlinkClick r:id="rId2"/>
              </a:rPr>
              <a:t> </a:t>
            </a:r>
            <a:r>
              <a:rPr lang="ar-SA" b="1" dirty="0" smtClean="0"/>
              <a:t>كل شيء حي أفلا يؤمنون</a:t>
            </a:r>
            <a:r>
              <a:rPr lang="en-US" b="1" dirty="0" smtClean="0"/>
              <a:t>" </a:t>
            </a:r>
            <a:br>
              <a:rPr lang="en-US" b="1" dirty="0" smtClean="0"/>
            </a:br>
            <a:r>
              <a:rPr lang="en-US" b="1" dirty="0" smtClean="0"/>
              <a:t/>
            </a:r>
            <a:br>
              <a:rPr lang="en-US" b="1" dirty="0" smtClean="0"/>
            </a:br>
            <a:r>
              <a:rPr lang="ar-SA" b="1" dirty="0" smtClean="0"/>
              <a:t>الماء ضروري جدا لصحة الإنسان لان كافة الوظائف الجسدية الحيوية تعتمد على</a:t>
            </a:r>
            <a:r>
              <a:rPr lang="en-US" b="1" dirty="0" smtClean="0"/>
              <a:t> </a:t>
            </a:r>
            <a:r>
              <a:rPr lang="ar-SA" b="1" u="sng" dirty="0" smtClean="0">
                <a:hlinkClick r:id="rId2"/>
              </a:rPr>
              <a:t>الماء</a:t>
            </a:r>
            <a:r>
              <a:rPr lang="en-US" b="1" dirty="0" smtClean="0">
                <a:hlinkClick r:id="rId2"/>
              </a:rPr>
              <a:t> </a:t>
            </a:r>
            <a:r>
              <a:rPr lang="ar-SA" b="1" dirty="0" smtClean="0"/>
              <a:t>في عملها وتواصلها، إذ يشكل</a:t>
            </a:r>
            <a:r>
              <a:rPr lang="en-US" b="1" dirty="0" smtClean="0"/>
              <a:t> </a:t>
            </a:r>
            <a:r>
              <a:rPr lang="ar-SA" b="1" u="sng" dirty="0" smtClean="0">
                <a:hlinkClick r:id="rId2"/>
              </a:rPr>
              <a:t>الماء</a:t>
            </a:r>
            <a:r>
              <a:rPr lang="en-US" b="1" dirty="0" smtClean="0">
                <a:hlinkClick r:id="rId2"/>
              </a:rPr>
              <a:t> </a:t>
            </a:r>
            <a:r>
              <a:rPr lang="en-US" b="1" dirty="0" smtClean="0"/>
              <a:t>90 % </a:t>
            </a:r>
            <a:r>
              <a:rPr lang="ar-SA" b="1" dirty="0" smtClean="0"/>
              <a:t>من الجهاز المعقد ومصدر التفكير عند الانسان ألا وهو الدماغ ويؤلف</a:t>
            </a:r>
            <a:r>
              <a:rPr lang="en-US" b="1" dirty="0" smtClean="0"/>
              <a:t> </a:t>
            </a:r>
            <a:r>
              <a:rPr lang="ar-SA" b="1" u="sng" dirty="0" smtClean="0">
                <a:hlinkClick r:id="rId2"/>
              </a:rPr>
              <a:t>الماء</a:t>
            </a:r>
            <a:r>
              <a:rPr lang="en-US" b="1" dirty="0" smtClean="0">
                <a:hlinkClick r:id="rId2"/>
              </a:rPr>
              <a:t> </a:t>
            </a:r>
            <a:r>
              <a:rPr lang="ar-SA" b="1" dirty="0" smtClean="0"/>
              <a:t>أيضا 70% من مكونات القلب و 86% من الرئتين والكبد، 83% من الكليتين، </a:t>
            </a:r>
            <a:r>
              <a:rPr lang="ar-SA" b="1" dirty="0" err="1" smtClean="0"/>
              <a:t>75 </a:t>
            </a:r>
            <a:r>
              <a:rPr lang="ar-SA" b="1" dirty="0" smtClean="0"/>
              <a:t>% من عضلات الجسم المختلفة و 83% من الدم</a:t>
            </a:r>
            <a:r>
              <a:rPr lang="en-US" b="1" dirty="0" smtClean="0"/>
              <a:t>. </a:t>
            </a:r>
            <a:br>
              <a:rPr lang="en-US" b="1" dirty="0" smtClean="0"/>
            </a:br>
            <a:endParaRPr lang="ar-SA" dirty="0"/>
          </a:p>
        </p:txBody>
      </p:sp>
      <p:sp>
        <p:nvSpPr>
          <p:cNvPr id="3" name="عنوان 2"/>
          <p:cNvSpPr>
            <a:spLocks noGrp="1"/>
          </p:cNvSpPr>
          <p:nvPr>
            <p:ph type="title"/>
          </p:nvPr>
        </p:nvSpPr>
        <p:spPr/>
        <p:txBody>
          <a:bodyPr/>
          <a:lstStyle/>
          <a:p>
            <a:r>
              <a:rPr lang="ar-SA" dirty="0" smtClean="0"/>
              <a:t>اهمية الماء للجسم </a:t>
            </a: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b="1" dirty="0" smtClean="0"/>
              <a:t>ولكن رغم النسبة الكبيرة للماء على سطح الارض فان</a:t>
            </a:r>
            <a:r>
              <a:rPr lang="en-US" b="1" dirty="0" smtClean="0"/>
              <a:t> </a:t>
            </a:r>
            <a:r>
              <a:rPr lang="ar-SA" b="1" u="sng" dirty="0" smtClean="0">
                <a:hlinkClick r:id="rId2"/>
              </a:rPr>
              <a:t>الماء</a:t>
            </a:r>
            <a:r>
              <a:rPr lang="en-US" b="1" dirty="0" smtClean="0">
                <a:hlinkClick r:id="rId2"/>
              </a:rPr>
              <a:t> </a:t>
            </a:r>
            <a:r>
              <a:rPr lang="ar-SA" b="1" dirty="0" smtClean="0"/>
              <a:t>الحلو الاكثر استعمالا لا تتجاوز نسبته 2.75% وهي نسبة ضعيفة امام نسبة المياه المالحة، وهذا ما يدعو إلى الحفاظ عليه وحسن استغلاله ولكن هل هذا ممكن امام نمو </a:t>
            </a:r>
            <a:r>
              <a:rPr lang="ar-SA" b="1" dirty="0" err="1" smtClean="0"/>
              <a:t>ديمغرافي</a:t>
            </a:r>
            <a:r>
              <a:rPr lang="ar-SA" b="1" dirty="0" smtClean="0"/>
              <a:t> في ارتفاع دائم وازدياد النشاط الصناعي؟</a:t>
            </a:r>
            <a:r>
              <a:rPr lang="en-US" b="1" dirty="0" smtClean="0"/>
              <a:t> </a:t>
            </a:r>
            <a:br>
              <a:rPr lang="en-US" b="1" dirty="0" smtClean="0"/>
            </a:br>
            <a:endParaRPr lang="ar-SA" dirty="0"/>
          </a:p>
        </p:txBody>
      </p:sp>
      <p:sp>
        <p:nvSpPr>
          <p:cNvPr id="3" name="عنوان 2"/>
          <p:cNvSpPr>
            <a:spLocks noGrp="1"/>
          </p:cNvSpPr>
          <p:nvPr>
            <p:ph type="title"/>
          </p:nvPr>
        </p:nvSpPr>
        <p:spPr/>
        <p:txBody>
          <a:bodyPr/>
          <a:lstStyle/>
          <a:p>
            <a:endParaRPr lang="ar-SA" dirty="0"/>
          </a:p>
        </p:txBody>
      </p:sp>
      <p:pic>
        <p:nvPicPr>
          <p:cNvPr id="4" name="صورة 3" descr="[​IMG]"/>
          <p:cNvPicPr/>
          <p:nvPr/>
        </p:nvPicPr>
        <p:blipFill>
          <a:blip r:embed="rId3" cstate="print"/>
          <a:srcRect/>
          <a:stretch>
            <a:fillRect/>
          </a:stretch>
        </p:blipFill>
        <p:spPr bwMode="auto">
          <a:xfrm>
            <a:off x="0" y="3573016"/>
            <a:ext cx="9144000" cy="3284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الماء</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هو النعمة الكبرى والمنة العظمى التي انعم الله بها على بني البشر فيه اقام حياتهم وقسم ارزاقهم ومنه خلقهم حيث يقول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تعالى :</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(وجعلنا من</a:t>
            </a:r>
            <a:r>
              <a:rPr lang="en-US"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الماء</a:t>
            </a:r>
            <a:r>
              <a:rPr lang="en-US"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كل شيء حي</a:t>
            </a:r>
            <a:r>
              <a:rPr lang="en-US"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ويقول جل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شأنه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والله خلق كل دآبة من ماء</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ويقول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تعالى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أفرأيتم</a:t>
            </a:r>
            <a:r>
              <a:rPr lang="en-US"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الماء الذي تشربون(68)أأنتم انزلتموه من المزن أم نحن المنزلون</a:t>
            </a:r>
            <a:r>
              <a:rPr lang="ar-SA" b="1" cap="all" dirty="0" err="1"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كما جعل الله الماء</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احد انواع النعيم لأهل الجنة حيث يقول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تعالى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مثل الجنة التي وعد المتقون فيها انهار من ماء غير أسن وأنهار من لبن لم يتغير طعمه وانهار من خمر لذة للشاربين وأنهار من عسل مصفى</a:t>
            </a:r>
            <a:r>
              <a:rPr lang="ar-SA" b="1" cap="all" dirty="0" err="1"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a:t>
            </a:r>
            <a:r>
              <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كما جعل سبحانه وتعالى الماء</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أحد انواع العذاب في النار لأهل معصيته حيث يقول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تعالى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rPr>
              <a:t>وسقوا ماء حميما</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عنوان 2"/>
          <p:cNvSpPr>
            <a:spLocks noGrp="1"/>
          </p:cNvSpPr>
          <p:nvPr>
            <p:ph type="title"/>
          </p:nvPr>
        </p:nvSpPr>
        <p:spPr/>
        <p:txBody>
          <a:bodyPr/>
          <a:lstStyle/>
          <a:p>
            <a:r>
              <a:rPr lang="ar-SA" dirty="0" smtClean="0"/>
              <a:t>الماء في القران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9F166895-B18B-4670-A628-5F2EEF1E8DD0}"/>
                                            </p:graphicEl>
                                          </p:spTgt>
                                        </p:tgtEl>
                                        <p:attrNameLst>
                                          <p:attrName>style.visibility</p:attrName>
                                        </p:attrNameLst>
                                      </p:cBhvr>
                                      <p:to>
                                        <p:strVal val="visible"/>
                                      </p:to>
                                    </p:set>
                                    <p:animEffect transition="in" filter="checkerboard(across)">
                                      <p:cBhvr>
                                        <p:cTn id="7" dur="500"/>
                                        <p:tgtEl>
                                          <p:spTgt spid="4">
                                            <p:graphicEl>
                                              <a:dgm id="{9F166895-B18B-4670-A628-5F2EEF1E8DD0}"/>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graphicEl>
                                              <a:dgm id="{BCF64A5D-6BBD-4F73-94E3-82BB3CAA2B4B}"/>
                                            </p:graphicEl>
                                          </p:spTgt>
                                        </p:tgtEl>
                                        <p:attrNameLst>
                                          <p:attrName>style.visibility</p:attrName>
                                        </p:attrNameLst>
                                      </p:cBhvr>
                                      <p:to>
                                        <p:strVal val="visible"/>
                                      </p:to>
                                    </p:set>
                                    <p:animEffect transition="in" filter="checkerboard(across)">
                                      <p:cBhvr>
                                        <p:cTn id="10" dur="500"/>
                                        <p:tgtEl>
                                          <p:spTgt spid="4">
                                            <p:graphicEl>
                                              <a:dgm id="{BCF64A5D-6BBD-4F73-94E3-82BB3CAA2B4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graphicEl>
                                              <a:dgm id="{51230774-5A83-4DE8-9583-0A089C6CE94A}"/>
                                            </p:graphicEl>
                                          </p:spTgt>
                                        </p:tgtEl>
                                        <p:attrNameLst>
                                          <p:attrName>style.visibility</p:attrName>
                                        </p:attrNameLst>
                                      </p:cBhvr>
                                      <p:to>
                                        <p:strVal val="visible"/>
                                      </p:to>
                                    </p:set>
                                    <p:animEffect transition="in" filter="checkerboard(across)">
                                      <p:cBhvr>
                                        <p:cTn id="15" dur="500"/>
                                        <p:tgtEl>
                                          <p:spTgt spid="4">
                                            <p:graphicEl>
                                              <a:dgm id="{51230774-5A83-4DE8-9583-0A089C6CE94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graphicEl>
                                              <a:dgm id="{10691A02-86DE-44FD-A52B-963B3B51F1A5}"/>
                                            </p:graphicEl>
                                          </p:spTgt>
                                        </p:tgtEl>
                                        <p:attrNameLst>
                                          <p:attrName>style.visibility</p:attrName>
                                        </p:attrNameLst>
                                      </p:cBhvr>
                                      <p:to>
                                        <p:strVal val="visible"/>
                                      </p:to>
                                    </p:set>
                                    <p:animEffect transition="in" filter="checkerboard(across)">
                                      <p:cBhvr>
                                        <p:cTn id="20" dur="500"/>
                                        <p:tgtEl>
                                          <p:spTgt spid="4">
                                            <p:graphicEl>
                                              <a:dgm id="{10691A02-86DE-44FD-A52B-963B3B51F1A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graphicEl>
                                              <a:dgm id="{A87CEF88-5EFF-488C-A0C1-6489B2E13DEE}"/>
                                            </p:graphicEl>
                                          </p:spTgt>
                                        </p:tgtEl>
                                        <p:attrNameLst>
                                          <p:attrName>style.visibility</p:attrName>
                                        </p:attrNameLst>
                                      </p:cBhvr>
                                      <p:to>
                                        <p:strVal val="visible"/>
                                      </p:to>
                                    </p:set>
                                    <p:animEffect transition="in" filter="checkerboard(across)">
                                      <p:cBhvr>
                                        <p:cTn id="25" dur="500"/>
                                        <p:tgtEl>
                                          <p:spTgt spid="4">
                                            <p:graphicEl>
                                              <a:dgm id="{A87CEF88-5EFF-488C-A0C1-6489B2E13D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smtClean="0"/>
              <a:t>انتشار عمليات تحلية الماء ادي ذلك الى توليد نوع من الماء يسمى بالماء الميت نظرا لما يتعرض له الماء من معاملات كيماوية تؤدى الى فقدانه الكثير من العناصر الحيوية الموجودة </a:t>
            </a:r>
            <a:r>
              <a:rPr lang="ar-SA" dirty="0" err="1" smtClean="0"/>
              <a:t>به</a:t>
            </a:r>
            <a:endParaRPr lang="ar-SA" dirty="0" smtClean="0"/>
          </a:p>
          <a:p>
            <a:r>
              <a:rPr lang="ar-SA" dirty="0" smtClean="0"/>
              <a:t>ومن هنا بدا التفكير بإيجاد طرق جديدة للتقليل من الاثار السلبية لتحلية الماء باستخدام اساليب تتوافق مع قوانين الطبيعة ومعها تساعد فى حل الكثير من المشاكل الصحية والبيئية مع الاخذ فى الاعتبار بان هناك مالا يقل عن مليار شخص على مستوى العالم لايجدون ماء صالح للشرب    وكذلك انتشار الكم الهائل من الامراض الوبائية او تلك التى لم تكن معروفة من قبل     والاهم ان 60% من الماء الذى نشربه فاقد للحيوية من الناحية البيولوجية  ولذا سمى بالماء الميت</a:t>
            </a:r>
            <a:endParaRPr lang="ar-SA" dirty="0"/>
          </a:p>
        </p:txBody>
      </p:sp>
      <p:sp>
        <p:nvSpPr>
          <p:cNvPr id="3" name="عنوان 2"/>
          <p:cNvSpPr>
            <a:spLocks noGrp="1"/>
          </p:cNvSpPr>
          <p:nvPr>
            <p:ph type="title"/>
          </p:nvPr>
        </p:nvSpPr>
        <p:spPr/>
        <p:txBody>
          <a:bodyPr/>
          <a:lstStyle/>
          <a:p>
            <a:r>
              <a:rPr lang="ar-SA" dirty="0" smtClean="0"/>
              <a:t>احدث صيحات تنقية  بالماء </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A" dirty="0" smtClean="0"/>
              <a:t>هل المياه التي تشربها </a:t>
            </a:r>
            <a:r>
              <a:rPr lang="ar-SA" dirty="0" err="1" smtClean="0"/>
              <a:t>طبيعية .؟</a:t>
            </a:r>
            <a:r>
              <a:rPr lang="ar-SA" dirty="0" smtClean="0"/>
              <a:t/>
            </a:r>
            <a:br>
              <a:rPr lang="ar-SA" dirty="0" smtClean="0"/>
            </a:br>
            <a:r>
              <a:rPr lang="ar-SA" dirty="0" smtClean="0"/>
              <a:t>أن مغنطة المياه هي عبارة عن محاولة مبسطة لتقليد ما يحدث في الطبيعة تماماً وذلك لأن الماء عندما يمر من خلال المجال المغناطيسي الطبيعي يصبح أكثر </a:t>
            </a:r>
            <a:r>
              <a:rPr lang="ar-SA" dirty="0" err="1" smtClean="0"/>
              <a:t>حيوية </a:t>
            </a:r>
            <a:r>
              <a:rPr lang="ar-SA" dirty="0" smtClean="0"/>
              <a:t>، ونشاطاً من الناحية </a:t>
            </a:r>
            <a:r>
              <a:rPr lang="ar-SA" dirty="0" err="1" smtClean="0"/>
              <a:t>البيولوجية .</a:t>
            </a:r>
            <a:r>
              <a:rPr lang="ar-SA" dirty="0" smtClean="0"/>
              <a:t/>
            </a:r>
            <a:br>
              <a:rPr lang="ar-SA" dirty="0" smtClean="0"/>
            </a:br>
            <a:r>
              <a:rPr lang="ar-SA" dirty="0" smtClean="0"/>
              <a:t> </a:t>
            </a:r>
            <a:br>
              <a:rPr lang="ar-SA" dirty="0" smtClean="0"/>
            </a:br>
            <a:endParaRPr lang="ar-SA" dirty="0" smtClean="0"/>
          </a:p>
          <a:p>
            <a:r>
              <a:rPr lang="ar-SA" dirty="0" smtClean="0"/>
              <a:t>ما فائدة المياه </a:t>
            </a:r>
            <a:r>
              <a:rPr lang="ar-SA" dirty="0" err="1" smtClean="0"/>
              <a:t>الممغنطة.!!</a:t>
            </a:r>
            <a:r>
              <a:rPr lang="ar-SA" dirty="0" smtClean="0"/>
              <a:t> </a:t>
            </a:r>
            <a:br>
              <a:rPr lang="ar-SA" dirty="0" smtClean="0"/>
            </a:br>
            <a:r>
              <a:rPr lang="ar-SA" dirty="0" smtClean="0"/>
              <a:t>تساعد في تحسين حركة الدم وتوصيله الى أنسجة الجسم </a:t>
            </a:r>
            <a:r>
              <a:rPr lang="ar-SA" dirty="0" err="1" smtClean="0"/>
              <a:t>وخلاياه </a:t>
            </a:r>
            <a:r>
              <a:rPr lang="ar-SA" dirty="0" smtClean="0"/>
              <a:t>، مما يساعد بشكل ملحوظ في رفع قدرات الجهاز المناعي وبعد مغنطة المياه تتغير فيها الكثير من الخواص الفيزيائية والكيميائية </a:t>
            </a:r>
            <a:br>
              <a:rPr lang="ar-SA" dirty="0" smtClean="0"/>
            </a:br>
            <a:endParaRPr lang="ar-SA" dirty="0"/>
          </a:p>
        </p:txBody>
      </p:sp>
      <p:sp>
        <p:nvSpPr>
          <p:cNvPr id="3" name="عنوان 2"/>
          <p:cNvSpPr>
            <a:spLocks noGrp="1"/>
          </p:cNvSpPr>
          <p:nvPr>
            <p:ph type="title"/>
          </p:nvPr>
        </p:nvSpPr>
        <p:spPr/>
        <p:txBody>
          <a:bodyPr/>
          <a:lstStyle/>
          <a:p>
            <a:r>
              <a:rPr lang="ar-SA" dirty="0" smtClean="0"/>
              <a:t>الماء الممغنط</a:t>
            </a:r>
            <a:endParaRPr lang="ar-SA" dirty="0"/>
          </a:p>
        </p:txBody>
      </p:sp>
      <p:pic>
        <p:nvPicPr>
          <p:cNvPr id="4" name="صورة 3" descr="http://efeywater.com/uploads/posts/small/bc2cd3df4955ba28b0668de163f98337.pn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915816" y="0"/>
            <a:ext cx="1905000" cy="13335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smtClean="0"/>
              <a:t>ومن بين أكثر التكنولوجيات الواعدة التي يمكن أن تساعد في التغلب على الآثار السلبية الناجمة عن شرب أو استخدام الماء المحلى</a:t>
            </a:r>
            <a:r>
              <a:rPr lang="en-US" dirty="0" smtClean="0"/>
              <a:t>...</a:t>
            </a:r>
            <a:br>
              <a:rPr lang="en-US" dirty="0" smtClean="0"/>
            </a:br>
            <a:r>
              <a:rPr lang="ar-SA" dirty="0" smtClean="0"/>
              <a:t>أو الملوث هو عملية استخدام أنابيب مغناطيسية خاصة تعمل على مغنطة مياه الشرب</a:t>
            </a:r>
            <a:r>
              <a:rPr lang="en-US" dirty="0" smtClean="0"/>
              <a:t>...</a:t>
            </a:r>
            <a:br>
              <a:rPr lang="en-US" dirty="0" smtClean="0"/>
            </a:br>
            <a:r>
              <a:rPr lang="ar-SA" dirty="0" smtClean="0"/>
              <a:t>أو تلك التي تستخدم في الصناعات المختلفة</a:t>
            </a:r>
            <a:r>
              <a:rPr lang="en-US" dirty="0" smtClean="0"/>
              <a:t>...</a:t>
            </a:r>
            <a:br>
              <a:rPr lang="en-US" dirty="0" smtClean="0"/>
            </a:br>
            <a:r>
              <a:rPr lang="ar-SA" dirty="0" smtClean="0"/>
              <a:t>وذلك عن طريق تمرير الماء من خلال الأنابيب المغناطيسية</a:t>
            </a:r>
            <a:r>
              <a:rPr lang="en-US" dirty="0" smtClean="0"/>
              <a:t>...</a:t>
            </a:r>
            <a:br>
              <a:rPr lang="en-US" dirty="0" smtClean="0"/>
            </a:br>
            <a:r>
              <a:rPr lang="ar-SA" dirty="0" smtClean="0"/>
              <a:t>وبعد ذلك يمكننا أن نحصل على ما يمكن أن نطلق عليه اصطلاحا </a:t>
            </a:r>
            <a:r>
              <a:rPr lang="ar-SA" dirty="0" err="1" smtClean="0"/>
              <a:t>بـــ</a:t>
            </a:r>
            <a:r>
              <a:rPr lang="ar-SA" dirty="0" smtClean="0"/>
              <a:t> " الماء الممغنط</a:t>
            </a:r>
            <a:r>
              <a:rPr lang="en-US" dirty="0" smtClean="0"/>
              <a:t>".</a:t>
            </a:r>
            <a:br>
              <a:rPr lang="en-US" dirty="0" smtClean="0"/>
            </a:br>
            <a:r>
              <a:rPr lang="ar-SA"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ماهى </a:t>
            </a:r>
            <a:r>
              <a:rPr lang="ar-SA" sz="6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فوائده؟؟؟؟؟؟</a:t>
            </a:r>
            <a:endParaRPr lang="ar-SA" dirty="0">
              <a:solidFill>
                <a:srgbClr val="FFC000"/>
              </a:solidFill>
            </a:endParaRPr>
          </a:p>
        </p:txBody>
      </p:sp>
      <p:sp>
        <p:nvSpPr>
          <p:cNvPr id="3" name="عنوان 2"/>
          <p:cNvSpPr>
            <a:spLocks noGrp="1"/>
          </p:cNvSpPr>
          <p:nvPr>
            <p:ph type="title"/>
          </p:nvPr>
        </p:nvSpPr>
        <p:spPr/>
        <p:txBody>
          <a:bodyPr/>
          <a:lstStyle/>
          <a:p>
            <a:r>
              <a:rPr lang="ar-SA" dirty="0" smtClean="0"/>
              <a:t>كيف تتم مغنطة </a:t>
            </a:r>
            <a:r>
              <a:rPr lang="ar-SA" dirty="0" err="1" smtClean="0"/>
              <a:t>الماء؟</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normAutofit fontScale="90000"/>
          </a:bodyPr>
          <a:lstStyle/>
          <a:p>
            <a:r>
              <a:rPr lang="ar-SA"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فوائد</a:t>
            </a:r>
            <a:r>
              <a:rPr lang="ar-SA" dirty="0" smtClean="0"/>
              <a:t> </a:t>
            </a:r>
            <a:r>
              <a:rPr lang="ar-SA"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الماء الممغنط  والتى تتغير فيه الخواص الفيزيائية والكيميائية</a:t>
            </a:r>
            <a:endParaRPr lang="ar-SA"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8CC304B0-5865-4019-B494-0DA6238F3E43}"/>
                                            </p:graphicEl>
                                          </p:spTgt>
                                        </p:tgtEl>
                                        <p:attrNameLst>
                                          <p:attrName>style.visibility</p:attrName>
                                        </p:attrNameLst>
                                      </p:cBhvr>
                                      <p:to>
                                        <p:strVal val="visible"/>
                                      </p:to>
                                    </p:set>
                                    <p:animEffect transition="in" filter="checkerboard(across)">
                                      <p:cBhvr>
                                        <p:cTn id="7" dur="1000"/>
                                        <p:tgtEl>
                                          <p:spTgt spid="4">
                                            <p:graphicEl>
                                              <a:dgm id="{8CC304B0-5865-4019-B494-0DA6238F3E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graphicEl>
                                              <a:dgm id="{9C33AB50-A99F-466F-8297-424815465343}"/>
                                            </p:graphicEl>
                                          </p:spTgt>
                                        </p:tgtEl>
                                        <p:attrNameLst>
                                          <p:attrName>style.visibility</p:attrName>
                                        </p:attrNameLst>
                                      </p:cBhvr>
                                      <p:to>
                                        <p:strVal val="visible"/>
                                      </p:to>
                                    </p:set>
                                    <p:animEffect transition="in" filter="checkerboard(across)">
                                      <p:cBhvr>
                                        <p:cTn id="12" dur="1000"/>
                                        <p:tgtEl>
                                          <p:spTgt spid="4">
                                            <p:graphicEl>
                                              <a:dgm id="{9C33AB50-A99F-466F-8297-42481546534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graphicEl>
                                              <a:dgm id="{89A41BE3-2B43-4A4F-BEB0-29BA3BAB2DCE}"/>
                                            </p:graphicEl>
                                          </p:spTgt>
                                        </p:tgtEl>
                                        <p:attrNameLst>
                                          <p:attrName>style.visibility</p:attrName>
                                        </p:attrNameLst>
                                      </p:cBhvr>
                                      <p:to>
                                        <p:strVal val="visible"/>
                                      </p:to>
                                    </p:set>
                                    <p:animEffect transition="in" filter="checkerboard(across)">
                                      <p:cBhvr>
                                        <p:cTn id="17" dur="1000"/>
                                        <p:tgtEl>
                                          <p:spTgt spid="4">
                                            <p:graphicEl>
                                              <a:dgm id="{89A41BE3-2B43-4A4F-BEB0-29BA3BAB2D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graphicEl>
                                              <a:dgm id="{868162A6-718B-4EB2-B53A-1BEF02FDDA62}"/>
                                            </p:graphicEl>
                                          </p:spTgt>
                                        </p:tgtEl>
                                        <p:attrNameLst>
                                          <p:attrName>style.visibility</p:attrName>
                                        </p:attrNameLst>
                                      </p:cBhvr>
                                      <p:to>
                                        <p:strVal val="visible"/>
                                      </p:to>
                                    </p:set>
                                    <p:animEffect transition="in" filter="checkerboard(across)">
                                      <p:cBhvr>
                                        <p:cTn id="22" dur="1000"/>
                                        <p:tgtEl>
                                          <p:spTgt spid="4">
                                            <p:graphicEl>
                                              <a:dgm id="{868162A6-718B-4EB2-B53A-1BEF02FDDA6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graphicEl>
                                              <a:dgm id="{397003E8-96DA-4ECD-9177-8B17DB0B3A31}"/>
                                            </p:graphicEl>
                                          </p:spTgt>
                                        </p:tgtEl>
                                        <p:attrNameLst>
                                          <p:attrName>style.visibility</p:attrName>
                                        </p:attrNameLst>
                                      </p:cBhvr>
                                      <p:to>
                                        <p:strVal val="visible"/>
                                      </p:to>
                                    </p:set>
                                    <p:animEffect transition="in" filter="checkerboard(across)">
                                      <p:cBhvr>
                                        <p:cTn id="27" dur="1000"/>
                                        <p:tgtEl>
                                          <p:spTgt spid="4">
                                            <p:graphicEl>
                                              <a:dgm id="{397003E8-96DA-4ECD-9177-8B17DB0B3A3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graphicEl>
                                              <a:dgm id="{7CEEBD95-E4B3-4D1D-9E9A-2C0259B02FA3}"/>
                                            </p:graphicEl>
                                          </p:spTgt>
                                        </p:tgtEl>
                                        <p:attrNameLst>
                                          <p:attrName>style.visibility</p:attrName>
                                        </p:attrNameLst>
                                      </p:cBhvr>
                                      <p:to>
                                        <p:strVal val="visible"/>
                                      </p:to>
                                    </p:set>
                                    <p:animEffect transition="in" filter="checkerboard(across)">
                                      <p:cBhvr>
                                        <p:cTn id="32" dur="1000"/>
                                        <p:tgtEl>
                                          <p:spTgt spid="4">
                                            <p:graphicEl>
                                              <a:dgm id="{7CEEBD95-E4B3-4D1D-9E9A-2C0259B02FA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graphicEl>
                                              <a:dgm id="{C8740BBC-1AA2-4013-AAE9-EF9D1BB73519}"/>
                                            </p:graphicEl>
                                          </p:spTgt>
                                        </p:tgtEl>
                                        <p:attrNameLst>
                                          <p:attrName>style.visibility</p:attrName>
                                        </p:attrNameLst>
                                      </p:cBhvr>
                                      <p:to>
                                        <p:strVal val="visible"/>
                                      </p:to>
                                    </p:set>
                                    <p:animEffect transition="in" filter="checkerboard(across)">
                                      <p:cBhvr>
                                        <p:cTn id="37" dur="1000"/>
                                        <p:tgtEl>
                                          <p:spTgt spid="4">
                                            <p:graphicEl>
                                              <a:dgm id="{C8740BBC-1AA2-4013-AAE9-EF9D1BB7351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graphicEl>
                                              <a:dgm id="{41F363F9-CAF4-4290-9C35-9E0FF1BEF09B}"/>
                                            </p:graphicEl>
                                          </p:spTgt>
                                        </p:tgtEl>
                                        <p:attrNameLst>
                                          <p:attrName>style.visibility</p:attrName>
                                        </p:attrNameLst>
                                      </p:cBhvr>
                                      <p:to>
                                        <p:strVal val="visible"/>
                                      </p:to>
                                    </p:set>
                                    <p:animEffect transition="in" filter="checkerboard(across)">
                                      <p:cBhvr>
                                        <p:cTn id="42" dur="1000"/>
                                        <p:tgtEl>
                                          <p:spTgt spid="4">
                                            <p:graphicEl>
                                              <a:dgm id="{41F363F9-CAF4-4290-9C35-9E0FF1BEF09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graphicEl>
                                              <a:dgm id="{2507EBAD-788D-4514-B4CE-41C0D63BF154}"/>
                                            </p:graphicEl>
                                          </p:spTgt>
                                        </p:tgtEl>
                                        <p:attrNameLst>
                                          <p:attrName>style.visibility</p:attrName>
                                        </p:attrNameLst>
                                      </p:cBhvr>
                                      <p:to>
                                        <p:strVal val="visible"/>
                                      </p:to>
                                    </p:set>
                                    <p:animEffect transition="in" filter="checkerboard(across)">
                                      <p:cBhvr>
                                        <p:cTn id="47" dur="1000"/>
                                        <p:tgtEl>
                                          <p:spTgt spid="4">
                                            <p:graphicEl>
                                              <a:dgm id="{2507EBAD-788D-4514-B4CE-41C0D63BF15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graphicEl>
                                              <a:dgm id="{B6DE7695-A99B-49B0-9522-223E5EA32106}"/>
                                            </p:graphicEl>
                                          </p:spTgt>
                                        </p:tgtEl>
                                        <p:attrNameLst>
                                          <p:attrName>style.visibility</p:attrName>
                                        </p:attrNameLst>
                                      </p:cBhvr>
                                      <p:to>
                                        <p:strVal val="visible"/>
                                      </p:to>
                                    </p:set>
                                    <p:animEffect transition="in" filter="checkerboard(across)">
                                      <p:cBhvr>
                                        <p:cTn id="52" dur="1000"/>
                                        <p:tgtEl>
                                          <p:spTgt spid="4">
                                            <p:graphicEl>
                                              <a:dgm id="{B6DE7695-A99B-49B0-9522-223E5EA3210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graphicEl>
                                              <a:dgm id="{75ACF06C-0880-4AFB-8AA2-BF9EEF774336}"/>
                                            </p:graphicEl>
                                          </p:spTgt>
                                        </p:tgtEl>
                                        <p:attrNameLst>
                                          <p:attrName>style.visibility</p:attrName>
                                        </p:attrNameLst>
                                      </p:cBhvr>
                                      <p:to>
                                        <p:strVal val="visible"/>
                                      </p:to>
                                    </p:set>
                                    <p:animEffect transition="in" filter="checkerboard(across)">
                                      <p:cBhvr>
                                        <p:cTn id="57" dur="1000"/>
                                        <p:tgtEl>
                                          <p:spTgt spid="4">
                                            <p:graphicEl>
                                              <a:dgm id="{75ACF06C-0880-4AFB-8AA2-BF9EEF774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dirty="0" smtClean="0"/>
          </a:p>
          <a:p>
            <a:endParaRPr lang="ar-SA" dirty="0"/>
          </a:p>
        </p:txBody>
      </p:sp>
      <p:sp>
        <p:nvSpPr>
          <p:cNvPr id="3" name="عنوان 2"/>
          <p:cNvSpPr>
            <a:spLocks noGrp="1"/>
          </p:cNvSpPr>
          <p:nvPr>
            <p:ph type="title"/>
          </p:nvPr>
        </p:nvSpPr>
        <p:spPr>
          <a:xfrm>
            <a:off x="323528" y="260648"/>
            <a:ext cx="8229600" cy="1440160"/>
          </a:xfrm>
        </p:spPr>
        <p:txBody>
          <a:bodyPr>
            <a:normAutofit fontScale="90000"/>
          </a:bodyPr>
          <a:lstStyle/>
          <a:p>
            <a:r>
              <a:rPr lang="ar-SA" dirty="0" smtClean="0"/>
              <a:t>الوظيفة البيولوجية للماء داخل جسم الانسان</a:t>
            </a:r>
            <a:br>
              <a:rPr lang="ar-SA" dirty="0" smtClean="0"/>
            </a:br>
            <a:r>
              <a:rPr lang="ar-SA" dirty="0" smtClean="0"/>
              <a:t>1)تنظيم درجة حرارة الجسم</a:t>
            </a:r>
            <a:br>
              <a:rPr lang="ar-SA" dirty="0" smtClean="0"/>
            </a:br>
            <a:endParaRPr lang="ar-SA" dirty="0"/>
          </a:p>
        </p:txBody>
      </p:sp>
      <p:pic>
        <p:nvPicPr>
          <p:cNvPr id="4" name="صورة 3" descr="http://bafree.net/arabneuropsych/temp_reg.gif"/>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1124744"/>
            <a:ext cx="9144000" cy="57332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smtClean="0"/>
              <a:t>الحرارة تظل ثابتة مع اختلاف درجات الحرارة بالبيئة المحيطة كيف يكون هذا الثبات دون تدخل </a:t>
            </a:r>
            <a:r>
              <a:rPr lang="ar-SA" dirty="0" err="1" smtClean="0"/>
              <a:t>الفرد .</a:t>
            </a:r>
            <a:r>
              <a:rPr lang="ar-SA" dirty="0" smtClean="0"/>
              <a:t> سبحان الله حرارة جسمك 37 نهار </a:t>
            </a:r>
            <a:r>
              <a:rPr lang="ar-SA" dirty="0" err="1" smtClean="0"/>
              <a:t>و36</a:t>
            </a:r>
            <a:r>
              <a:rPr lang="ar-SA" dirty="0" smtClean="0"/>
              <a:t> ليلا   ولماذا ثبات الحرارة مهم جدا لضمان انتظام العمليات الحيوية داخل الجسم والمعروف ان نشاط التفاعلات الكيميائية يزداد بارتفاع الحرارة </a:t>
            </a:r>
          </a:p>
          <a:p>
            <a:r>
              <a:rPr lang="ar-SA" dirty="0" smtClean="0"/>
              <a:t>معا نفسر ثبات حرارة الجسم </a:t>
            </a:r>
          </a:p>
          <a:p>
            <a:r>
              <a:rPr lang="ar-SA" dirty="0" smtClean="0"/>
              <a:t>توجد مستقبلات للحرارة على سطح الجلد </a:t>
            </a:r>
            <a:r>
              <a:rPr lang="ar-SA" dirty="0" err="1" smtClean="0"/>
              <a:t>والاوعية</a:t>
            </a:r>
            <a:r>
              <a:rPr lang="ar-SA" dirty="0" smtClean="0"/>
              <a:t> الدموية والخلايا العصبية </a:t>
            </a:r>
            <a:r>
              <a:rPr lang="ar-SA" dirty="0" err="1" smtClean="0"/>
              <a:t>وانوية</a:t>
            </a:r>
            <a:r>
              <a:rPr lang="ar-SA" dirty="0" smtClean="0"/>
              <a:t> الهيبوثلاموس والجهاز العصبي الذاتى والغدد العرقية والبنكرياس والعضلات كل هذه الاجهزة </a:t>
            </a:r>
            <a:r>
              <a:rPr lang="ar-SA" dirty="0" err="1" smtClean="0"/>
              <a:t>والاعضاء</a:t>
            </a:r>
            <a:r>
              <a:rPr lang="ar-SA" dirty="0" smtClean="0"/>
              <a:t> تشارك فى انتظام الحرارة</a:t>
            </a:r>
            <a:endParaRPr lang="ar-SA" dirty="0"/>
          </a:p>
        </p:txBody>
      </p:sp>
      <p:sp>
        <p:nvSpPr>
          <p:cNvPr id="3" name="عنوان 2"/>
          <p:cNvSpPr>
            <a:spLocks noGrp="1"/>
          </p:cNvSpPr>
          <p:nvPr>
            <p:ph type="title"/>
          </p:nvPr>
        </p:nvSpPr>
        <p:spPr>
          <a:xfrm>
            <a:off x="0" y="0"/>
            <a:ext cx="9144000" cy="14176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pPr algn="ctr"/>
            <a:r>
              <a:rPr lang="ar-SA" dirty="0" smtClean="0"/>
              <a:t>تفسير الشكل التوضيحى السابق</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lstStyle/>
          <a:p>
            <a:r>
              <a:rPr lang="ar-SA" dirty="0" smtClean="0"/>
              <a:t>كيف تتعدل الحرارة عند الاحساس بالجو الحار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graphicEl>
                                              <a:dgm id="{EE051716-02B2-4EF1-BFFA-40A71A8838C1}"/>
                                            </p:graphicEl>
                                          </p:spTgt>
                                        </p:tgtEl>
                                        <p:attrNameLst>
                                          <p:attrName>style.visibility</p:attrName>
                                        </p:attrNameLst>
                                      </p:cBhvr>
                                      <p:to>
                                        <p:strVal val="visible"/>
                                      </p:to>
                                    </p:set>
                                    <p:anim calcmode="lin" valueType="num">
                                      <p:cBhvr>
                                        <p:cTn id="7" dur="2000" fill="hold"/>
                                        <p:tgtEl>
                                          <p:spTgt spid="4">
                                            <p:graphicEl>
                                              <a:dgm id="{EE051716-02B2-4EF1-BFFA-40A71A8838C1}"/>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
                                            <p:graphicEl>
                                              <a:dgm id="{EE051716-02B2-4EF1-BFFA-40A71A8838C1}"/>
                                            </p:graphicEl>
                                          </p:spTgt>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
                                            <p:graphicEl>
                                              <a:dgm id="{EE051716-02B2-4EF1-BFFA-40A71A8838C1}"/>
                                            </p:graphicEl>
                                          </p:spTgt>
                                        </p:tgtEl>
                                        <p:attrNameLst>
                                          <p:attrName>ppt_y</p:attrName>
                                        </p:attrNameLst>
                                      </p:cBhvr>
                                      <p:tavLst>
                                        <p:tav tm="0">
                                          <p:val>
                                            <p:strVal val="#ppt_y"/>
                                          </p:val>
                                        </p:tav>
                                        <p:tav tm="100000">
                                          <p:val>
                                            <p:strVal val="#ppt_y"/>
                                          </p:val>
                                        </p:tav>
                                      </p:tavLst>
                                    </p:anim>
                                    <p:animEffect transition="in" filter="fade">
                                      <p:cBhvr>
                                        <p:cTn id="10" dur="2000"/>
                                        <p:tgtEl>
                                          <p:spTgt spid="4">
                                            <p:graphicEl>
                                              <a:dgm id="{EE051716-02B2-4EF1-BFFA-40A71A8838C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4">
                                            <p:graphicEl>
                                              <a:dgm id="{62BC3890-253C-4424-A25B-77C2B8779DF4}"/>
                                            </p:graphicEl>
                                          </p:spTgt>
                                        </p:tgtEl>
                                        <p:attrNameLst>
                                          <p:attrName>style.visibility</p:attrName>
                                        </p:attrNameLst>
                                      </p:cBhvr>
                                      <p:to>
                                        <p:strVal val="visible"/>
                                      </p:to>
                                    </p:set>
                                    <p:anim calcmode="lin" valueType="num">
                                      <p:cBhvr>
                                        <p:cTn id="15" dur="2000" fill="hold"/>
                                        <p:tgtEl>
                                          <p:spTgt spid="4">
                                            <p:graphicEl>
                                              <a:dgm id="{62BC3890-253C-4424-A25B-77C2B8779DF4}"/>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4">
                                            <p:graphicEl>
                                              <a:dgm id="{62BC3890-253C-4424-A25B-77C2B8779DF4}"/>
                                            </p:graphicEl>
                                          </p:spTgt>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4">
                                            <p:graphicEl>
                                              <a:dgm id="{62BC3890-253C-4424-A25B-77C2B8779DF4}"/>
                                            </p:graphicEl>
                                          </p:spTgt>
                                        </p:tgtEl>
                                        <p:attrNameLst>
                                          <p:attrName>ppt_y</p:attrName>
                                        </p:attrNameLst>
                                      </p:cBhvr>
                                      <p:tavLst>
                                        <p:tav tm="0">
                                          <p:val>
                                            <p:strVal val="#ppt_y"/>
                                          </p:val>
                                        </p:tav>
                                        <p:tav tm="100000">
                                          <p:val>
                                            <p:strVal val="#ppt_y"/>
                                          </p:val>
                                        </p:tav>
                                      </p:tavLst>
                                    </p:anim>
                                    <p:animEffect transition="in" filter="fade">
                                      <p:cBhvr>
                                        <p:cTn id="18" dur="2000"/>
                                        <p:tgtEl>
                                          <p:spTgt spid="4">
                                            <p:graphicEl>
                                              <a:dgm id="{62BC3890-253C-4424-A25B-77C2B8779DF4}"/>
                                            </p:graphicEl>
                                          </p:spTgt>
                                        </p:tgtEl>
                                      </p:cBhvr>
                                    </p:animEffect>
                                  </p:childTnLst>
                                </p:cTn>
                              </p:par>
                              <p:par>
                                <p:cTn id="19" presetID="48" presetClass="entr" presetSubtype="0" accel="50000" fill="hold" grpId="0" nodeType="withEffect">
                                  <p:stCondLst>
                                    <p:cond delay="0"/>
                                  </p:stCondLst>
                                  <p:childTnLst>
                                    <p:set>
                                      <p:cBhvr>
                                        <p:cTn id="20" dur="1" fill="hold">
                                          <p:stCondLst>
                                            <p:cond delay="0"/>
                                          </p:stCondLst>
                                        </p:cTn>
                                        <p:tgtEl>
                                          <p:spTgt spid="4">
                                            <p:graphicEl>
                                              <a:dgm id="{9571EDB1-E859-40FC-B64A-F4B4D99DB782}"/>
                                            </p:graphicEl>
                                          </p:spTgt>
                                        </p:tgtEl>
                                        <p:attrNameLst>
                                          <p:attrName>style.visibility</p:attrName>
                                        </p:attrNameLst>
                                      </p:cBhvr>
                                      <p:to>
                                        <p:strVal val="visible"/>
                                      </p:to>
                                    </p:set>
                                    <p:anim calcmode="lin" valueType="num">
                                      <p:cBhvr>
                                        <p:cTn id="21" dur="2000" fill="hold"/>
                                        <p:tgtEl>
                                          <p:spTgt spid="4">
                                            <p:graphicEl>
                                              <a:dgm id="{9571EDB1-E859-40FC-B64A-F4B4D99DB782}"/>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4">
                                            <p:graphicEl>
                                              <a:dgm id="{9571EDB1-E859-40FC-B64A-F4B4D99DB782}"/>
                                            </p:graphicEl>
                                          </p:spTgt>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4">
                                            <p:graphicEl>
                                              <a:dgm id="{9571EDB1-E859-40FC-B64A-F4B4D99DB782}"/>
                                            </p:graphicEl>
                                          </p:spTgt>
                                        </p:tgtEl>
                                        <p:attrNameLst>
                                          <p:attrName>ppt_y</p:attrName>
                                        </p:attrNameLst>
                                      </p:cBhvr>
                                      <p:tavLst>
                                        <p:tav tm="0">
                                          <p:val>
                                            <p:strVal val="#ppt_y"/>
                                          </p:val>
                                        </p:tav>
                                        <p:tav tm="100000">
                                          <p:val>
                                            <p:strVal val="#ppt_y"/>
                                          </p:val>
                                        </p:tav>
                                      </p:tavLst>
                                    </p:anim>
                                    <p:animEffect transition="in" filter="fade">
                                      <p:cBhvr>
                                        <p:cTn id="24" dur="2000"/>
                                        <p:tgtEl>
                                          <p:spTgt spid="4">
                                            <p:graphicEl>
                                              <a:dgm id="{9571EDB1-E859-40FC-B64A-F4B4D99DB782}"/>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4">
                                            <p:graphicEl>
                                              <a:dgm id="{9B34A7EC-EF16-4D3B-AB16-3B2ACD0C8613}"/>
                                            </p:graphicEl>
                                          </p:spTgt>
                                        </p:tgtEl>
                                        <p:attrNameLst>
                                          <p:attrName>style.visibility</p:attrName>
                                        </p:attrNameLst>
                                      </p:cBhvr>
                                      <p:to>
                                        <p:strVal val="visible"/>
                                      </p:to>
                                    </p:set>
                                    <p:anim calcmode="lin" valueType="num">
                                      <p:cBhvr>
                                        <p:cTn id="29" dur="2000" fill="hold"/>
                                        <p:tgtEl>
                                          <p:spTgt spid="4">
                                            <p:graphicEl>
                                              <a:dgm id="{9B34A7EC-EF16-4D3B-AB16-3B2ACD0C8613}"/>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2000" fill="hold"/>
                                        <p:tgtEl>
                                          <p:spTgt spid="4">
                                            <p:graphicEl>
                                              <a:dgm id="{9B34A7EC-EF16-4D3B-AB16-3B2ACD0C8613}"/>
                                            </p:graphicEl>
                                          </p:spTgt>
                                        </p:tgtEl>
                                        <p:attrNameLst>
                                          <p:attrName>ppt_x</p:attrName>
                                        </p:attrNameLst>
                                      </p:cBhvr>
                                      <p:tavLst>
                                        <p:tav tm="0">
                                          <p:val>
                                            <p:fltVal val="-1"/>
                                          </p:val>
                                        </p:tav>
                                        <p:tav tm="50000">
                                          <p:val>
                                            <p:fltVal val="0.95"/>
                                          </p:val>
                                        </p:tav>
                                        <p:tav tm="100000">
                                          <p:val>
                                            <p:strVal val="#ppt_x"/>
                                          </p:val>
                                        </p:tav>
                                      </p:tavLst>
                                    </p:anim>
                                    <p:anim calcmode="lin" valueType="num">
                                      <p:cBhvr>
                                        <p:cTn id="31" dur="2000" fill="hold"/>
                                        <p:tgtEl>
                                          <p:spTgt spid="4">
                                            <p:graphicEl>
                                              <a:dgm id="{9B34A7EC-EF16-4D3B-AB16-3B2ACD0C8613}"/>
                                            </p:graphicEl>
                                          </p:spTgt>
                                        </p:tgtEl>
                                        <p:attrNameLst>
                                          <p:attrName>ppt_y</p:attrName>
                                        </p:attrNameLst>
                                      </p:cBhvr>
                                      <p:tavLst>
                                        <p:tav tm="0">
                                          <p:val>
                                            <p:strVal val="#ppt_y"/>
                                          </p:val>
                                        </p:tav>
                                        <p:tav tm="100000">
                                          <p:val>
                                            <p:strVal val="#ppt_y"/>
                                          </p:val>
                                        </p:tav>
                                      </p:tavLst>
                                    </p:anim>
                                    <p:animEffect transition="in" filter="fade">
                                      <p:cBhvr>
                                        <p:cTn id="32" dur="2000"/>
                                        <p:tgtEl>
                                          <p:spTgt spid="4">
                                            <p:graphicEl>
                                              <a:dgm id="{9B34A7EC-EF16-4D3B-AB16-3B2ACD0C8613}"/>
                                            </p:graphicEl>
                                          </p:spTgt>
                                        </p:tgtEl>
                                      </p:cBhvr>
                                    </p:animEffect>
                                  </p:childTnLst>
                                </p:cTn>
                              </p:par>
                              <p:par>
                                <p:cTn id="33" presetID="48" presetClass="entr" presetSubtype="0" accel="50000" fill="hold" grpId="0" nodeType="withEffect">
                                  <p:stCondLst>
                                    <p:cond delay="0"/>
                                  </p:stCondLst>
                                  <p:childTnLst>
                                    <p:set>
                                      <p:cBhvr>
                                        <p:cTn id="34" dur="1" fill="hold">
                                          <p:stCondLst>
                                            <p:cond delay="0"/>
                                          </p:stCondLst>
                                        </p:cTn>
                                        <p:tgtEl>
                                          <p:spTgt spid="4">
                                            <p:graphicEl>
                                              <a:dgm id="{13A3EB62-229B-4FBA-9ACC-10F8EAC9512C}"/>
                                            </p:graphicEl>
                                          </p:spTgt>
                                        </p:tgtEl>
                                        <p:attrNameLst>
                                          <p:attrName>style.visibility</p:attrName>
                                        </p:attrNameLst>
                                      </p:cBhvr>
                                      <p:to>
                                        <p:strVal val="visible"/>
                                      </p:to>
                                    </p:set>
                                    <p:anim calcmode="lin" valueType="num">
                                      <p:cBhvr>
                                        <p:cTn id="35" dur="2000" fill="hold"/>
                                        <p:tgtEl>
                                          <p:spTgt spid="4">
                                            <p:graphicEl>
                                              <a:dgm id="{13A3EB62-229B-4FBA-9ACC-10F8EAC9512C}"/>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2000" fill="hold"/>
                                        <p:tgtEl>
                                          <p:spTgt spid="4">
                                            <p:graphicEl>
                                              <a:dgm id="{13A3EB62-229B-4FBA-9ACC-10F8EAC9512C}"/>
                                            </p:graphicEl>
                                          </p:spTgt>
                                        </p:tgtEl>
                                        <p:attrNameLst>
                                          <p:attrName>ppt_x</p:attrName>
                                        </p:attrNameLst>
                                      </p:cBhvr>
                                      <p:tavLst>
                                        <p:tav tm="0">
                                          <p:val>
                                            <p:fltVal val="-1"/>
                                          </p:val>
                                        </p:tav>
                                        <p:tav tm="50000">
                                          <p:val>
                                            <p:fltVal val="0.95"/>
                                          </p:val>
                                        </p:tav>
                                        <p:tav tm="100000">
                                          <p:val>
                                            <p:strVal val="#ppt_x"/>
                                          </p:val>
                                        </p:tav>
                                      </p:tavLst>
                                    </p:anim>
                                    <p:anim calcmode="lin" valueType="num">
                                      <p:cBhvr>
                                        <p:cTn id="37" dur="2000" fill="hold"/>
                                        <p:tgtEl>
                                          <p:spTgt spid="4">
                                            <p:graphicEl>
                                              <a:dgm id="{13A3EB62-229B-4FBA-9ACC-10F8EAC9512C}"/>
                                            </p:graphicEl>
                                          </p:spTgt>
                                        </p:tgtEl>
                                        <p:attrNameLst>
                                          <p:attrName>ppt_y</p:attrName>
                                        </p:attrNameLst>
                                      </p:cBhvr>
                                      <p:tavLst>
                                        <p:tav tm="0">
                                          <p:val>
                                            <p:strVal val="#ppt_y"/>
                                          </p:val>
                                        </p:tav>
                                        <p:tav tm="100000">
                                          <p:val>
                                            <p:strVal val="#ppt_y"/>
                                          </p:val>
                                        </p:tav>
                                      </p:tavLst>
                                    </p:anim>
                                    <p:animEffect transition="in" filter="fade">
                                      <p:cBhvr>
                                        <p:cTn id="38" dur="2000"/>
                                        <p:tgtEl>
                                          <p:spTgt spid="4">
                                            <p:graphicEl>
                                              <a:dgm id="{13A3EB62-229B-4FBA-9ACC-10F8EAC9512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4">
                                            <p:graphicEl>
                                              <a:dgm id="{504AC2DA-BB01-46B9-90F5-49724C725495}"/>
                                            </p:graphicEl>
                                          </p:spTgt>
                                        </p:tgtEl>
                                        <p:attrNameLst>
                                          <p:attrName>style.visibility</p:attrName>
                                        </p:attrNameLst>
                                      </p:cBhvr>
                                      <p:to>
                                        <p:strVal val="visible"/>
                                      </p:to>
                                    </p:set>
                                    <p:anim calcmode="lin" valueType="num">
                                      <p:cBhvr>
                                        <p:cTn id="43" dur="2000" fill="hold"/>
                                        <p:tgtEl>
                                          <p:spTgt spid="4">
                                            <p:graphicEl>
                                              <a:dgm id="{504AC2DA-BB01-46B9-90F5-49724C725495}"/>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2000" fill="hold"/>
                                        <p:tgtEl>
                                          <p:spTgt spid="4">
                                            <p:graphicEl>
                                              <a:dgm id="{504AC2DA-BB01-46B9-90F5-49724C725495}"/>
                                            </p:graphicEl>
                                          </p:spTgt>
                                        </p:tgtEl>
                                        <p:attrNameLst>
                                          <p:attrName>ppt_x</p:attrName>
                                        </p:attrNameLst>
                                      </p:cBhvr>
                                      <p:tavLst>
                                        <p:tav tm="0">
                                          <p:val>
                                            <p:fltVal val="-1"/>
                                          </p:val>
                                        </p:tav>
                                        <p:tav tm="50000">
                                          <p:val>
                                            <p:fltVal val="0.95"/>
                                          </p:val>
                                        </p:tav>
                                        <p:tav tm="100000">
                                          <p:val>
                                            <p:strVal val="#ppt_x"/>
                                          </p:val>
                                        </p:tav>
                                      </p:tavLst>
                                    </p:anim>
                                    <p:anim calcmode="lin" valueType="num">
                                      <p:cBhvr>
                                        <p:cTn id="45" dur="2000" fill="hold"/>
                                        <p:tgtEl>
                                          <p:spTgt spid="4">
                                            <p:graphicEl>
                                              <a:dgm id="{504AC2DA-BB01-46B9-90F5-49724C725495}"/>
                                            </p:graphicEl>
                                          </p:spTgt>
                                        </p:tgtEl>
                                        <p:attrNameLst>
                                          <p:attrName>ppt_y</p:attrName>
                                        </p:attrNameLst>
                                      </p:cBhvr>
                                      <p:tavLst>
                                        <p:tav tm="0">
                                          <p:val>
                                            <p:strVal val="#ppt_y"/>
                                          </p:val>
                                        </p:tav>
                                        <p:tav tm="100000">
                                          <p:val>
                                            <p:strVal val="#ppt_y"/>
                                          </p:val>
                                        </p:tav>
                                      </p:tavLst>
                                    </p:anim>
                                    <p:animEffect transition="in" filter="fade">
                                      <p:cBhvr>
                                        <p:cTn id="46" dur="2000"/>
                                        <p:tgtEl>
                                          <p:spTgt spid="4">
                                            <p:graphicEl>
                                              <a:dgm id="{504AC2DA-BB01-46B9-90F5-49724C725495}"/>
                                            </p:graphicEl>
                                          </p:spTgt>
                                        </p:tgtEl>
                                      </p:cBhvr>
                                    </p:animEffect>
                                  </p:childTnLst>
                                </p:cTn>
                              </p:par>
                              <p:par>
                                <p:cTn id="47" presetID="48" presetClass="entr" presetSubtype="0" accel="50000" fill="hold" grpId="0" nodeType="withEffect">
                                  <p:stCondLst>
                                    <p:cond delay="0"/>
                                  </p:stCondLst>
                                  <p:childTnLst>
                                    <p:set>
                                      <p:cBhvr>
                                        <p:cTn id="48" dur="1" fill="hold">
                                          <p:stCondLst>
                                            <p:cond delay="0"/>
                                          </p:stCondLst>
                                        </p:cTn>
                                        <p:tgtEl>
                                          <p:spTgt spid="4">
                                            <p:graphicEl>
                                              <a:dgm id="{11E2BF59-66D6-4C48-A162-C0A2D1556CAA}"/>
                                            </p:graphicEl>
                                          </p:spTgt>
                                        </p:tgtEl>
                                        <p:attrNameLst>
                                          <p:attrName>style.visibility</p:attrName>
                                        </p:attrNameLst>
                                      </p:cBhvr>
                                      <p:to>
                                        <p:strVal val="visible"/>
                                      </p:to>
                                    </p:set>
                                    <p:anim calcmode="lin" valueType="num">
                                      <p:cBhvr>
                                        <p:cTn id="49" dur="2000" fill="hold"/>
                                        <p:tgtEl>
                                          <p:spTgt spid="4">
                                            <p:graphicEl>
                                              <a:dgm id="{11E2BF59-66D6-4C48-A162-C0A2D1556CAA}"/>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2000" fill="hold"/>
                                        <p:tgtEl>
                                          <p:spTgt spid="4">
                                            <p:graphicEl>
                                              <a:dgm id="{11E2BF59-66D6-4C48-A162-C0A2D1556CAA}"/>
                                            </p:graphicEl>
                                          </p:spTgt>
                                        </p:tgtEl>
                                        <p:attrNameLst>
                                          <p:attrName>ppt_x</p:attrName>
                                        </p:attrNameLst>
                                      </p:cBhvr>
                                      <p:tavLst>
                                        <p:tav tm="0">
                                          <p:val>
                                            <p:fltVal val="-1"/>
                                          </p:val>
                                        </p:tav>
                                        <p:tav tm="50000">
                                          <p:val>
                                            <p:fltVal val="0.95"/>
                                          </p:val>
                                        </p:tav>
                                        <p:tav tm="100000">
                                          <p:val>
                                            <p:strVal val="#ppt_x"/>
                                          </p:val>
                                        </p:tav>
                                      </p:tavLst>
                                    </p:anim>
                                    <p:anim calcmode="lin" valueType="num">
                                      <p:cBhvr>
                                        <p:cTn id="51" dur="2000" fill="hold"/>
                                        <p:tgtEl>
                                          <p:spTgt spid="4">
                                            <p:graphicEl>
                                              <a:dgm id="{11E2BF59-66D6-4C48-A162-C0A2D1556CAA}"/>
                                            </p:graphicEl>
                                          </p:spTgt>
                                        </p:tgtEl>
                                        <p:attrNameLst>
                                          <p:attrName>ppt_y</p:attrName>
                                        </p:attrNameLst>
                                      </p:cBhvr>
                                      <p:tavLst>
                                        <p:tav tm="0">
                                          <p:val>
                                            <p:strVal val="#ppt_y"/>
                                          </p:val>
                                        </p:tav>
                                        <p:tav tm="100000">
                                          <p:val>
                                            <p:strVal val="#ppt_y"/>
                                          </p:val>
                                        </p:tav>
                                      </p:tavLst>
                                    </p:anim>
                                    <p:animEffect transition="in" filter="fade">
                                      <p:cBhvr>
                                        <p:cTn id="52" dur="2000"/>
                                        <p:tgtEl>
                                          <p:spTgt spid="4">
                                            <p:graphicEl>
                                              <a:dgm id="{11E2BF59-66D6-4C48-A162-C0A2D1556CA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grpId="0" nodeType="clickEffect">
                                  <p:stCondLst>
                                    <p:cond delay="0"/>
                                  </p:stCondLst>
                                  <p:childTnLst>
                                    <p:set>
                                      <p:cBhvr>
                                        <p:cTn id="56" dur="1" fill="hold">
                                          <p:stCondLst>
                                            <p:cond delay="0"/>
                                          </p:stCondLst>
                                        </p:cTn>
                                        <p:tgtEl>
                                          <p:spTgt spid="4">
                                            <p:graphicEl>
                                              <a:dgm id="{AFA18A6F-1619-4F6C-ABEB-DE31B2153139}"/>
                                            </p:graphicEl>
                                          </p:spTgt>
                                        </p:tgtEl>
                                        <p:attrNameLst>
                                          <p:attrName>style.visibility</p:attrName>
                                        </p:attrNameLst>
                                      </p:cBhvr>
                                      <p:to>
                                        <p:strVal val="visible"/>
                                      </p:to>
                                    </p:set>
                                    <p:anim calcmode="lin" valueType="num">
                                      <p:cBhvr>
                                        <p:cTn id="57" dur="2000" fill="hold"/>
                                        <p:tgtEl>
                                          <p:spTgt spid="4">
                                            <p:graphicEl>
                                              <a:dgm id="{AFA18A6F-1619-4F6C-ABEB-DE31B2153139}"/>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2000" fill="hold"/>
                                        <p:tgtEl>
                                          <p:spTgt spid="4">
                                            <p:graphicEl>
                                              <a:dgm id="{AFA18A6F-1619-4F6C-ABEB-DE31B2153139}"/>
                                            </p:graphicEl>
                                          </p:spTgt>
                                        </p:tgtEl>
                                        <p:attrNameLst>
                                          <p:attrName>ppt_x</p:attrName>
                                        </p:attrNameLst>
                                      </p:cBhvr>
                                      <p:tavLst>
                                        <p:tav tm="0">
                                          <p:val>
                                            <p:fltVal val="-1"/>
                                          </p:val>
                                        </p:tav>
                                        <p:tav tm="50000">
                                          <p:val>
                                            <p:fltVal val="0.95"/>
                                          </p:val>
                                        </p:tav>
                                        <p:tav tm="100000">
                                          <p:val>
                                            <p:strVal val="#ppt_x"/>
                                          </p:val>
                                        </p:tav>
                                      </p:tavLst>
                                    </p:anim>
                                    <p:anim calcmode="lin" valueType="num">
                                      <p:cBhvr>
                                        <p:cTn id="59" dur="2000" fill="hold"/>
                                        <p:tgtEl>
                                          <p:spTgt spid="4">
                                            <p:graphicEl>
                                              <a:dgm id="{AFA18A6F-1619-4F6C-ABEB-DE31B2153139}"/>
                                            </p:graphicEl>
                                          </p:spTgt>
                                        </p:tgtEl>
                                        <p:attrNameLst>
                                          <p:attrName>ppt_y</p:attrName>
                                        </p:attrNameLst>
                                      </p:cBhvr>
                                      <p:tavLst>
                                        <p:tav tm="0">
                                          <p:val>
                                            <p:strVal val="#ppt_y"/>
                                          </p:val>
                                        </p:tav>
                                        <p:tav tm="100000">
                                          <p:val>
                                            <p:strVal val="#ppt_y"/>
                                          </p:val>
                                        </p:tav>
                                      </p:tavLst>
                                    </p:anim>
                                    <p:animEffect transition="in" filter="fade">
                                      <p:cBhvr>
                                        <p:cTn id="60" dur="2000"/>
                                        <p:tgtEl>
                                          <p:spTgt spid="4">
                                            <p:graphicEl>
                                              <a:dgm id="{AFA18A6F-1619-4F6C-ABEB-DE31B2153139}"/>
                                            </p:graphicEl>
                                          </p:spTgt>
                                        </p:tgtEl>
                                      </p:cBhvr>
                                    </p:animEffect>
                                  </p:childTnLst>
                                </p:cTn>
                              </p:par>
                              <p:par>
                                <p:cTn id="61" presetID="48" presetClass="entr" presetSubtype="0" accel="50000" fill="hold" grpId="0" nodeType="withEffect">
                                  <p:stCondLst>
                                    <p:cond delay="0"/>
                                  </p:stCondLst>
                                  <p:childTnLst>
                                    <p:set>
                                      <p:cBhvr>
                                        <p:cTn id="62" dur="1" fill="hold">
                                          <p:stCondLst>
                                            <p:cond delay="0"/>
                                          </p:stCondLst>
                                        </p:cTn>
                                        <p:tgtEl>
                                          <p:spTgt spid="4">
                                            <p:graphicEl>
                                              <a:dgm id="{CBBB288D-F68B-4EA7-B328-5D4B8B418EE8}"/>
                                            </p:graphicEl>
                                          </p:spTgt>
                                        </p:tgtEl>
                                        <p:attrNameLst>
                                          <p:attrName>style.visibility</p:attrName>
                                        </p:attrNameLst>
                                      </p:cBhvr>
                                      <p:to>
                                        <p:strVal val="visible"/>
                                      </p:to>
                                    </p:set>
                                    <p:anim calcmode="lin" valueType="num">
                                      <p:cBhvr>
                                        <p:cTn id="63" dur="2000" fill="hold"/>
                                        <p:tgtEl>
                                          <p:spTgt spid="4">
                                            <p:graphicEl>
                                              <a:dgm id="{CBBB288D-F68B-4EA7-B328-5D4B8B418EE8}"/>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2000" fill="hold"/>
                                        <p:tgtEl>
                                          <p:spTgt spid="4">
                                            <p:graphicEl>
                                              <a:dgm id="{CBBB288D-F68B-4EA7-B328-5D4B8B418EE8}"/>
                                            </p:graphicEl>
                                          </p:spTgt>
                                        </p:tgtEl>
                                        <p:attrNameLst>
                                          <p:attrName>ppt_x</p:attrName>
                                        </p:attrNameLst>
                                      </p:cBhvr>
                                      <p:tavLst>
                                        <p:tav tm="0">
                                          <p:val>
                                            <p:fltVal val="-1"/>
                                          </p:val>
                                        </p:tav>
                                        <p:tav tm="50000">
                                          <p:val>
                                            <p:fltVal val="0.95"/>
                                          </p:val>
                                        </p:tav>
                                        <p:tav tm="100000">
                                          <p:val>
                                            <p:strVal val="#ppt_x"/>
                                          </p:val>
                                        </p:tav>
                                      </p:tavLst>
                                    </p:anim>
                                    <p:anim calcmode="lin" valueType="num">
                                      <p:cBhvr>
                                        <p:cTn id="65" dur="2000" fill="hold"/>
                                        <p:tgtEl>
                                          <p:spTgt spid="4">
                                            <p:graphicEl>
                                              <a:dgm id="{CBBB288D-F68B-4EA7-B328-5D4B8B418EE8}"/>
                                            </p:graphicEl>
                                          </p:spTgt>
                                        </p:tgtEl>
                                        <p:attrNameLst>
                                          <p:attrName>ppt_y</p:attrName>
                                        </p:attrNameLst>
                                      </p:cBhvr>
                                      <p:tavLst>
                                        <p:tav tm="0">
                                          <p:val>
                                            <p:strVal val="#ppt_y"/>
                                          </p:val>
                                        </p:tav>
                                        <p:tav tm="100000">
                                          <p:val>
                                            <p:strVal val="#ppt_y"/>
                                          </p:val>
                                        </p:tav>
                                      </p:tavLst>
                                    </p:anim>
                                    <p:animEffect transition="in" filter="fade">
                                      <p:cBhvr>
                                        <p:cTn id="66" dur="2000"/>
                                        <p:tgtEl>
                                          <p:spTgt spid="4">
                                            <p:graphicEl>
                                              <a:dgm id="{CBBB288D-F68B-4EA7-B328-5D4B8B418EE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4">
                                            <p:graphicEl>
                                              <a:dgm id="{3B6FAD5D-A4F9-4845-B6E1-CADF0920786D}"/>
                                            </p:graphicEl>
                                          </p:spTgt>
                                        </p:tgtEl>
                                        <p:attrNameLst>
                                          <p:attrName>style.visibility</p:attrName>
                                        </p:attrNameLst>
                                      </p:cBhvr>
                                      <p:to>
                                        <p:strVal val="visible"/>
                                      </p:to>
                                    </p:set>
                                    <p:anim calcmode="lin" valueType="num">
                                      <p:cBhvr>
                                        <p:cTn id="71" dur="2000" fill="hold"/>
                                        <p:tgtEl>
                                          <p:spTgt spid="4">
                                            <p:graphicEl>
                                              <a:dgm id="{3B6FAD5D-A4F9-4845-B6E1-CADF0920786D}"/>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2000" fill="hold"/>
                                        <p:tgtEl>
                                          <p:spTgt spid="4">
                                            <p:graphicEl>
                                              <a:dgm id="{3B6FAD5D-A4F9-4845-B6E1-CADF0920786D}"/>
                                            </p:graphicEl>
                                          </p:spTgt>
                                        </p:tgtEl>
                                        <p:attrNameLst>
                                          <p:attrName>ppt_x</p:attrName>
                                        </p:attrNameLst>
                                      </p:cBhvr>
                                      <p:tavLst>
                                        <p:tav tm="0">
                                          <p:val>
                                            <p:fltVal val="-1"/>
                                          </p:val>
                                        </p:tav>
                                        <p:tav tm="50000">
                                          <p:val>
                                            <p:fltVal val="0.95"/>
                                          </p:val>
                                        </p:tav>
                                        <p:tav tm="100000">
                                          <p:val>
                                            <p:strVal val="#ppt_x"/>
                                          </p:val>
                                        </p:tav>
                                      </p:tavLst>
                                    </p:anim>
                                    <p:anim calcmode="lin" valueType="num">
                                      <p:cBhvr>
                                        <p:cTn id="73" dur="2000" fill="hold"/>
                                        <p:tgtEl>
                                          <p:spTgt spid="4">
                                            <p:graphicEl>
                                              <a:dgm id="{3B6FAD5D-A4F9-4845-B6E1-CADF0920786D}"/>
                                            </p:graphicEl>
                                          </p:spTgt>
                                        </p:tgtEl>
                                        <p:attrNameLst>
                                          <p:attrName>ppt_y</p:attrName>
                                        </p:attrNameLst>
                                      </p:cBhvr>
                                      <p:tavLst>
                                        <p:tav tm="0">
                                          <p:val>
                                            <p:strVal val="#ppt_y"/>
                                          </p:val>
                                        </p:tav>
                                        <p:tav tm="100000">
                                          <p:val>
                                            <p:strVal val="#ppt_y"/>
                                          </p:val>
                                        </p:tav>
                                      </p:tavLst>
                                    </p:anim>
                                    <p:animEffect transition="in" filter="fade">
                                      <p:cBhvr>
                                        <p:cTn id="74" dur="2000"/>
                                        <p:tgtEl>
                                          <p:spTgt spid="4">
                                            <p:graphicEl>
                                              <a:dgm id="{3B6FAD5D-A4F9-4845-B6E1-CADF0920786D}"/>
                                            </p:graphicEl>
                                          </p:spTgt>
                                        </p:tgtEl>
                                      </p:cBhvr>
                                    </p:animEffect>
                                  </p:childTnLst>
                                </p:cTn>
                              </p:par>
                              <p:par>
                                <p:cTn id="75" presetID="48" presetClass="entr" presetSubtype="0" accel="50000" fill="hold" grpId="0" nodeType="withEffect">
                                  <p:stCondLst>
                                    <p:cond delay="0"/>
                                  </p:stCondLst>
                                  <p:childTnLst>
                                    <p:set>
                                      <p:cBhvr>
                                        <p:cTn id="76" dur="1" fill="hold">
                                          <p:stCondLst>
                                            <p:cond delay="0"/>
                                          </p:stCondLst>
                                        </p:cTn>
                                        <p:tgtEl>
                                          <p:spTgt spid="4">
                                            <p:graphicEl>
                                              <a:dgm id="{48C3A062-014F-42FF-B195-A74F5BF4FE03}"/>
                                            </p:graphicEl>
                                          </p:spTgt>
                                        </p:tgtEl>
                                        <p:attrNameLst>
                                          <p:attrName>style.visibility</p:attrName>
                                        </p:attrNameLst>
                                      </p:cBhvr>
                                      <p:to>
                                        <p:strVal val="visible"/>
                                      </p:to>
                                    </p:set>
                                    <p:anim calcmode="lin" valueType="num">
                                      <p:cBhvr>
                                        <p:cTn id="77" dur="2000" fill="hold"/>
                                        <p:tgtEl>
                                          <p:spTgt spid="4">
                                            <p:graphicEl>
                                              <a:dgm id="{48C3A062-014F-42FF-B195-A74F5BF4FE03}"/>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2000" fill="hold"/>
                                        <p:tgtEl>
                                          <p:spTgt spid="4">
                                            <p:graphicEl>
                                              <a:dgm id="{48C3A062-014F-42FF-B195-A74F5BF4FE03}"/>
                                            </p:graphicEl>
                                          </p:spTgt>
                                        </p:tgtEl>
                                        <p:attrNameLst>
                                          <p:attrName>ppt_x</p:attrName>
                                        </p:attrNameLst>
                                      </p:cBhvr>
                                      <p:tavLst>
                                        <p:tav tm="0">
                                          <p:val>
                                            <p:fltVal val="-1"/>
                                          </p:val>
                                        </p:tav>
                                        <p:tav tm="50000">
                                          <p:val>
                                            <p:fltVal val="0.95"/>
                                          </p:val>
                                        </p:tav>
                                        <p:tav tm="100000">
                                          <p:val>
                                            <p:strVal val="#ppt_x"/>
                                          </p:val>
                                        </p:tav>
                                      </p:tavLst>
                                    </p:anim>
                                    <p:anim calcmode="lin" valueType="num">
                                      <p:cBhvr>
                                        <p:cTn id="79" dur="2000" fill="hold"/>
                                        <p:tgtEl>
                                          <p:spTgt spid="4">
                                            <p:graphicEl>
                                              <a:dgm id="{48C3A062-014F-42FF-B195-A74F5BF4FE03}"/>
                                            </p:graphicEl>
                                          </p:spTgt>
                                        </p:tgtEl>
                                        <p:attrNameLst>
                                          <p:attrName>ppt_y</p:attrName>
                                        </p:attrNameLst>
                                      </p:cBhvr>
                                      <p:tavLst>
                                        <p:tav tm="0">
                                          <p:val>
                                            <p:strVal val="#ppt_y"/>
                                          </p:val>
                                        </p:tav>
                                        <p:tav tm="100000">
                                          <p:val>
                                            <p:strVal val="#ppt_y"/>
                                          </p:val>
                                        </p:tav>
                                      </p:tavLst>
                                    </p:anim>
                                    <p:animEffect transition="in" filter="fade">
                                      <p:cBhvr>
                                        <p:cTn id="80" dur="2000"/>
                                        <p:tgtEl>
                                          <p:spTgt spid="4">
                                            <p:graphicEl>
                                              <a:dgm id="{48C3A062-014F-42FF-B195-A74F5BF4FE03}"/>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8" presetClass="entr" presetSubtype="0" accel="50000" fill="hold" grpId="0" nodeType="clickEffect">
                                  <p:stCondLst>
                                    <p:cond delay="0"/>
                                  </p:stCondLst>
                                  <p:childTnLst>
                                    <p:set>
                                      <p:cBhvr>
                                        <p:cTn id="84" dur="1" fill="hold">
                                          <p:stCondLst>
                                            <p:cond delay="0"/>
                                          </p:stCondLst>
                                        </p:cTn>
                                        <p:tgtEl>
                                          <p:spTgt spid="4">
                                            <p:graphicEl>
                                              <a:dgm id="{E64D0B42-6A4A-4F8F-AF99-8B7903D7AAD0}"/>
                                            </p:graphicEl>
                                          </p:spTgt>
                                        </p:tgtEl>
                                        <p:attrNameLst>
                                          <p:attrName>style.visibility</p:attrName>
                                        </p:attrNameLst>
                                      </p:cBhvr>
                                      <p:to>
                                        <p:strVal val="visible"/>
                                      </p:to>
                                    </p:set>
                                    <p:anim calcmode="lin" valueType="num">
                                      <p:cBhvr>
                                        <p:cTn id="85" dur="2000" fill="hold"/>
                                        <p:tgtEl>
                                          <p:spTgt spid="4">
                                            <p:graphicEl>
                                              <a:dgm id="{E64D0B42-6A4A-4F8F-AF99-8B7903D7AAD0}"/>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6" dur="2000" fill="hold"/>
                                        <p:tgtEl>
                                          <p:spTgt spid="4">
                                            <p:graphicEl>
                                              <a:dgm id="{E64D0B42-6A4A-4F8F-AF99-8B7903D7AAD0}"/>
                                            </p:graphicEl>
                                          </p:spTgt>
                                        </p:tgtEl>
                                        <p:attrNameLst>
                                          <p:attrName>ppt_x</p:attrName>
                                        </p:attrNameLst>
                                      </p:cBhvr>
                                      <p:tavLst>
                                        <p:tav tm="0">
                                          <p:val>
                                            <p:fltVal val="-1"/>
                                          </p:val>
                                        </p:tav>
                                        <p:tav tm="50000">
                                          <p:val>
                                            <p:fltVal val="0.95"/>
                                          </p:val>
                                        </p:tav>
                                        <p:tav tm="100000">
                                          <p:val>
                                            <p:strVal val="#ppt_x"/>
                                          </p:val>
                                        </p:tav>
                                      </p:tavLst>
                                    </p:anim>
                                    <p:anim calcmode="lin" valueType="num">
                                      <p:cBhvr>
                                        <p:cTn id="87" dur="2000" fill="hold"/>
                                        <p:tgtEl>
                                          <p:spTgt spid="4">
                                            <p:graphicEl>
                                              <a:dgm id="{E64D0B42-6A4A-4F8F-AF99-8B7903D7AAD0}"/>
                                            </p:graphicEl>
                                          </p:spTgt>
                                        </p:tgtEl>
                                        <p:attrNameLst>
                                          <p:attrName>ppt_y</p:attrName>
                                        </p:attrNameLst>
                                      </p:cBhvr>
                                      <p:tavLst>
                                        <p:tav tm="0">
                                          <p:val>
                                            <p:strVal val="#ppt_y"/>
                                          </p:val>
                                        </p:tav>
                                        <p:tav tm="100000">
                                          <p:val>
                                            <p:strVal val="#ppt_y"/>
                                          </p:val>
                                        </p:tav>
                                      </p:tavLst>
                                    </p:anim>
                                    <p:animEffect transition="in" filter="fade">
                                      <p:cBhvr>
                                        <p:cTn id="88" dur="2000"/>
                                        <p:tgtEl>
                                          <p:spTgt spid="4">
                                            <p:graphicEl>
                                              <a:dgm id="{E64D0B42-6A4A-4F8F-AF99-8B7903D7AAD0}"/>
                                            </p:graphicEl>
                                          </p:spTgt>
                                        </p:tgtEl>
                                      </p:cBhvr>
                                    </p:animEffect>
                                  </p:childTnLst>
                                </p:cTn>
                              </p:par>
                              <p:par>
                                <p:cTn id="89" presetID="48" presetClass="entr" presetSubtype="0" accel="50000" fill="hold" grpId="0" nodeType="withEffect">
                                  <p:stCondLst>
                                    <p:cond delay="0"/>
                                  </p:stCondLst>
                                  <p:childTnLst>
                                    <p:set>
                                      <p:cBhvr>
                                        <p:cTn id="90" dur="1" fill="hold">
                                          <p:stCondLst>
                                            <p:cond delay="0"/>
                                          </p:stCondLst>
                                        </p:cTn>
                                        <p:tgtEl>
                                          <p:spTgt spid="4">
                                            <p:graphicEl>
                                              <a:dgm id="{7732613F-81FF-4E49-9B8B-F8AE241E76B6}"/>
                                            </p:graphicEl>
                                          </p:spTgt>
                                        </p:tgtEl>
                                        <p:attrNameLst>
                                          <p:attrName>style.visibility</p:attrName>
                                        </p:attrNameLst>
                                      </p:cBhvr>
                                      <p:to>
                                        <p:strVal val="visible"/>
                                      </p:to>
                                    </p:set>
                                    <p:anim calcmode="lin" valueType="num">
                                      <p:cBhvr>
                                        <p:cTn id="91" dur="2000" fill="hold"/>
                                        <p:tgtEl>
                                          <p:spTgt spid="4">
                                            <p:graphicEl>
                                              <a:dgm id="{7732613F-81FF-4E49-9B8B-F8AE241E76B6}"/>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2" dur="2000" fill="hold"/>
                                        <p:tgtEl>
                                          <p:spTgt spid="4">
                                            <p:graphicEl>
                                              <a:dgm id="{7732613F-81FF-4E49-9B8B-F8AE241E76B6}"/>
                                            </p:graphicEl>
                                          </p:spTgt>
                                        </p:tgtEl>
                                        <p:attrNameLst>
                                          <p:attrName>ppt_x</p:attrName>
                                        </p:attrNameLst>
                                      </p:cBhvr>
                                      <p:tavLst>
                                        <p:tav tm="0">
                                          <p:val>
                                            <p:fltVal val="-1"/>
                                          </p:val>
                                        </p:tav>
                                        <p:tav tm="50000">
                                          <p:val>
                                            <p:fltVal val="0.95"/>
                                          </p:val>
                                        </p:tav>
                                        <p:tav tm="100000">
                                          <p:val>
                                            <p:strVal val="#ppt_x"/>
                                          </p:val>
                                        </p:tav>
                                      </p:tavLst>
                                    </p:anim>
                                    <p:anim calcmode="lin" valueType="num">
                                      <p:cBhvr>
                                        <p:cTn id="93" dur="2000" fill="hold"/>
                                        <p:tgtEl>
                                          <p:spTgt spid="4">
                                            <p:graphicEl>
                                              <a:dgm id="{7732613F-81FF-4E49-9B8B-F8AE241E76B6}"/>
                                            </p:graphicEl>
                                          </p:spTgt>
                                        </p:tgtEl>
                                        <p:attrNameLst>
                                          <p:attrName>ppt_y</p:attrName>
                                        </p:attrNameLst>
                                      </p:cBhvr>
                                      <p:tavLst>
                                        <p:tav tm="0">
                                          <p:val>
                                            <p:strVal val="#ppt_y"/>
                                          </p:val>
                                        </p:tav>
                                        <p:tav tm="100000">
                                          <p:val>
                                            <p:strVal val="#ppt_y"/>
                                          </p:val>
                                        </p:tav>
                                      </p:tavLst>
                                    </p:anim>
                                    <p:animEffect transition="in" filter="fade">
                                      <p:cBhvr>
                                        <p:cTn id="94" dur="2000"/>
                                        <p:tgtEl>
                                          <p:spTgt spid="4">
                                            <p:graphicEl>
                                              <a:dgm id="{7732613F-81FF-4E49-9B8B-F8AE241E76B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48" presetClass="entr" presetSubtype="0" accel="50000" fill="hold" grpId="0" nodeType="clickEffect">
                                  <p:stCondLst>
                                    <p:cond delay="0"/>
                                  </p:stCondLst>
                                  <p:childTnLst>
                                    <p:set>
                                      <p:cBhvr>
                                        <p:cTn id="98" dur="1" fill="hold">
                                          <p:stCondLst>
                                            <p:cond delay="0"/>
                                          </p:stCondLst>
                                        </p:cTn>
                                        <p:tgtEl>
                                          <p:spTgt spid="4">
                                            <p:graphicEl>
                                              <a:dgm id="{15B40511-17BD-45EA-8FD5-A25814DF4828}"/>
                                            </p:graphicEl>
                                          </p:spTgt>
                                        </p:tgtEl>
                                        <p:attrNameLst>
                                          <p:attrName>style.visibility</p:attrName>
                                        </p:attrNameLst>
                                      </p:cBhvr>
                                      <p:to>
                                        <p:strVal val="visible"/>
                                      </p:to>
                                    </p:set>
                                    <p:anim calcmode="lin" valueType="num">
                                      <p:cBhvr>
                                        <p:cTn id="99" dur="2000" fill="hold"/>
                                        <p:tgtEl>
                                          <p:spTgt spid="4">
                                            <p:graphicEl>
                                              <a:dgm id="{15B40511-17BD-45EA-8FD5-A25814DF4828}"/>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0" dur="2000" fill="hold"/>
                                        <p:tgtEl>
                                          <p:spTgt spid="4">
                                            <p:graphicEl>
                                              <a:dgm id="{15B40511-17BD-45EA-8FD5-A25814DF4828}"/>
                                            </p:graphicEl>
                                          </p:spTgt>
                                        </p:tgtEl>
                                        <p:attrNameLst>
                                          <p:attrName>ppt_x</p:attrName>
                                        </p:attrNameLst>
                                      </p:cBhvr>
                                      <p:tavLst>
                                        <p:tav tm="0">
                                          <p:val>
                                            <p:fltVal val="-1"/>
                                          </p:val>
                                        </p:tav>
                                        <p:tav tm="50000">
                                          <p:val>
                                            <p:fltVal val="0.95"/>
                                          </p:val>
                                        </p:tav>
                                        <p:tav tm="100000">
                                          <p:val>
                                            <p:strVal val="#ppt_x"/>
                                          </p:val>
                                        </p:tav>
                                      </p:tavLst>
                                    </p:anim>
                                    <p:anim calcmode="lin" valueType="num">
                                      <p:cBhvr>
                                        <p:cTn id="101" dur="2000" fill="hold"/>
                                        <p:tgtEl>
                                          <p:spTgt spid="4">
                                            <p:graphicEl>
                                              <a:dgm id="{15B40511-17BD-45EA-8FD5-A25814DF4828}"/>
                                            </p:graphicEl>
                                          </p:spTgt>
                                        </p:tgtEl>
                                        <p:attrNameLst>
                                          <p:attrName>ppt_y</p:attrName>
                                        </p:attrNameLst>
                                      </p:cBhvr>
                                      <p:tavLst>
                                        <p:tav tm="0">
                                          <p:val>
                                            <p:strVal val="#ppt_y"/>
                                          </p:val>
                                        </p:tav>
                                        <p:tav tm="100000">
                                          <p:val>
                                            <p:strVal val="#ppt_y"/>
                                          </p:val>
                                        </p:tav>
                                      </p:tavLst>
                                    </p:anim>
                                    <p:animEffect transition="in" filter="fade">
                                      <p:cBhvr>
                                        <p:cTn id="102" dur="2000"/>
                                        <p:tgtEl>
                                          <p:spTgt spid="4">
                                            <p:graphicEl>
                                              <a:dgm id="{15B40511-17BD-45EA-8FD5-A25814DF4828}"/>
                                            </p:graphicEl>
                                          </p:spTgt>
                                        </p:tgtEl>
                                      </p:cBhvr>
                                    </p:animEffect>
                                  </p:childTnLst>
                                </p:cTn>
                              </p:par>
                              <p:par>
                                <p:cTn id="103" presetID="48" presetClass="entr" presetSubtype="0" accel="50000" fill="hold" grpId="0" nodeType="withEffect">
                                  <p:stCondLst>
                                    <p:cond delay="0"/>
                                  </p:stCondLst>
                                  <p:childTnLst>
                                    <p:set>
                                      <p:cBhvr>
                                        <p:cTn id="104" dur="1" fill="hold">
                                          <p:stCondLst>
                                            <p:cond delay="0"/>
                                          </p:stCondLst>
                                        </p:cTn>
                                        <p:tgtEl>
                                          <p:spTgt spid="4">
                                            <p:graphicEl>
                                              <a:dgm id="{D98BBC5C-D3E7-405C-BB76-9D0791C95ADA}"/>
                                            </p:graphicEl>
                                          </p:spTgt>
                                        </p:tgtEl>
                                        <p:attrNameLst>
                                          <p:attrName>style.visibility</p:attrName>
                                        </p:attrNameLst>
                                      </p:cBhvr>
                                      <p:to>
                                        <p:strVal val="visible"/>
                                      </p:to>
                                    </p:set>
                                    <p:anim calcmode="lin" valueType="num">
                                      <p:cBhvr>
                                        <p:cTn id="105" dur="2000" fill="hold"/>
                                        <p:tgtEl>
                                          <p:spTgt spid="4">
                                            <p:graphicEl>
                                              <a:dgm id="{D98BBC5C-D3E7-405C-BB76-9D0791C95ADA}"/>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6" dur="2000" fill="hold"/>
                                        <p:tgtEl>
                                          <p:spTgt spid="4">
                                            <p:graphicEl>
                                              <a:dgm id="{D98BBC5C-D3E7-405C-BB76-9D0791C95ADA}"/>
                                            </p:graphicEl>
                                          </p:spTgt>
                                        </p:tgtEl>
                                        <p:attrNameLst>
                                          <p:attrName>ppt_x</p:attrName>
                                        </p:attrNameLst>
                                      </p:cBhvr>
                                      <p:tavLst>
                                        <p:tav tm="0">
                                          <p:val>
                                            <p:fltVal val="-1"/>
                                          </p:val>
                                        </p:tav>
                                        <p:tav tm="50000">
                                          <p:val>
                                            <p:fltVal val="0.95"/>
                                          </p:val>
                                        </p:tav>
                                        <p:tav tm="100000">
                                          <p:val>
                                            <p:strVal val="#ppt_x"/>
                                          </p:val>
                                        </p:tav>
                                      </p:tavLst>
                                    </p:anim>
                                    <p:anim calcmode="lin" valueType="num">
                                      <p:cBhvr>
                                        <p:cTn id="107" dur="2000" fill="hold"/>
                                        <p:tgtEl>
                                          <p:spTgt spid="4">
                                            <p:graphicEl>
                                              <a:dgm id="{D98BBC5C-D3E7-405C-BB76-9D0791C95ADA}"/>
                                            </p:graphicEl>
                                          </p:spTgt>
                                        </p:tgtEl>
                                        <p:attrNameLst>
                                          <p:attrName>ppt_y</p:attrName>
                                        </p:attrNameLst>
                                      </p:cBhvr>
                                      <p:tavLst>
                                        <p:tav tm="0">
                                          <p:val>
                                            <p:strVal val="#ppt_y"/>
                                          </p:val>
                                        </p:tav>
                                        <p:tav tm="100000">
                                          <p:val>
                                            <p:strVal val="#ppt_y"/>
                                          </p:val>
                                        </p:tav>
                                      </p:tavLst>
                                    </p:anim>
                                    <p:animEffect transition="in" filter="fade">
                                      <p:cBhvr>
                                        <p:cTn id="108" dur="2000"/>
                                        <p:tgtEl>
                                          <p:spTgt spid="4">
                                            <p:graphicEl>
                                              <a:dgm id="{D98BBC5C-D3E7-405C-BB76-9D0791C95ADA}"/>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48" presetClass="entr" presetSubtype="0" accel="50000" fill="hold" grpId="0" nodeType="clickEffect">
                                  <p:stCondLst>
                                    <p:cond delay="0"/>
                                  </p:stCondLst>
                                  <p:childTnLst>
                                    <p:set>
                                      <p:cBhvr>
                                        <p:cTn id="112" dur="1" fill="hold">
                                          <p:stCondLst>
                                            <p:cond delay="0"/>
                                          </p:stCondLst>
                                        </p:cTn>
                                        <p:tgtEl>
                                          <p:spTgt spid="4">
                                            <p:graphicEl>
                                              <a:dgm id="{A8C7EE63-057D-47F0-8A29-4D019302B4A7}"/>
                                            </p:graphicEl>
                                          </p:spTgt>
                                        </p:tgtEl>
                                        <p:attrNameLst>
                                          <p:attrName>style.visibility</p:attrName>
                                        </p:attrNameLst>
                                      </p:cBhvr>
                                      <p:to>
                                        <p:strVal val="visible"/>
                                      </p:to>
                                    </p:set>
                                    <p:anim calcmode="lin" valueType="num">
                                      <p:cBhvr>
                                        <p:cTn id="113" dur="2000" fill="hold"/>
                                        <p:tgtEl>
                                          <p:spTgt spid="4">
                                            <p:graphicEl>
                                              <a:dgm id="{A8C7EE63-057D-47F0-8A29-4D019302B4A7}"/>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4" dur="2000" fill="hold"/>
                                        <p:tgtEl>
                                          <p:spTgt spid="4">
                                            <p:graphicEl>
                                              <a:dgm id="{A8C7EE63-057D-47F0-8A29-4D019302B4A7}"/>
                                            </p:graphicEl>
                                          </p:spTgt>
                                        </p:tgtEl>
                                        <p:attrNameLst>
                                          <p:attrName>ppt_x</p:attrName>
                                        </p:attrNameLst>
                                      </p:cBhvr>
                                      <p:tavLst>
                                        <p:tav tm="0">
                                          <p:val>
                                            <p:fltVal val="-1"/>
                                          </p:val>
                                        </p:tav>
                                        <p:tav tm="50000">
                                          <p:val>
                                            <p:fltVal val="0.95"/>
                                          </p:val>
                                        </p:tav>
                                        <p:tav tm="100000">
                                          <p:val>
                                            <p:strVal val="#ppt_x"/>
                                          </p:val>
                                        </p:tav>
                                      </p:tavLst>
                                    </p:anim>
                                    <p:anim calcmode="lin" valueType="num">
                                      <p:cBhvr>
                                        <p:cTn id="115" dur="2000" fill="hold"/>
                                        <p:tgtEl>
                                          <p:spTgt spid="4">
                                            <p:graphicEl>
                                              <a:dgm id="{A8C7EE63-057D-47F0-8A29-4D019302B4A7}"/>
                                            </p:graphicEl>
                                          </p:spTgt>
                                        </p:tgtEl>
                                        <p:attrNameLst>
                                          <p:attrName>ppt_y</p:attrName>
                                        </p:attrNameLst>
                                      </p:cBhvr>
                                      <p:tavLst>
                                        <p:tav tm="0">
                                          <p:val>
                                            <p:strVal val="#ppt_y"/>
                                          </p:val>
                                        </p:tav>
                                        <p:tav tm="100000">
                                          <p:val>
                                            <p:strVal val="#ppt_y"/>
                                          </p:val>
                                        </p:tav>
                                      </p:tavLst>
                                    </p:anim>
                                    <p:animEffect transition="in" filter="fade">
                                      <p:cBhvr>
                                        <p:cTn id="116" dur="2000"/>
                                        <p:tgtEl>
                                          <p:spTgt spid="4">
                                            <p:graphicEl>
                                              <a:dgm id="{A8C7EE63-057D-47F0-8A29-4D019302B4A7}"/>
                                            </p:graphicEl>
                                          </p:spTgt>
                                        </p:tgtEl>
                                      </p:cBhvr>
                                    </p:animEffect>
                                  </p:childTnLst>
                                </p:cTn>
                              </p:par>
                              <p:par>
                                <p:cTn id="117" presetID="48" presetClass="entr" presetSubtype="0" accel="50000" fill="hold" grpId="0" nodeType="withEffect">
                                  <p:stCondLst>
                                    <p:cond delay="0"/>
                                  </p:stCondLst>
                                  <p:childTnLst>
                                    <p:set>
                                      <p:cBhvr>
                                        <p:cTn id="118" dur="1" fill="hold">
                                          <p:stCondLst>
                                            <p:cond delay="0"/>
                                          </p:stCondLst>
                                        </p:cTn>
                                        <p:tgtEl>
                                          <p:spTgt spid="4">
                                            <p:graphicEl>
                                              <a:dgm id="{3C9E9181-9917-42E9-85D2-57066D32B31E}"/>
                                            </p:graphicEl>
                                          </p:spTgt>
                                        </p:tgtEl>
                                        <p:attrNameLst>
                                          <p:attrName>style.visibility</p:attrName>
                                        </p:attrNameLst>
                                      </p:cBhvr>
                                      <p:to>
                                        <p:strVal val="visible"/>
                                      </p:to>
                                    </p:set>
                                    <p:anim calcmode="lin" valueType="num">
                                      <p:cBhvr>
                                        <p:cTn id="119" dur="2000" fill="hold"/>
                                        <p:tgtEl>
                                          <p:spTgt spid="4">
                                            <p:graphicEl>
                                              <a:dgm id="{3C9E9181-9917-42E9-85D2-57066D32B31E}"/>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0" dur="2000" fill="hold"/>
                                        <p:tgtEl>
                                          <p:spTgt spid="4">
                                            <p:graphicEl>
                                              <a:dgm id="{3C9E9181-9917-42E9-85D2-57066D32B31E}"/>
                                            </p:graphicEl>
                                          </p:spTgt>
                                        </p:tgtEl>
                                        <p:attrNameLst>
                                          <p:attrName>ppt_x</p:attrName>
                                        </p:attrNameLst>
                                      </p:cBhvr>
                                      <p:tavLst>
                                        <p:tav tm="0">
                                          <p:val>
                                            <p:fltVal val="-1"/>
                                          </p:val>
                                        </p:tav>
                                        <p:tav tm="50000">
                                          <p:val>
                                            <p:fltVal val="0.95"/>
                                          </p:val>
                                        </p:tav>
                                        <p:tav tm="100000">
                                          <p:val>
                                            <p:strVal val="#ppt_x"/>
                                          </p:val>
                                        </p:tav>
                                      </p:tavLst>
                                    </p:anim>
                                    <p:anim calcmode="lin" valueType="num">
                                      <p:cBhvr>
                                        <p:cTn id="121" dur="2000" fill="hold"/>
                                        <p:tgtEl>
                                          <p:spTgt spid="4">
                                            <p:graphicEl>
                                              <a:dgm id="{3C9E9181-9917-42E9-85D2-57066D32B31E}"/>
                                            </p:graphicEl>
                                          </p:spTgt>
                                        </p:tgtEl>
                                        <p:attrNameLst>
                                          <p:attrName>ppt_y</p:attrName>
                                        </p:attrNameLst>
                                      </p:cBhvr>
                                      <p:tavLst>
                                        <p:tav tm="0">
                                          <p:val>
                                            <p:strVal val="#ppt_y"/>
                                          </p:val>
                                        </p:tav>
                                        <p:tav tm="100000">
                                          <p:val>
                                            <p:strVal val="#ppt_y"/>
                                          </p:val>
                                        </p:tav>
                                      </p:tavLst>
                                    </p:anim>
                                    <p:animEffect transition="in" filter="fade">
                                      <p:cBhvr>
                                        <p:cTn id="122" dur="2000"/>
                                        <p:tgtEl>
                                          <p:spTgt spid="4">
                                            <p:graphicEl>
                                              <a:dgm id="{3C9E9181-9917-42E9-85D2-57066D32B3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lstStyle/>
          <a:p>
            <a:r>
              <a:rPr lang="ar-SA" dirty="0" smtClean="0"/>
              <a:t>عند الاحساس بالبرودة  ماذا </a:t>
            </a:r>
            <a:r>
              <a:rPr lang="ar-SA" dirty="0" err="1" smtClean="0"/>
              <a:t>يحدث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4">
                                            <p:graphicEl>
                                              <a:dgm id="{9465DCDA-6F61-4B8A-8108-A843749BDF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2000">
                                          <p:stCondLst>
                                            <p:cond delay="0"/>
                                          </p:stCondLst>
                                        </p:cTn>
                                        <p:tgtEl>
                                          <p:spTgt spid="4">
                                            <p:graphicEl>
                                              <a:dgm id="{2F2A01B2-9DBC-478D-9081-38CFCA107463}"/>
                                            </p:graphicEl>
                                          </p:spTgt>
                                        </p:tgtEl>
                                        <p:attrNameLst>
                                          <p:attrName>style.visibility</p:attrName>
                                        </p:attrNameLst>
                                      </p:cBhvr>
                                      <p:to>
                                        <p:strVal val="visible"/>
                                      </p:to>
                                    </p:set>
                                  </p:childTnLst>
                                </p:cTn>
                              </p:par>
                              <p:par>
                                <p:cTn id="11" presetID="11" presetClass="entr" presetSubtype="0" fill="hold" grpId="0" nodeType="withEffect">
                                  <p:stCondLst>
                                    <p:cond delay="0"/>
                                  </p:stCondLst>
                                  <p:childTnLst>
                                    <p:set>
                                      <p:cBhvr>
                                        <p:cTn id="12" dur="2000">
                                          <p:stCondLst>
                                            <p:cond delay="0"/>
                                          </p:stCondLst>
                                        </p:cTn>
                                        <p:tgtEl>
                                          <p:spTgt spid="4">
                                            <p:graphicEl>
                                              <a:dgm id="{4422A135-828D-44B4-A413-5CB6A66B539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grpId="0" nodeType="clickEffect">
                                  <p:stCondLst>
                                    <p:cond delay="0"/>
                                  </p:stCondLst>
                                  <p:childTnLst>
                                    <p:set>
                                      <p:cBhvr>
                                        <p:cTn id="16" dur="2000">
                                          <p:stCondLst>
                                            <p:cond delay="0"/>
                                          </p:stCondLst>
                                        </p:cTn>
                                        <p:tgtEl>
                                          <p:spTgt spid="4">
                                            <p:graphicEl>
                                              <a:dgm id="{D826EA3B-5362-461A-B108-32A6B7C022B6}"/>
                                            </p:graphicEl>
                                          </p:spTgt>
                                        </p:tgtEl>
                                        <p:attrNameLst>
                                          <p:attrName>style.visibility</p:attrName>
                                        </p:attrNameLst>
                                      </p:cBhvr>
                                      <p:to>
                                        <p:strVal val="visible"/>
                                      </p:to>
                                    </p:set>
                                  </p:childTnLst>
                                </p:cTn>
                              </p:par>
                              <p:par>
                                <p:cTn id="17" presetID="11" presetClass="entr" presetSubtype="0" fill="hold" grpId="0" nodeType="withEffect">
                                  <p:stCondLst>
                                    <p:cond delay="0"/>
                                  </p:stCondLst>
                                  <p:childTnLst>
                                    <p:set>
                                      <p:cBhvr>
                                        <p:cTn id="18" dur="2000">
                                          <p:stCondLst>
                                            <p:cond delay="0"/>
                                          </p:stCondLst>
                                        </p:cTn>
                                        <p:tgtEl>
                                          <p:spTgt spid="4">
                                            <p:graphicEl>
                                              <a:dgm id="{D7761D86-5286-4948-B714-A516A89B042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0" nodeType="clickEffect">
                                  <p:stCondLst>
                                    <p:cond delay="0"/>
                                  </p:stCondLst>
                                  <p:childTnLst>
                                    <p:set>
                                      <p:cBhvr>
                                        <p:cTn id="22" dur="2000">
                                          <p:stCondLst>
                                            <p:cond delay="0"/>
                                          </p:stCondLst>
                                        </p:cTn>
                                        <p:tgtEl>
                                          <p:spTgt spid="4">
                                            <p:graphicEl>
                                              <a:dgm id="{0086F981-37C8-4EA0-943C-82C5DC439921}"/>
                                            </p:graphicEl>
                                          </p:spTgt>
                                        </p:tgtEl>
                                        <p:attrNameLst>
                                          <p:attrName>style.visibility</p:attrName>
                                        </p:attrNameLst>
                                      </p:cBhvr>
                                      <p:to>
                                        <p:strVal val="visible"/>
                                      </p:to>
                                    </p:set>
                                  </p:childTnLst>
                                </p:cTn>
                              </p:par>
                              <p:par>
                                <p:cTn id="23" presetID="11" presetClass="entr" presetSubtype="0" fill="hold" grpId="0" nodeType="withEffect">
                                  <p:stCondLst>
                                    <p:cond delay="0"/>
                                  </p:stCondLst>
                                  <p:childTnLst>
                                    <p:set>
                                      <p:cBhvr>
                                        <p:cTn id="24" dur="2000">
                                          <p:stCondLst>
                                            <p:cond delay="0"/>
                                          </p:stCondLst>
                                        </p:cTn>
                                        <p:tgtEl>
                                          <p:spTgt spid="4">
                                            <p:graphicEl>
                                              <a:dgm id="{79E92DC1-8CD0-4127-A696-E6380FFBCC8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1" presetClass="entr" presetSubtype="0" fill="hold" grpId="0" nodeType="clickEffect">
                                  <p:stCondLst>
                                    <p:cond delay="0"/>
                                  </p:stCondLst>
                                  <p:childTnLst>
                                    <p:set>
                                      <p:cBhvr>
                                        <p:cTn id="28" dur="2000">
                                          <p:stCondLst>
                                            <p:cond delay="0"/>
                                          </p:stCondLst>
                                        </p:cTn>
                                        <p:tgtEl>
                                          <p:spTgt spid="4">
                                            <p:graphicEl>
                                              <a:dgm id="{2884FECA-AABF-4ACF-A24A-D55F745628B8}"/>
                                            </p:graphicEl>
                                          </p:spTgt>
                                        </p:tgtEl>
                                        <p:attrNameLst>
                                          <p:attrName>style.visibility</p:attrName>
                                        </p:attrNameLst>
                                      </p:cBhvr>
                                      <p:to>
                                        <p:strVal val="visible"/>
                                      </p:to>
                                    </p:set>
                                  </p:childTnLst>
                                </p:cTn>
                              </p:par>
                              <p:par>
                                <p:cTn id="29" presetID="11" presetClass="entr" presetSubtype="0" fill="hold" grpId="0" nodeType="withEffect">
                                  <p:stCondLst>
                                    <p:cond delay="0"/>
                                  </p:stCondLst>
                                  <p:childTnLst>
                                    <p:set>
                                      <p:cBhvr>
                                        <p:cTn id="30" dur="2000">
                                          <p:stCondLst>
                                            <p:cond delay="0"/>
                                          </p:stCondLst>
                                        </p:cTn>
                                        <p:tgtEl>
                                          <p:spTgt spid="4">
                                            <p:graphicEl>
                                              <a:dgm id="{9C5A44A5-5FAC-4A98-B7B1-49AE37D5140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2000">
                                          <p:stCondLst>
                                            <p:cond delay="0"/>
                                          </p:stCondLst>
                                        </p:cTn>
                                        <p:tgtEl>
                                          <p:spTgt spid="4">
                                            <p:graphicEl>
                                              <a:dgm id="{8E8578E5-D860-4771-8105-5D5A07C61472}"/>
                                            </p:graphicEl>
                                          </p:spTgt>
                                        </p:tgtEl>
                                        <p:attrNameLst>
                                          <p:attrName>style.visibility</p:attrName>
                                        </p:attrNameLst>
                                      </p:cBhvr>
                                      <p:to>
                                        <p:strVal val="visible"/>
                                      </p:to>
                                    </p:set>
                                  </p:childTnLst>
                                </p:cTn>
                              </p:par>
                              <p:par>
                                <p:cTn id="35" presetID="11" presetClass="entr" presetSubtype="0" fill="hold" grpId="0" nodeType="withEffect">
                                  <p:stCondLst>
                                    <p:cond delay="0"/>
                                  </p:stCondLst>
                                  <p:childTnLst>
                                    <p:set>
                                      <p:cBhvr>
                                        <p:cTn id="36" dur="2000">
                                          <p:stCondLst>
                                            <p:cond delay="0"/>
                                          </p:stCondLst>
                                        </p:cTn>
                                        <p:tgtEl>
                                          <p:spTgt spid="4">
                                            <p:graphicEl>
                                              <a:dgm id="{58CFB88F-74B6-4D19-A1DA-79E6FE48F05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1" presetClass="entr" presetSubtype="0" fill="hold" grpId="0" nodeType="clickEffect">
                                  <p:stCondLst>
                                    <p:cond delay="0"/>
                                  </p:stCondLst>
                                  <p:childTnLst>
                                    <p:set>
                                      <p:cBhvr>
                                        <p:cTn id="40" dur="2000">
                                          <p:stCondLst>
                                            <p:cond delay="0"/>
                                          </p:stCondLst>
                                        </p:cTn>
                                        <p:tgtEl>
                                          <p:spTgt spid="4">
                                            <p:graphicEl>
                                              <a:dgm id="{E418892C-6760-4EFA-AE67-1E8B4B80C1E6}"/>
                                            </p:graphicEl>
                                          </p:spTgt>
                                        </p:tgtEl>
                                        <p:attrNameLst>
                                          <p:attrName>style.visibility</p:attrName>
                                        </p:attrNameLst>
                                      </p:cBhvr>
                                      <p:to>
                                        <p:strVal val="visible"/>
                                      </p:to>
                                    </p:set>
                                  </p:childTnLst>
                                </p:cTn>
                              </p:par>
                              <p:par>
                                <p:cTn id="41" presetID="11" presetClass="entr" presetSubtype="0" fill="hold" grpId="0" nodeType="withEffect">
                                  <p:stCondLst>
                                    <p:cond delay="0"/>
                                  </p:stCondLst>
                                  <p:childTnLst>
                                    <p:set>
                                      <p:cBhvr>
                                        <p:cTn id="42" dur="2000">
                                          <p:stCondLst>
                                            <p:cond delay="0"/>
                                          </p:stCondLst>
                                        </p:cTn>
                                        <p:tgtEl>
                                          <p:spTgt spid="4">
                                            <p:graphicEl>
                                              <a:dgm id="{FBC20186-A02E-4DF3-BAB9-3069E5D933E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1" presetClass="entr" presetSubtype="0" fill="hold" grpId="0" nodeType="clickEffect">
                                  <p:stCondLst>
                                    <p:cond delay="0"/>
                                  </p:stCondLst>
                                  <p:childTnLst>
                                    <p:set>
                                      <p:cBhvr>
                                        <p:cTn id="46" dur="2000">
                                          <p:stCondLst>
                                            <p:cond delay="0"/>
                                          </p:stCondLst>
                                        </p:cTn>
                                        <p:tgtEl>
                                          <p:spTgt spid="4">
                                            <p:graphicEl>
                                              <a:dgm id="{A06DDC97-9602-49C9-8ECA-005A27EC9533}"/>
                                            </p:graphicEl>
                                          </p:spTgt>
                                        </p:tgtEl>
                                        <p:attrNameLst>
                                          <p:attrName>style.visibility</p:attrName>
                                        </p:attrNameLst>
                                      </p:cBhvr>
                                      <p:to>
                                        <p:strVal val="visible"/>
                                      </p:to>
                                    </p:set>
                                  </p:childTnLst>
                                </p:cTn>
                              </p:par>
                              <p:par>
                                <p:cTn id="47" presetID="11" presetClass="entr" presetSubtype="0" fill="hold" grpId="0" nodeType="withEffect">
                                  <p:stCondLst>
                                    <p:cond delay="0"/>
                                  </p:stCondLst>
                                  <p:childTnLst>
                                    <p:set>
                                      <p:cBhvr>
                                        <p:cTn id="48" dur="2000">
                                          <p:stCondLst>
                                            <p:cond delay="0"/>
                                          </p:stCondLst>
                                        </p:cTn>
                                        <p:tgtEl>
                                          <p:spTgt spid="4">
                                            <p:graphicEl>
                                              <a:dgm id="{F30D7B80-879A-4105-BC20-BCDE3836631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1" presetClass="entr" presetSubtype="0" fill="hold" grpId="0" nodeType="clickEffect">
                                  <p:stCondLst>
                                    <p:cond delay="0"/>
                                  </p:stCondLst>
                                  <p:childTnLst>
                                    <p:set>
                                      <p:cBhvr>
                                        <p:cTn id="52" dur="2000">
                                          <p:stCondLst>
                                            <p:cond delay="0"/>
                                          </p:stCondLst>
                                        </p:cTn>
                                        <p:tgtEl>
                                          <p:spTgt spid="4">
                                            <p:graphicEl>
                                              <a:dgm id="{4DD8D55F-2166-4F05-B6D3-17EE2205395C}"/>
                                            </p:graphicEl>
                                          </p:spTgt>
                                        </p:tgtEl>
                                        <p:attrNameLst>
                                          <p:attrName>style.visibility</p:attrName>
                                        </p:attrNameLst>
                                      </p:cBhvr>
                                      <p:to>
                                        <p:strVal val="visible"/>
                                      </p:to>
                                    </p:set>
                                  </p:childTnLst>
                                </p:cTn>
                              </p:par>
                              <p:par>
                                <p:cTn id="53" presetID="11" presetClass="entr" presetSubtype="0" fill="hold" grpId="0" nodeType="withEffect">
                                  <p:stCondLst>
                                    <p:cond delay="0"/>
                                  </p:stCondLst>
                                  <p:childTnLst>
                                    <p:set>
                                      <p:cBhvr>
                                        <p:cTn id="54" dur="2000">
                                          <p:stCondLst>
                                            <p:cond delay="0"/>
                                          </p:stCondLst>
                                        </p:cTn>
                                        <p:tgtEl>
                                          <p:spTgt spid="4">
                                            <p:graphicEl>
                                              <a:dgm id="{F33CB557-2448-4958-86D2-FC21A9EE53E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normAutofit fontScale="90000"/>
          </a:bodyPr>
          <a:lstStyle/>
          <a:p>
            <a:r>
              <a:rPr lang="ar-SA" dirty="0" smtClean="0"/>
              <a:t>لماذا نشعر بالعطش  وبعدها نبحث عن الماء </a:t>
            </a:r>
            <a:r>
              <a:rPr lang="ar-SA" dirty="0" err="1" smtClean="0"/>
              <a:t>لنشرب؟</a:t>
            </a: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448C7140-8296-416C-BCF2-4C6AA7C3F403}"/>
                                            </p:graphicEl>
                                          </p:spTgt>
                                        </p:tgtEl>
                                        <p:attrNameLst>
                                          <p:attrName>style.visibility</p:attrName>
                                        </p:attrNameLst>
                                      </p:cBhvr>
                                      <p:to>
                                        <p:strVal val="visible"/>
                                      </p:to>
                                    </p:set>
                                    <p:animEffect transition="in" filter="blinds(horizontal)">
                                      <p:cBhvr>
                                        <p:cTn id="7" dur="2000"/>
                                        <p:tgtEl>
                                          <p:spTgt spid="5">
                                            <p:graphicEl>
                                              <a:dgm id="{448C7140-8296-416C-BCF2-4C6AA7C3F4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AF175E31-A969-4D9E-9E78-BF2DC9359702}"/>
                                            </p:graphicEl>
                                          </p:spTgt>
                                        </p:tgtEl>
                                        <p:attrNameLst>
                                          <p:attrName>style.visibility</p:attrName>
                                        </p:attrNameLst>
                                      </p:cBhvr>
                                      <p:to>
                                        <p:strVal val="visible"/>
                                      </p:to>
                                    </p:set>
                                    <p:animEffect transition="in" filter="blinds(horizontal)">
                                      <p:cBhvr>
                                        <p:cTn id="12" dur="2000"/>
                                        <p:tgtEl>
                                          <p:spTgt spid="5">
                                            <p:graphicEl>
                                              <a:dgm id="{AF175E31-A969-4D9E-9E78-BF2DC9359702}"/>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graphicEl>
                                              <a:dgm id="{EE2E5426-3B31-4CB3-9929-02978B247C48}"/>
                                            </p:graphicEl>
                                          </p:spTgt>
                                        </p:tgtEl>
                                        <p:attrNameLst>
                                          <p:attrName>style.visibility</p:attrName>
                                        </p:attrNameLst>
                                      </p:cBhvr>
                                      <p:to>
                                        <p:strVal val="visible"/>
                                      </p:to>
                                    </p:set>
                                    <p:animEffect transition="in" filter="blinds(horizontal)">
                                      <p:cBhvr>
                                        <p:cTn id="15" dur="2000"/>
                                        <p:tgtEl>
                                          <p:spTgt spid="5">
                                            <p:graphicEl>
                                              <a:dgm id="{EE2E5426-3B31-4CB3-9929-02978B247C4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graphicEl>
                                              <a:dgm id="{252FDD0F-D61D-4062-A55E-77A18CF2350C}"/>
                                            </p:graphicEl>
                                          </p:spTgt>
                                        </p:tgtEl>
                                        <p:attrNameLst>
                                          <p:attrName>style.visibility</p:attrName>
                                        </p:attrNameLst>
                                      </p:cBhvr>
                                      <p:to>
                                        <p:strVal val="visible"/>
                                      </p:to>
                                    </p:set>
                                    <p:animEffect transition="in" filter="blinds(horizontal)">
                                      <p:cBhvr>
                                        <p:cTn id="20" dur="2000"/>
                                        <p:tgtEl>
                                          <p:spTgt spid="5">
                                            <p:graphicEl>
                                              <a:dgm id="{252FDD0F-D61D-4062-A55E-77A18CF2350C}"/>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graphicEl>
                                              <a:dgm id="{DFF268F3-5A27-4080-816D-07E0A9CF13CB}"/>
                                            </p:graphicEl>
                                          </p:spTgt>
                                        </p:tgtEl>
                                        <p:attrNameLst>
                                          <p:attrName>style.visibility</p:attrName>
                                        </p:attrNameLst>
                                      </p:cBhvr>
                                      <p:to>
                                        <p:strVal val="visible"/>
                                      </p:to>
                                    </p:set>
                                    <p:animEffect transition="in" filter="blinds(horizontal)">
                                      <p:cBhvr>
                                        <p:cTn id="23" dur="2000"/>
                                        <p:tgtEl>
                                          <p:spTgt spid="5">
                                            <p:graphicEl>
                                              <a:dgm id="{DFF268F3-5A27-4080-816D-07E0A9CF13C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graphicEl>
                                              <a:dgm id="{58103F67-8CEB-46D4-B473-0B2FDE597D5F}"/>
                                            </p:graphicEl>
                                          </p:spTgt>
                                        </p:tgtEl>
                                        <p:attrNameLst>
                                          <p:attrName>style.visibility</p:attrName>
                                        </p:attrNameLst>
                                      </p:cBhvr>
                                      <p:to>
                                        <p:strVal val="visible"/>
                                      </p:to>
                                    </p:set>
                                    <p:animEffect transition="in" filter="blinds(horizontal)">
                                      <p:cBhvr>
                                        <p:cTn id="28" dur="2000"/>
                                        <p:tgtEl>
                                          <p:spTgt spid="5">
                                            <p:graphicEl>
                                              <a:dgm id="{58103F67-8CEB-46D4-B473-0B2FDE597D5F}"/>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graphicEl>
                                              <a:dgm id="{63115CB0-C135-4316-90F3-D29AADD942A4}"/>
                                            </p:graphicEl>
                                          </p:spTgt>
                                        </p:tgtEl>
                                        <p:attrNameLst>
                                          <p:attrName>style.visibility</p:attrName>
                                        </p:attrNameLst>
                                      </p:cBhvr>
                                      <p:to>
                                        <p:strVal val="visible"/>
                                      </p:to>
                                    </p:set>
                                    <p:animEffect transition="in" filter="blinds(horizontal)">
                                      <p:cBhvr>
                                        <p:cTn id="31" dur="2000"/>
                                        <p:tgtEl>
                                          <p:spTgt spid="5">
                                            <p:graphicEl>
                                              <a:dgm id="{63115CB0-C135-4316-90F3-D29AADD942A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graphicEl>
                                              <a:dgm id="{F63B2B93-966D-4E3E-8D6C-73F2153EECB0}"/>
                                            </p:graphicEl>
                                          </p:spTgt>
                                        </p:tgtEl>
                                        <p:attrNameLst>
                                          <p:attrName>style.visibility</p:attrName>
                                        </p:attrNameLst>
                                      </p:cBhvr>
                                      <p:to>
                                        <p:strVal val="visible"/>
                                      </p:to>
                                    </p:set>
                                    <p:animEffect transition="in" filter="blinds(horizontal)">
                                      <p:cBhvr>
                                        <p:cTn id="36" dur="2000"/>
                                        <p:tgtEl>
                                          <p:spTgt spid="5">
                                            <p:graphicEl>
                                              <a:dgm id="{F63B2B93-966D-4E3E-8D6C-73F2153EECB0}"/>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
                                            <p:graphicEl>
                                              <a:dgm id="{0BA3BE40-CCA6-4B8C-B1DB-85A80D9F7A92}"/>
                                            </p:graphicEl>
                                          </p:spTgt>
                                        </p:tgtEl>
                                        <p:attrNameLst>
                                          <p:attrName>style.visibility</p:attrName>
                                        </p:attrNameLst>
                                      </p:cBhvr>
                                      <p:to>
                                        <p:strVal val="visible"/>
                                      </p:to>
                                    </p:set>
                                    <p:animEffect transition="in" filter="blinds(horizontal)">
                                      <p:cBhvr>
                                        <p:cTn id="39" dur="2000"/>
                                        <p:tgtEl>
                                          <p:spTgt spid="5">
                                            <p:graphicEl>
                                              <a:dgm id="{0BA3BE40-CCA6-4B8C-B1DB-85A80D9F7A9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graphicEl>
                                              <a:dgm id="{448C7140-8296-416C-BCF2-4C6AA7C3F403}"/>
                                            </p:graphicEl>
                                          </p:spTgt>
                                        </p:tgtEl>
                                        <p:attrNameLst>
                                          <p:attrName>style.visibility</p:attrName>
                                        </p:attrNameLst>
                                      </p:cBhvr>
                                      <p:to>
                                        <p:strVal val="visible"/>
                                      </p:to>
                                    </p:set>
                                    <p:animEffect transition="in" filter="dissolve">
                                      <p:cBhvr>
                                        <p:cTn id="44" dur="2000"/>
                                        <p:tgtEl>
                                          <p:spTgt spid="5">
                                            <p:graphicEl>
                                              <a:dgm id="{448C7140-8296-416C-BCF2-4C6AA7C3F403}"/>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1" nodeType="clickEffect">
                                  <p:stCondLst>
                                    <p:cond delay="0"/>
                                  </p:stCondLst>
                                  <p:childTnLst>
                                    <p:set>
                                      <p:cBhvr>
                                        <p:cTn id="48" dur="1" fill="hold">
                                          <p:stCondLst>
                                            <p:cond delay="0"/>
                                          </p:stCondLst>
                                        </p:cTn>
                                        <p:tgtEl>
                                          <p:spTgt spid="5">
                                            <p:graphicEl>
                                              <a:dgm id="{AF175E31-A969-4D9E-9E78-BF2DC9359702}"/>
                                            </p:graphicEl>
                                          </p:spTgt>
                                        </p:tgtEl>
                                        <p:attrNameLst>
                                          <p:attrName>style.visibility</p:attrName>
                                        </p:attrNameLst>
                                      </p:cBhvr>
                                      <p:to>
                                        <p:strVal val="visible"/>
                                      </p:to>
                                    </p:set>
                                    <p:animEffect transition="in" filter="dissolve">
                                      <p:cBhvr>
                                        <p:cTn id="49" dur="2000"/>
                                        <p:tgtEl>
                                          <p:spTgt spid="5">
                                            <p:graphicEl>
                                              <a:dgm id="{AF175E31-A969-4D9E-9E78-BF2DC9359702}"/>
                                            </p:graphicEl>
                                          </p:spTgt>
                                        </p:tgtEl>
                                      </p:cBhvr>
                                    </p:animEffect>
                                  </p:childTnLst>
                                </p:cTn>
                              </p:par>
                              <p:par>
                                <p:cTn id="50" presetID="9" presetClass="entr" presetSubtype="0" fill="hold" grpId="1" nodeType="withEffect">
                                  <p:stCondLst>
                                    <p:cond delay="0"/>
                                  </p:stCondLst>
                                  <p:childTnLst>
                                    <p:set>
                                      <p:cBhvr>
                                        <p:cTn id="51" dur="1" fill="hold">
                                          <p:stCondLst>
                                            <p:cond delay="0"/>
                                          </p:stCondLst>
                                        </p:cTn>
                                        <p:tgtEl>
                                          <p:spTgt spid="5">
                                            <p:graphicEl>
                                              <a:dgm id="{EE2E5426-3B31-4CB3-9929-02978B247C48}"/>
                                            </p:graphicEl>
                                          </p:spTgt>
                                        </p:tgtEl>
                                        <p:attrNameLst>
                                          <p:attrName>style.visibility</p:attrName>
                                        </p:attrNameLst>
                                      </p:cBhvr>
                                      <p:to>
                                        <p:strVal val="visible"/>
                                      </p:to>
                                    </p:set>
                                    <p:animEffect transition="in" filter="dissolve">
                                      <p:cBhvr>
                                        <p:cTn id="52" dur="2000"/>
                                        <p:tgtEl>
                                          <p:spTgt spid="5">
                                            <p:graphicEl>
                                              <a:dgm id="{EE2E5426-3B31-4CB3-9929-02978B247C4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1" nodeType="clickEffect">
                                  <p:stCondLst>
                                    <p:cond delay="0"/>
                                  </p:stCondLst>
                                  <p:childTnLst>
                                    <p:set>
                                      <p:cBhvr>
                                        <p:cTn id="56" dur="1" fill="hold">
                                          <p:stCondLst>
                                            <p:cond delay="0"/>
                                          </p:stCondLst>
                                        </p:cTn>
                                        <p:tgtEl>
                                          <p:spTgt spid="5">
                                            <p:graphicEl>
                                              <a:dgm id="{252FDD0F-D61D-4062-A55E-77A18CF2350C}"/>
                                            </p:graphicEl>
                                          </p:spTgt>
                                        </p:tgtEl>
                                        <p:attrNameLst>
                                          <p:attrName>style.visibility</p:attrName>
                                        </p:attrNameLst>
                                      </p:cBhvr>
                                      <p:to>
                                        <p:strVal val="visible"/>
                                      </p:to>
                                    </p:set>
                                    <p:animEffect transition="in" filter="dissolve">
                                      <p:cBhvr>
                                        <p:cTn id="57" dur="2000"/>
                                        <p:tgtEl>
                                          <p:spTgt spid="5">
                                            <p:graphicEl>
                                              <a:dgm id="{252FDD0F-D61D-4062-A55E-77A18CF2350C}"/>
                                            </p:graphicEl>
                                          </p:spTgt>
                                        </p:tgtEl>
                                      </p:cBhvr>
                                    </p:animEffect>
                                  </p:childTnLst>
                                </p:cTn>
                              </p:par>
                              <p:par>
                                <p:cTn id="58" presetID="9" presetClass="entr" presetSubtype="0" fill="hold" grpId="1" nodeType="withEffect">
                                  <p:stCondLst>
                                    <p:cond delay="0"/>
                                  </p:stCondLst>
                                  <p:childTnLst>
                                    <p:set>
                                      <p:cBhvr>
                                        <p:cTn id="59" dur="1" fill="hold">
                                          <p:stCondLst>
                                            <p:cond delay="0"/>
                                          </p:stCondLst>
                                        </p:cTn>
                                        <p:tgtEl>
                                          <p:spTgt spid="5">
                                            <p:graphicEl>
                                              <a:dgm id="{DFF268F3-5A27-4080-816D-07E0A9CF13CB}"/>
                                            </p:graphicEl>
                                          </p:spTgt>
                                        </p:tgtEl>
                                        <p:attrNameLst>
                                          <p:attrName>style.visibility</p:attrName>
                                        </p:attrNameLst>
                                      </p:cBhvr>
                                      <p:to>
                                        <p:strVal val="visible"/>
                                      </p:to>
                                    </p:set>
                                    <p:animEffect transition="in" filter="dissolve">
                                      <p:cBhvr>
                                        <p:cTn id="60" dur="2000"/>
                                        <p:tgtEl>
                                          <p:spTgt spid="5">
                                            <p:graphicEl>
                                              <a:dgm id="{DFF268F3-5A27-4080-816D-07E0A9CF13C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1" nodeType="clickEffect">
                                  <p:stCondLst>
                                    <p:cond delay="0"/>
                                  </p:stCondLst>
                                  <p:childTnLst>
                                    <p:set>
                                      <p:cBhvr>
                                        <p:cTn id="64" dur="1" fill="hold">
                                          <p:stCondLst>
                                            <p:cond delay="0"/>
                                          </p:stCondLst>
                                        </p:cTn>
                                        <p:tgtEl>
                                          <p:spTgt spid="5">
                                            <p:graphicEl>
                                              <a:dgm id="{58103F67-8CEB-46D4-B473-0B2FDE597D5F}"/>
                                            </p:graphicEl>
                                          </p:spTgt>
                                        </p:tgtEl>
                                        <p:attrNameLst>
                                          <p:attrName>style.visibility</p:attrName>
                                        </p:attrNameLst>
                                      </p:cBhvr>
                                      <p:to>
                                        <p:strVal val="visible"/>
                                      </p:to>
                                    </p:set>
                                    <p:animEffect transition="in" filter="dissolve">
                                      <p:cBhvr>
                                        <p:cTn id="65" dur="2000"/>
                                        <p:tgtEl>
                                          <p:spTgt spid="5">
                                            <p:graphicEl>
                                              <a:dgm id="{58103F67-8CEB-46D4-B473-0B2FDE597D5F}"/>
                                            </p:graphicEl>
                                          </p:spTgt>
                                        </p:tgtEl>
                                      </p:cBhvr>
                                    </p:animEffect>
                                  </p:childTnLst>
                                </p:cTn>
                              </p:par>
                              <p:par>
                                <p:cTn id="66" presetID="9" presetClass="entr" presetSubtype="0" fill="hold" grpId="1" nodeType="withEffect">
                                  <p:stCondLst>
                                    <p:cond delay="0"/>
                                  </p:stCondLst>
                                  <p:childTnLst>
                                    <p:set>
                                      <p:cBhvr>
                                        <p:cTn id="67" dur="1" fill="hold">
                                          <p:stCondLst>
                                            <p:cond delay="0"/>
                                          </p:stCondLst>
                                        </p:cTn>
                                        <p:tgtEl>
                                          <p:spTgt spid="5">
                                            <p:graphicEl>
                                              <a:dgm id="{63115CB0-C135-4316-90F3-D29AADD942A4}"/>
                                            </p:graphicEl>
                                          </p:spTgt>
                                        </p:tgtEl>
                                        <p:attrNameLst>
                                          <p:attrName>style.visibility</p:attrName>
                                        </p:attrNameLst>
                                      </p:cBhvr>
                                      <p:to>
                                        <p:strVal val="visible"/>
                                      </p:to>
                                    </p:set>
                                    <p:animEffect transition="in" filter="dissolve">
                                      <p:cBhvr>
                                        <p:cTn id="68" dur="2000"/>
                                        <p:tgtEl>
                                          <p:spTgt spid="5">
                                            <p:graphicEl>
                                              <a:dgm id="{63115CB0-C135-4316-90F3-D29AADD942A4}"/>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1" nodeType="clickEffect">
                                  <p:stCondLst>
                                    <p:cond delay="0"/>
                                  </p:stCondLst>
                                  <p:childTnLst>
                                    <p:set>
                                      <p:cBhvr>
                                        <p:cTn id="72" dur="1" fill="hold">
                                          <p:stCondLst>
                                            <p:cond delay="0"/>
                                          </p:stCondLst>
                                        </p:cTn>
                                        <p:tgtEl>
                                          <p:spTgt spid="5">
                                            <p:graphicEl>
                                              <a:dgm id="{F63B2B93-966D-4E3E-8D6C-73F2153EECB0}"/>
                                            </p:graphicEl>
                                          </p:spTgt>
                                        </p:tgtEl>
                                        <p:attrNameLst>
                                          <p:attrName>style.visibility</p:attrName>
                                        </p:attrNameLst>
                                      </p:cBhvr>
                                      <p:to>
                                        <p:strVal val="visible"/>
                                      </p:to>
                                    </p:set>
                                    <p:animEffect transition="in" filter="dissolve">
                                      <p:cBhvr>
                                        <p:cTn id="73" dur="2000"/>
                                        <p:tgtEl>
                                          <p:spTgt spid="5">
                                            <p:graphicEl>
                                              <a:dgm id="{F63B2B93-966D-4E3E-8D6C-73F2153EECB0}"/>
                                            </p:graphicEl>
                                          </p:spTgt>
                                        </p:tgtEl>
                                      </p:cBhvr>
                                    </p:animEffect>
                                  </p:childTnLst>
                                </p:cTn>
                              </p:par>
                              <p:par>
                                <p:cTn id="74" presetID="9" presetClass="entr" presetSubtype="0" fill="hold" grpId="1" nodeType="withEffect">
                                  <p:stCondLst>
                                    <p:cond delay="0"/>
                                  </p:stCondLst>
                                  <p:childTnLst>
                                    <p:set>
                                      <p:cBhvr>
                                        <p:cTn id="75" dur="1" fill="hold">
                                          <p:stCondLst>
                                            <p:cond delay="0"/>
                                          </p:stCondLst>
                                        </p:cTn>
                                        <p:tgtEl>
                                          <p:spTgt spid="5">
                                            <p:graphicEl>
                                              <a:dgm id="{0BA3BE40-CCA6-4B8C-B1DB-85A80D9F7A92}"/>
                                            </p:graphicEl>
                                          </p:spTgt>
                                        </p:tgtEl>
                                        <p:attrNameLst>
                                          <p:attrName>style.visibility</p:attrName>
                                        </p:attrNameLst>
                                      </p:cBhvr>
                                      <p:to>
                                        <p:strVal val="visible"/>
                                      </p:to>
                                    </p:set>
                                    <p:animEffect transition="in" filter="dissolve">
                                      <p:cBhvr>
                                        <p:cTn id="76" dur="2000"/>
                                        <p:tgtEl>
                                          <p:spTgt spid="5">
                                            <p:graphicEl>
                                              <a:dgm id="{0BA3BE40-CCA6-4B8C-B1DB-85A80D9F7A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نهى رسول الله صلى الله عليه وسلم عن منع</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الماء</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حتى لا يؤدي هذا المنع إلى الإضرار بأي كائن حي</a:t>
            </a:r>
          </a:p>
          <a:p>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بعض الاحاديث اوضحت اهمية الماء </a:t>
            </a:r>
          </a:p>
          <a:p>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كما دعت السنة النبوية إلى حماية</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الماء</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والحفاظ علية وعدم الإسراف </a:t>
            </a:r>
            <a:endPar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وان 2"/>
          <p:cNvSpPr>
            <a:spLocks noGrp="1"/>
          </p:cNvSpPr>
          <p:nvPr>
            <p:ph type="title"/>
          </p:nvPr>
        </p:nvSpPr>
        <p:spPr/>
        <p:txBody>
          <a:bodyPr/>
          <a:lstStyle/>
          <a:p>
            <a:r>
              <a:rPr lang="ar-SA" dirty="0" smtClean="0"/>
              <a:t>الماء في السنة</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a:xfrm>
            <a:off x="0" y="0"/>
            <a:ext cx="9144000" cy="1700808"/>
          </a:xfrm>
        </p:spPr>
        <p:txBody>
          <a:bodyPr>
            <a:noAutofit/>
          </a:bodyPr>
          <a:lstStyle/>
          <a:p>
            <a:pPr algn="ctr"/>
            <a:r>
              <a:rPr lang="ar-SA" sz="2000" dirty="0" smtClean="0"/>
              <a:t>العديد ممن يعانون من مشاكل الزيادة في الوزن ويجدون مشكلة كبيرة في التحكم في النفس ومنعها من تناول الأطعمة الشهية</a:t>
            </a:r>
            <a:r>
              <a:rPr lang="en-US" sz="2000" dirty="0" smtClean="0"/>
              <a:t> </a:t>
            </a:r>
            <a:br>
              <a:rPr lang="en-US" sz="2000" dirty="0" smtClean="0"/>
            </a:br>
            <a:r>
              <a:rPr lang="ar-SA" sz="2000" dirty="0" smtClean="0"/>
              <a:t>يمكنهم الآن استغلال شرب الماء في </a:t>
            </a:r>
            <a:r>
              <a:rPr lang="ar-SA" sz="3200" dirty="0" smtClean="0"/>
              <a:t>التخلص</a:t>
            </a:r>
            <a:r>
              <a:rPr lang="ar-SA" sz="2000" dirty="0" smtClean="0"/>
              <a:t> من الوزن الزائد </a:t>
            </a:r>
            <a:r>
              <a:rPr lang="ar-SA" sz="2000" dirty="0" err="1" smtClean="0"/>
              <a:t>بالاضافة</a:t>
            </a:r>
            <a:r>
              <a:rPr lang="ar-SA" sz="2000" dirty="0" smtClean="0"/>
              <a:t> الى الحصول على جسم صحي</a:t>
            </a:r>
            <a:r>
              <a:rPr lang="en-US" sz="2000" dirty="0" smtClean="0"/>
              <a:t/>
            </a:r>
            <a:br>
              <a:rPr lang="en-US" sz="2000" dirty="0" smtClean="0"/>
            </a:br>
            <a:r>
              <a:rPr lang="ar-SA" sz="2000" dirty="0" smtClean="0"/>
              <a:t>ومن أهم</a:t>
            </a:r>
            <a:r>
              <a:rPr lang="en-US" sz="2000" dirty="0" smtClean="0"/>
              <a:t> </a:t>
            </a:r>
            <a:r>
              <a:rPr lang="ar-SA" sz="2000" dirty="0" smtClean="0">
                <a:hlinkClick r:id="rId7" tooltip="فوائد"/>
              </a:rPr>
              <a:t>فوائد</a:t>
            </a:r>
            <a:r>
              <a:rPr lang="en-US" sz="2000" dirty="0" smtClean="0"/>
              <a:t> </a:t>
            </a:r>
            <a:r>
              <a:rPr lang="ar-SA" sz="2000" dirty="0" smtClean="0"/>
              <a:t>شرب الماء ما يأتي</a:t>
            </a:r>
            <a:r>
              <a:rPr lang="en-US" sz="2000" dirty="0" smtClean="0"/>
              <a:t>:-</a:t>
            </a:r>
            <a:br>
              <a:rPr lang="en-US" sz="2000" dirty="0" smtClean="0"/>
            </a:b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82BD540A-8DF4-445F-9328-B26CE349D5F1}"/>
                                            </p:graphicEl>
                                          </p:spTgt>
                                        </p:tgtEl>
                                        <p:attrNameLst>
                                          <p:attrName>style.visibility</p:attrName>
                                        </p:attrNameLst>
                                      </p:cBhvr>
                                      <p:to>
                                        <p:strVal val="visible"/>
                                      </p:to>
                                    </p:set>
                                    <p:animEffect transition="in" filter="blinds(horizontal)">
                                      <p:cBhvr>
                                        <p:cTn id="7" dur="2000"/>
                                        <p:tgtEl>
                                          <p:spTgt spid="4">
                                            <p:graphicEl>
                                              <a:dgm id="{82BD540A-8DF4-445F-9328-B26CE349D5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8B17ED86-84A6-4FFD-8993-B07CEC78B221}"/>
                                            </p:graphicEl>
                                          </p:spTgt>
                                        </p:tgtEl>
                                        <p:attrNameLst>
                                          <p:attrName>style.visibility</p:attrName>
                                        </p:attrNameLst>
                                      </p:cBhvr>
                                      <p:to>
                                        <p:strVal val="visible"/>
                                      </p:to>
                                    </p:set>
                                    <p:animEffect transition="in" filter="blinds(horizontal)">
                                      <p:cBhvr>
                                        <p:cTn id="12" dur="2000"/>
                                        <p:tgtEl>
                                          <p:spTgt spid="4">
                                            <p:graphicEl>
                                              <a:dgm id="{8B17ED86-84A6-4FFD-8993-B07CEC78B22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graphicEl>
                                              <a:dgm id="{7686F80A-32FF-4A16-A036-087031C3738D}"/>
                                            </p:graphicEl>
                                          </p:spTgt>
                                        </p:tgtEl>
                                        <p:attrNameLst>
                                          <p:attrName>style.visibility</p:attrName>
                                        </p:attrNameLst>
                                      </p:cBhvr>
                                      <p:to>
                                        <p:strVal val="visible"/>
                                      </p:to>
                                    </p:set>
                                    <p:animEffect transition="in" filter="blinds(horizontal)">
                                      <p:cBhvr>
                                        <p:cTn id="17" dur="2000"/>
                                        <p:tgtEl>
                                          <p:spTgt spid="4">
                                            <p:graphicEl>
                                              <a:dgm id="{7686F80A-32FF-4A16-A036-087031C3738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graphicEl>
                                              <a:dgm id="{9BCE619D-37C2-4E70-AA01-886D8725CD2F}"/>
                                            </p:graphicEl>
                                          </p:spTgt>
                                        </p:tgtEl>
                                        <p:attrNameLst>
                                          <p:attrName>style.visibility</p:attrName>
                                        </p:attrNameLst>
                                      </p:cBhvr>
                                      <p:to>
                                        <p:strVal val="visible"/>
                                      </p:to>
                                    </p:set>
                                    <p:animEffect transition="in" filter="blinds(horizontal)">
                                      <p:cBhvr>
                                        <p:cTn id="22" dur="2000"/>
                                        <p:tgtEl>
                                          <p:spTgt spid="4">
                                            <p:graphicEl>
                                              <a:dgm id="{9BCE619D-37C2-4E70-AA01-886D8725CD2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graphicEl>
                                              <a:dgm id="{E4D7CDA9-E305-4E72-A584-16706AEC7EC9}"/>
                                            </p:graphicEl>
                                          </p:spTgt>
                                        </p:tgtEl>
                                        <p:attrNameLst>
                                          <p:attrName>style.visibility</p:attrName>
                                        </p:attrNameLst>
                                      </p:cBhvr>
                                      <p:to>
                                        <p:strVal val="visible"/>
                                      </p:to>
                                    </p:set>
                                    <p:animEffect transition="in" filter="blinds(horizontal)">
                                      <p:cBhvr>
                                        <p:cTn id="27" dur="2000"/>
                                        <p:tgtEl>
                                          <p:spTgt spid="4">
                                            <p:graphicEl>
                                              <a:dgm id="{E4D7CDA9-E305-4E72-A584-16706AEC7EC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graphicEl>
                                              <a:dgm id="{3548548C-F955-4D71-B288-C7F94555311D}"/>
                                            </p:graphicEl>
                                          </p:spTgt>
                                        </p:tgtEl>
                                        <p:attrNameLst>
                                          <p:attrName>style.visibility</p:attrName>
                                        </p:attrNameLst>
                                      </p:cBhvr>
                                      <p:to>
                                        <p:strVal val="visible"/>
                                      </p:to>
                                    </p:set>
                                    <p:animEffect transition="in" filter="blinds(horizontal)">
                                      <p:cBhvr>
                                        <p:cTn id="32" dur="2000"/>
                                        <p:tgtEl>
                                          <p:spTgt spid="4">
                                            <p:graphicEl>
                                              <a:dgm id="{3548548C-F955-4D71-B288-C7F9455531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normAutofit/>
          </a:bodyPr>
          <a:lstStyle/>
          <a:p>
            <a:r>
              <a:rPr lang="ar-SA" dirty="0" smtClean="0"/>
              <a:t>متى وكيف نشرب </a:t>
            </a:r>
            <a:r>
              <a:rPr lang="ar-SA" dirty="0" err="1" smtClean="0"/>
              <a:t>الماء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4924916A-BCD6-42BE-AA4C-7E7D5DD744D8}"/>
                                            </p:graphicEl>
                                          </p:spTgt>
                                        </p:tgtEl>
                                        <p:attrNameLst>
                                          <p:attrName>style.visibility</p:attrName>
                                        </p:attrNameLst>
                                      </p:cBhvr>
                                      <p:to>
                                        <p:strVal val="visible"/>
                                      </p:to>
                                    </p:set>
                                    <p:animEffect transition="in" filter="checkerboard(across)">
                                      <p:cBhvr>
                                        <p:cTn id="7" dur="1000"/>
                                        <p:tgtEl>
                                          <p:spTgt spid="4">
                                            <p:graphicEl>
                                              <a:dgm id="{4924916A-BCD6-42BE-AA4C-7E7D5DD744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graphicEl>
                                              <a:dgm id="{888FE6DB-A6DB-4445-A9DB-1108572DB2C3}"/>
                                            </p:graphicEl>
                                          </p:spTgt>
                                        </p:tgtEl>
                                        <p:attrNameLst>
                                          <p:attrName>style.visibility</p:attrName>
                                        </p:attrNameLst>
                                      </p:cBhvr>
                                      <p:to>
                                        <p:strVal val="visible"/>
                                      </p:to>
                                    </p:set>
                                    <p:animEffect transition="in" filter="checkerboard(across)">
                                      <p:cBhvr>
                                        <p:cTn id="12" dur="1000"/>
                                        <p:tgtEl>
                                          <p:spTgt spid="4">
                                            <p:graphicEl>
                                              <a:dgm id="{888FE6DB-A6DB-4445-A9DB-1108572DB2C3}"/>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graphicEl>
                                              <a:dgm id="{8DA0D46F-2314-4BA9-93A0-393B8E080F6F}"/>
                                            </p:graphicEl>
                                          </p:spTgt>
                                        </p:tgtEl>
                                        <p:attrNameLst>
                                          <p:attrName>style.visibility</p:attrName>
                                        </p:attrNameLst>
                                      </p:cBhvr>
                                      <p:to>
                                        <p:strVal val="visible"/>
                                      </p:to>
                                    </p:set>
                                    <p:animEffect transition="in" filter="checkerboard(across)">
                                      <p:cBhvr>
                                        <p:cTn id="15" dur="1000"/>
                                        <p:tgtEl>
                                          <p:spTgt spid="4">
                                            <p:graphicEl>
                                              <a:dgm id="{8DA0D46F-2314-4BA9-93A0-393B8E080F6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graphicEl>
                                              <a:dgm id="{82B39A11-A832-4D9F-ADDF-12E2E62DFB77}"/>
                                            </p:graphicEl>
                                          </p:spTgt>
                                        </p:tgtEl>
                                        <p:attrNameLst>
                                          <p:attrName>style.visibility</p:attrName>
                                        </p:attrNameLst>
                                      </p:cBhvr>
                                      <p:to>
                                        <p:strVal val="visible"/>
                                      </p:to>
                                    </p:set>
                                    <p:animEffect transition="in" filter="checkerboard(across)">
                                      <p:cBhvr>
                                        <p:cTn id="20" dur="1000"/>
                                        <p:tgtEl>
                                          <p:spTgt spid="4">
                                            <p:graphicEl>
                                              <a:dgm id="{82B39A11-A832-4D9F-ADDF-12E2E62DFB77}"/>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
                                            <p:graphicEl>
                                              <a:dgm id="{625ECDD7-02C5-4ACF-AE4F-2B7CA5254AA7}"/>
                                            </p:graphicEl>
                                          </p:spTgt>
                                        </p:tgtEl>
                                        <p:attrNameLst>
                                          <p:attrName>style.visibility</p:attrName>
                                        </p:attrNameLst>
                                      </p:cBhvr>
                                      <p:to>
                                        <p:strVal val="visible"/>
                                      </p:to>
                                    </p:set>
                                    <p:animEffect transition="in" filter="checkerboard(across)">
                                      <p:cBhvr>
                                        <p:cTn id="23" dur="1000"/>
                                        <p:tgtEl>
                                          <p:spTgt spid="4">
                                            <p:graphicEl>
                                              <a:dgm id="{625ECDD7-02C5-4ACF-AE4F-2B7CA5254AA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
                                            <p:graphicEl>
                                              <a:dgm id="{24129FAE-5236-4B70-BD01-38543724E2DA}"/>
                                            </p:graphicEl>
                                          </p:spTgt>
                                        </p:tgtEl>
                                        <p:attrNameLst>
                                          <p:attrName>style.visibility</p:attrName>
                                        </p:attrNameLst>
                                      </p:cBhvr>
                                      <p:to>
                                        <p:strVal val="visible"/>
                                      </p:to>
                                    </p:set>
                                    <p:animEffect transition="in" filter="checkerboard(across)">
                                      <p:cBhvr>
                                        <p:cTn id="28" dur="1000"/>
                                        <p:tgtEl>
                                          <p:spTgt spid="4">
                                            <p:graphicEl>
                                              <a:dgm id="{24129FAE-5236-4B70-BD01-38543724E2DA}"/>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
                                            <p:graphicEl>
                                              <a:dgm id="{E88B6FDA-12D0-463B-A55B-D87CB120096F}"/>
                                            </p:graphicEl>
                                          </p:spTgt>
                                        </p:tgtEl>
                                        <p:attrNameLst>
                                          <p:attrName>style.visibility</p:attrName>
                                        </p:attrNameLst>
                                      </p:cBhvr>
                                      <p:to>
                                        <p:strVal val="visible"/>
                                      </p:to>
                                    </p:set>
                                    <p:animEffect transition="in" filter="checkerboard(across)">
                                      <p:cBhvr>
                                        <p:cTn id="31" dur="1000"/>
                                        <p:tgtEl>
                                          <p:spTgt spid="4">
                                            <p:graphicEl>
                                              <a:dgm id="{E88B6FDA-12D0-463B-A55B-D87CB120096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4">
                                            <p:graphicEl>
                                              <a:dgm id="{B7576397-6DCC-4A2E-964D-AAB556A121DF}"/>
                                            </p:graphicEl>
                                          </p:spTgt>
                                        </p:tgtEl>
                                        <p:attrNameLst>
                                          <p:attrName>style.visibility</p:attrName>
                                        </p:attrNameLst>
                                      </p:cBhvr>
                                      <p:to>
                                        <p:strVal val="visible"/>
                                      </p:to>
                                    </p:set>
                                    <p:animEffect transition="in" filter="checkerboard(across)">
                                      <p:cBhvr>
                                        <p:cTn id="36" dur="1000"/>
                                        <p:tgtEl>
                                          <p:spTgt spid="4">
                                            <p:graphicEl>
                                              <a:dgm id="{B7576397-6DCC-4A2E-964D-AAB556A121DF}"/>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4">
                                            <p:graphicEl>
                                              <a:dgm id="{7E735620-3AA3-4B88-9FF7-08D73D718456}"/>
                                            </p:graphicEl>
                                          </p:spTgt>
                                        </p:tgtEl>
                                        <p:attrNameLst>
                                          <p:attrName>style.visibility</p:attrName>
                                        </p:attrNameLst>
                                      </p:cBhvr>
                                      <p:to>
                                        <p:strVal val="visible"/>
                                      </p:to>
                                    </p:set>
                                    <p:animEffect transition="in" filter="checkerboard(across)">
                                      <p:cBhvr>
                                        <p:cTn id="39" dur="1000"/>
                                        <p:tgtEl>
                                          <p:spTgt spid="4">
                                            <p:graphicEl>
                                              <a:dgm id="{7E735620-3AA3-4B88-9FF7-08D73D71845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4">
                                            <p:graphicEl>
                                              <a:dgm id="{9EB67D4B-4D46-4053-AB40-DDDD4905E563}"/>
                                            </p:graphicEl>
                                          </p:spTgt>
                                        </p:tgtEl>
                                        <p:attrNameLst>
                                          <p:attrName>style.visibility</p:attrName>
                                        </p:attrNameLst>
                                      </p:cBhvr>
                                      <p:to>
                                        <p:strVal val="visible"/>
                                      </p:to>
                                    </p:set>
                                    <p:animEffect transition="in" filter="checkerboard(across)">
                                      <p:cBhvr>
                                        <p:cTn id="44" dur="1000"/>
                                        <p:tgtEl>
                                          <p:spTgt spid="4">
                                            <p:graphicEl>
                                              <a:dgm id="{9EB67D4B-4D46-4053-AB40-DDDD4905E563}"/>
                                            </p:graphic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
                                            <p:graphicEl>
                                              <a:dgm id="{21759F40-5A62-4D1A-8F50-FE19E65275C9}"/>
                                            </p:graphicEl>
                                          </p:spTgt>
                                        </p:tgtEl>
                                        <p:attrNameLst>
                                          <p:attrName>style.visibility</p:attrName>
                                        </p:attrNameLst>
                                      </p:cBhvr>
                                      <p:to>
                                        <p:strVal val="visible"/>
                                      </p:to>
                                    </p:set>
                                    <p:animEffect transition="in" filter="checkerboard(across)">
                                      <p:cBhvr>
                                        <p:cTn id="47" dur="1000"/>
                                        <p:tgtEl>
                                          <p:spTgt spid="4">
                                            <p:graphicEl>
                                              <a:dgm id="{21759F40-5A62-4D1A-8F50-FE19E65275C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graphicEl>
                                              <a:dgm id="{2711C1AE-6174-4DCA-9F5F-181E79C91F0A}"/>
                                            </p:graphicEl>
                                          </p:spTgt>
                                        </p:tgtEl>
                                        <p:attrNameLst>
                                          <p:attrName>style.visibility</p:attrName>
                                        </p:attrNameLst>
                                      </p:cBhvr>
                                      <p:to>
                                        <p:strVal val="visible"/>
                                      </p:to>
                                    </p:set>
                                    <p:animEffect transition="in" filter="checkerboard(across)">
                                      <p:cBhvr>
                                        <p:cTn id="52" dur="1000"/>
                                        <p:tgtEl>
                                          <p:spTgt spid="4">
                                            <p:graphicEl>
                                              <a:dgm id="{2711C1AE-6174-4DCA-9F5F-181E79C91F0A}"/>
                                            </p:graphic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
                                            <p:graphicEl>
                                              <a:dgm id="{9ADEA641-3BD0-4E9A-B1A9-7BBFB065F950}"/>
                                            </p:graphicEl>
                                          </p:spTgt>
                                        </p:tgtEl>
                                        <p:attrNameLst>
                                          <p:attrName>style.visibility</p:attrName>
                                        </p:attrNameLst>
                                      </p:cBhvr>
                                      <p:to>
                                        <p:strVal val="visible"/>
                                      </p:to>
                                    </p:set>
                                    <p:animEffect transition="in" filter="checkerboard(across)">
                                      <p:cBhvr>
                                        <p:cTn id="55" dur="1000"/>
                                        <p:tgtEl>
                                          <p:spTgt spid="4">
                                            <p:graphicEl>
                                              <a:dgm id="{9ADEA641-3BD0-4E9A-B1A9-7BBFB065F95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4">
                                            <p:graphicEl>
                                              <a:dgm id="{B7711FD8-6CF1-4E2B-BA7B-D2C809CFE1C5}"/>
                                            </p:graphicEl>
                                          </p:spTgt>
                                        </p:tgtEl>
                                        <p:attrNameLst>
                                          <p:attrName>style.visibility</p:attrName>
                                        </p:attrNameLst>
                                      </p:cBhvr>
                                      <p:to>
                                        <p:strVal val="visible"/>
                                      </p:to>
                                    </p:set>
                                    <p:animEffect transition="in" filter="checkerboard(across)">
                                      <p:cBhvr>
                                        <p:cTn id="60" dur="1000"/>
                                        <p:tgtEl>
                                          <p:spTgt spid="4">
                                            <p:graphicEl>
                                              <a:dgm id="{B7711FD8-6CF1-4E2B-BA7B-D2C809CFE1C5}"/>
                                            </p:graphicEl>
                                          </p:spTgt>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4">
                                            <p:graphicEl>
                                              <a:dgm id="{F4E3017C-E747-4922-BE34-6AF6CFFB6C28}"/>
                                            </p:graphicEl>
                                          </p:spTgt>
                                        </p:tgtEl>
                                        <p:attrNameLst>
                                          <p:attrName>style.visibility</p:attrName>
                                        </p:attrNameLst>
                                      </p:cBhvr>
                                      <p:to>
                                        <p:strVal val="visible"/>
                                      </p:to>
                                    </p:set>
                                    <p:animEffect transition="in" filter="checkerboard(across)">
                                      <p:cBhvr>
                                        <p:cTn id="63" dur="1000"/>
                                        <p:tgtEl>
                                          <p:spTgt spid="4">
                                            <p:graphicEl>
                                              <a:dgm id="{F4E3017C-E747-4922-BE34-6AF6CFFB6C28}"/>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4">
                                            <p:graphicEl>
                                              <a:dgm id="{C38E67F0-C39B-49A2-97EF-B31C11A60CD7}"/>
                                            </p:graphicEl>
                                          </p:spTgt>
                                        </p:tgtEl>
                                        <p:attrNameLst>
                                          <p:attrName>style.visibility</p:attrName>
                                        </p:attrNameLst>
                                      </p:cBhvr>
                                      <p:to>
                                        <p:strVal val="visible"/>
                                      </p:to>
                                    </p:set>
                                    <p:animEffect transition="in" filter="checkerboard(across)">
                                      <p:cBhvr>
                                        <p:cTn id="68" dur="1000"/>
                                        <p:tgtEl>
                                          <p:spTgt spid="4">
                                            <p:graphicEl>
                                              <a:dgm id="{C38E67F0-C39B-49A2-97EF-B31C11A60CD7}"/>
                                            </p:graphicEl>
                                          </p:spTgt>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4">
                                            <p:graphicEl>
                                              <a:dgm id="{F3E95AA2-7255-4857-9C9E-60244858A950}"/>
                                            </p:graphicEl>
                                          </p:spTgt>
                                        </p:tgtEl>
                                        <p:attrNameLst>
                                          <p:attrName>style.visibility</p:attrName>
                                        </p:attrNameLst>
                                      </p:cBhvr>
                                      <p:to>
                                        <p:strVal val="visible"/>
                                      </p:to>
                                    </p:set>
                                    <p:animEffect transition="in" filter="checkerboard(across)">
                                      <p:cBhvr>
                                        <p:cTn id="71" dur="1000"/>
                                        <p:tgtEl>
                                          <p:spTgt spid="4">
                                            <p:graphicEl>
                                              <a:dgm id="{F3E95AA2-7255-4857-9C9E-60244858A95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4">
                                            <p:graphicEl>
                                              <a:dgm id="{EBD56C31-C648-4623-A62D-F18A861FEB71}"/>
                                            </p:graphicEl>
                                          </p:spTgt>
                                        </p:tgtEl>
                                        <p:attrNameLst>
                                          <p:attrName>style.visibility</p:attrName>
                                        </p:attrNameLst>
                                      </p:cBhvr>
                                      <p:to>
                                        <p:strVal val="visible"/>
                                      </p:to>
                                    </p:set>
                                    <p:animEffect transition="in" filter="checkerboard(across)">
                                      <p:cBhvr>
                                        <p:cTn id="76" dur="1000"/>
                                        <p:tgtEl>
                                          <p:spTgt spid="4">
                                            <p:graphicEl>
                                              <a:dgm id="{EBD56C31-C648-4623-A62D-F18A861FEB71}"/>
                                            </p:graphicEl>
                                          </p:spTgt>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4">
                                            <p:graphicEl>
                                              <a:dgm id="{572E44AD-9104-4A85-A868-83CBE0B49594}"/>
                                            </p:graphicEl>
                                          </p:spTgt>
                                        </p:tgtEl>
                                        <p:attrNameLst>
                                          <p:attrName>style.visibility</p:attrName>
                                        </p:attrNameLst>
                                      </p:cBhvr>
                                      <p:to>
                                        <p:strVal val="visible"/>
                                      </p:to>
                                    </p:set>
                                    <p:animEffect transition="in" filter="checkerboard(across)">
                                      <p:cBhvr>
                                        <p:cTn id="79" dur="1000"/>
                                        <p:tgtEl>
                                          <p:spTgt spid="4">
                                            <p:graphicEl>
                                              <a:dgm id="{572E44AD-9104-4A85-A868-83CBE0B4959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4">
                                            <p:graphicEl>
                                              <a:dgm id="{76700237-20DB-49FF-8178-BDAA73468C71}"/>
                                            </p:graphicEl>
                                          </p:spTgt>
                                        </p:tgtEl>
                                        <p:attrNameLst>
                                          <p:attrName>style.visibility</p:attrName>
                                        </p:attrNameLst>
                                      </p:cBhvr>
                                      <p:to>
                                        <p:strVal val="visible"/>
                                      </p:to>
                                    </p:set>
                                    <p:animEffect transition="in" filter="checkerboard(across)">
                                      <p:cBhvr>
                                        <p:cTn id="84" dur="1000"/>
                                        <p:tgtEl>
                                          <p:spTgt spid="4">
                                            <p:graphicEl>
                                              <a:dgm id="{76700237-20DB-49FF-8178-BDAA73468C71}"/>
                                            </p:graphicEl>
                                          </p:spTgt>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4">
                                            <p:graphicEl>
                                              <a:dgm id="{1C4F4D83-2950-4979-89A1-4B36D338629E}"/>
                                            </p:graphicEl>
                                          </p:spTgt>
                                        </p:tgtEl>
                                        <p:attrNameLst>
                                          <p:attrName>style.visibility</p:attrName>
                                        </p:attrNameLst>
                                      </p:cBhvr>
                                      <p:to>
                                        <p:strVal val="visible"/>
                                      </p:to>
                                    </p:set>
                                    <p:animEffect transition="in" filter="checkerboard(across)">
                                      <p:cBhvr>
                                        <p:cTn id="87" dur="1000"/>
                                        <p:tgtEl>
                                          <p:spTgt spid="4">
                                            <p:graphicEl>
                                              <a:dgm id="{1C4F4D83-2950-4979-89A1-4B36D33862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a:xfrm>
            <a:off x="0" y="0"/>
            <a:ext cx="9144000" cy="1417638"/>
          </a:xfr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dirty="0" smtClean="0">
                <a:ln/>
                <a:solidFill>
                  <a:schemeClr val="accent3"/>
                </a:solidFill>
                <a:effectLst/>
              </a:rPr>
              <a:t>كيف نشرب </a:t>
            </a:r>
            <a:r>
              <a:rPr lang="ar-SA" dirty="0" err="1" smtClean="0">
                <a:ln/>
                <a:solidFill>
                  <a:schemeClr val="accent3"/>
                </a:solidFill>
                <a:effectLst/>
              </a:rPr>
              <a:t>الماء  ؟؟</a:t>
            </a:r>
            <a:endParaRPr lang="ar-SA"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graphicEl>
                                              <a:dgm id="{4E55A3B7-48E2-453D-81BD-4278356AB993}"/>
                                            </p:graphicEl>
                                          </p:spTgt>
                                        </p:tgtEl>
                                        <p:attrNameLst>
                                          <p:attrName>style.visibility</p:attrName>
                                        </p:attrNameLst>
                                      </p:cBhvr>
                                      <p:to>
                                        <p:strVal val="visible"/>
                                      </p:to>
                                    </p:set>
                                    <p:animEffect transition="in" filter="box(in)">
                                      <p:cBhvr>
                                        <p:cTn id="12" dur="1000"/>
                                        <p:tgtEl>
                                          <p:spTgt spid="4">
                                            <p:graphicEl>
                                              <a:dgm id="{4E55A3B7-48E2-453D-81BD-4278356AB9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graphicEl>
                                              <a:dgm id="{FEBC80B7-0274-41EF-8854-683E750FACDF}"/>
                                            </p:graphicEl>
                                          </p:spTgt>
                                        </p:tgtEl>
                                        <p:attrNameLst>
                                          <p:attrName>style.visibility</p:attrName>
                                        </p:attrNameLst>
                                      </p:cBhvr>
                                      <p:to>
                                        <p:strVal val="visible"/>
                                      </p:to>
                                    </p:set>
                                    <p:animEffect transition="in" filter="box(in)">
                                      <p:cBhvr>
                                        <p:cTn id="17" dur="1000"/>
                                        <p:tgtEl>
                                          <p:spTgt spid="4">
                                            <p:graphicEl>
                                              <a:dgm id="{FEBC80B7-0274-41EF-8854-683E750FACD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graphicEl>
                                              <a:dgm id="{7885B8DE-3F27-4B37-B944-5F45926ABCD4}"/>
                                            </p:graphicEl>
                                          </p:spTgt>
                                        </p:tgtEl>
                                        <p:attrNameLst>
                                          <p:attrName>style.visibility</p:attrName>
                                        </p:attrNameLst>
                                      </p:cBhvr>
                                      <p:to>
                                        <p:strVal val="visible"/>
                                      </p:to>
                                    </p:set>
                                    <p:animEffect transition="in" filter="box(in)">
                                      <p:cBhvr>
                                        <p:cTn id="22" dur="1000"/>
                                        <p:tgtEl>
                                          <p:spTgt spid="4">
                                            <p:graphicEl>
                                              <a:dgm id="{7885B8DE-3F27-4B37-B944-5F45926ABCD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graphicEl>
                                              <a:dgm id="{D8A4973F-D279-4C5B-AB01-C3E9841AF07A}"/>
                                            </p:graphicEl>
                                          </p:spTgt>
                                        </p:tgtEl>
                                        <p:attrNameLst>
                                          <p:attrName>style.visibility</p:attrName>
                                        </p:attrNameLst>
                                      </p:cBhvr>
                                      <p:to>
                                        <p:strVal val="visible"/>
                                      </p:to>
                                    </p:set>
                                    <p:animEffect transition="in" filter="box(in)">
                                      <p:cBhvr>
                                        <p:cTn id="27" dur="1000"/>
                                        <p:tgtEl>
                                          <p:spTgt spid="4">
                                            <p:graphicEl>
                                              <a:dgm id="{D8A4973F-D279-4C5B-AB01-C3E9841AF0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683568" y="141277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a:xfrm>
            <a:off x="0" y="0"/>
            <a:ext cx="9144000" cy="1417638"/>
          </a:xfrm>
          <a:solidFill>
            <a:schemeClr val="accent3">
              <a:lumMod val="75000"/>
            </a:schemeClr>
          </a:solidFill>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SA"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سبق وذكرنا احتياجات الفرد </a:t>
            </a:r>
            <a:r>
              <a:rPr lang="ar-SA"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العادي .......</a:t>
            </a:r>
            <a:r>
              <a:rPr lang="ar-SA"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ar-SA"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كم ؟؟</a:t>
            </a:r>
            <a:endParaRPr lang="ar-SA"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graphicEl>
                                              <a:dgm id="{9C94BAEA-00AB-4BA4-9E98-E162EF96ACFA}"/>
                                            </p:graphicEl>
                                          </p:spTgt>
                                        </p:tgtEl>
                                        <p:attrNameLst>
                                          <p:attrName>style.visibility</p:attrName>
                                        </p:attrNameLst>
                                      </p:cBhvr>
                                      <p:to>
                                        <p:strVal val="visible"/>
                                      </p:to>
                                    </p:set>
                                    <p:anim calcmode="lin" valueType="num">
                                      <p:cBhvr>
                                        <p:cTn id="7" dur="500" fill="hold"/>
                                        <p:tgtEl>
                                          <p:spTgt spid="4">
                                            <p:graphicEl>
                                              <a:dgm id="{9C94BAEA-00AB-4BA4-9E98-E162EF96ACFA}"/>
                                            </p:graphicEl>
                                          </p:spTgt>
                                        </p:tgtEl>
                                        <p:attrNameLst>
                                          <p:attrName>ppt_w</p:attrName>
                                        </p:attrNameLst>
                                      </p:cBhvr>
                                      <p:tavLst>
                                        <p:tav tm="0">
                                          <p:val>
                                            <p:strVal val="#ppt_w*0.05"/>
                                          </p:val>
                                        </p:tav>
                                        <p:tav tm="100000">
                                          <p:val>
                                            <p:strVal val="#ppt_w"/>
                                          </p:val>
                                        </p:tav>
                                      </p:tavLst>
                                    </p:anim>
                                    <p:anim calcmode="lin" valueType="num">
                                      <p:cBhvr>
                                        <p:cTn id="8" dur="500" fill="hold"/>
                                        <p:tgtEl>
                                          <p:spTgt spid="4">
                                            <p:graphicEl>
                                              <a:dgm id="{9C94BAEA-00AB-4BA4-9E98-E162EF96ACFA}"/>
                                            </p:graphicEl>
                                          </p:spTgt>
                                        </p:tgtEl>
                                        <p:attrNameLst>
                                          <p:attrName>ppt_h</p:attrName>
                                        </p:attrNameLst>
                                      </p:cBhvr>
                                      <p:tavLst>
                                        <p:tav tm="0">
                                          <p:val>
                                            <p:strVal val="#ppt_h"/>
                                          </p:val>
                                        </p:tav>
                                        <p:tav tm="100000">
                                          <p:val>
                                            <p:strVal val="#ppt_h"/>
                                          </p:val>
                                        </p:tav>
                                      </p:tavLst>
                                    </p:anim>
                                    <p:anim calcmode="lin" valueType="num">
                                      <p:cBhvr>
                                        <p:cTn id="9" dur="500" fill="hold"/>
                                        <p:tgtEl>
                                          <p:spTgt spid="4">
                                            <p:graphicEl>
                                              <a:dgm id="{9C94BAEA-00AB-4BA4-9E98-E162EF96ACFA}"/>
                                            </p:graphicEl>
                                          </p:spTgt>
                                        </p:tgtEl>
                                        <p:attrNameLst>
                                          <p:attrName>ppt_x</p:attrName>
                                        </p:attrNameLst>
                                      </p:cBhvr>
                                      <p:tavLst>
                                        <p:tav tm="0">
                                          <p:val>
                                            <p:strVal val="#ppt_x-.2"/>
                                          </p:val>
                                        </p:tav>
                                        <p:tav tm="100000">
                                          <p:val>
                                            <p:strVal val="#ppt_x"/>
                                          </p:val>
                                        </p:tav>
                                      </p:tavLst>
                                    </p:anim>
                                    <p:anim calcmode="lin" valueType="num">
                                      <p:cBhvr>
                                        <p:cTn id="10" dur="500" fill="hold"/>
                                        <p:tgtEl>
                                          <p:spTgt spid="4">
                                            <p:graphicEl>
                                              <a:dgm id="{9C94BAEA-00AB-4BA4-9E98-E162EF96ACFA}"/>
                                            </p:graphicEl>
                                          </p:spTgt>
                                        </p:tgtEl>
                                        <p:attrNameLst>
                                          <p:attrName>ppt_y</p:attrName>
                                        </p:attrNameLst>
                                      </p:cBhvr>
                                      <p:tavLst>
                                        <p:tav tm="0">
                                          <p:val>
                                            <p:strVal val="#ppt_y"/>
                                          </p:val>
                                        </p:tav>
                                        <p:tav tm="100000">
                                          <p:val>
                                            <p:strVal val="#ppt_y"/>
                                          </p:val>
                                        </p:tav>
                                      </p:tavLst>
                                    </p:anim>
                                    <p:animEffect transition="in" filter="fade">
                                      <p:cBhvr>
                                        <p:cTn id="11" dur="500"/>
                                        <p:tgtEl>
                                          <p:spTgt spid="4">
                                            <p:graphicEl>
                                              <a:dgm id="{9C94BAEA-00AB-4BA4-9E98-E162EF96ACF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
                                            <p:graphicEl>
                                              <a:dgm id="{7DCCA423-AC8B-498D-B606-6A07C75E4E17}"/>
                                            </p:graphicEl>
                                          </p:spTgt>
                                        </p:tgtEl>
                                        <p:attrNameLst>
                                          <p:attrName>style.visibility</p:attrName>
                                        </p:attrNameLst>
                                      </p:cBhvr>
                                      <p:to>
                                        <p:strVal val="visible"/>
                                      </p:to>
                                    </p:set>
                                    <p:anim calcmode="lin" valueType="num">
                                      <p:cBhvr>
                                        <p:cTn id="16" dur="500" fill="hold"/>
                                        <p:tgtEl>
                                          <p:spTgt spid="4">
                                            <p:graphicEl>
                                              <a:dgm id="{7DCCA423-AC8B-498D-B606-6A07C75E4E17}"/>
                                            </p:graphicEl>
                                          </p:spTgt>
                                        </p:tgtEl>
                                        <p:attrNameLst>
                                          <p:attrName>ppt_w</p:attrName>
                                        </p:attrNameLst>
                                      </p:cBhvr>
                                      <p:tavLst>
                                        <p:tav tm="0">
                                          <p:val>
                                            <p:strVal val="#ppt_w*0.05"/>
                                          </p:val>
                                        </p:tav>
                                        <p:tav tm="100000">
                                          <p:val>
                                            <p:strVal val="#ppt_w"/>
                                          </p:val>
                                        </p:tav>
                                      </p:tavLst>
                                    </p:anim>
                                    <p:anim calcmode="lin" valueType="num">
                                      <p:cBhvr>
                                        <p:cTn id="17" dur="500" fill="hold"/>
                                        <p:tgtEl>
                                          <p:spTgt spid="4">
                                            <p:graphicEl>
                                              <a:dgm id="{7DCCA423-AC8B-498D-B606-6A07C75E4E17}"/>
                                            </p:graphicEl>
                                          </p:spTgt>
                                        </p:tgtEl>
                                        <p:attrNameLst>
                                          <p:attrName>ppt_h</p:attrName>
                                        </p:attrNameLst>
                                      </p:cBhvr>
                                      <p:tavLst>
                                        <p:tav tm="0">
                                          <p:val>
                                            <p:strVal val="#ppt_h"/>
                                          </p:val>
                                        </p:tav>
                                        <p:tav tm="100000">
                                          <p:val>
                                            <p:strVal val="#ppt_h"/>
                                          </p:val>
                                        </p:tav>
                                      </p:tavLst>
                                    </p:anim>
                                    <p:anim calcmode="lin" valueType="num">
                                      <p:cBhvr>
                                        <p:cTn id="18" dur="500" fill="hold"/>
                                        <p:tgtEl>
                                          <p:spTgt spid="4">
                                            <p:graphicEl>
                                              <a:dgm id="{7DCCA423-AC8B-498D-B606-6A07C75E4E17}"/>
                                            </p:graphicEl>
                                          </p:spTgt>
                                        </p:tgtEl>
                                        <p:attrNameLst>
                                          <p:attrName>ppt_x</p:attrName>
                                        </p:attrNameLst>
                                      </p:cBhvr>
                                      <p:tavLst>
                                        <p:tav tm="0">
                                          <p:val>
                                            <p:strVal val="#ppt_x-.2"/>
                                          </p:val>
                                        </p:tav>
                                        <p:tav tm="100000">
                                          <p:val>
                                            <p:strVal val="#ppt_x"/>
                                          </p:val>
                                        </p:tav>
                                      </p:tavLst>
                                    </p:anim>
                                    <p:anim calcmode="lin" valueType="num">
                                      <p:cBhvr>
                                        <p:cTn id="19" dur="500" fill="hold"/>
                                        <p:tgtEl>
                                          <p:spTgt spid="4">
                                            <p:graphicEl>
                                              <a:dgm id="{7DCCA423-AC8B-498D-B606-6A07C75E4E17}"/>
                                            </p:graphicEl>
                                          </p:spTgt>
                                        </p:tgtEl>
                                        <p:attrNameLst>
                                          <p:attrName>ppt_y</p:attrName>
                                        </p:attrNameLst>
                                      </p:cBhvr>
                                      <p:tavLst>
                                        <p:tav tm="0">
                                          <p:val>
                                            <p:strVal val="#ppt_y"/>
                                          </p:val>
                                        </p:tav>
                                        <p:tav tm="100000">
                                          <p:val>
                                            <p:strVal val="#ppt_y"/>
                                          </p:val>
                                        </p:tav>
                                      </p:tavLst>
                                    </p:anim>
                                    <p:animEffect transition="in" filter="fade">
                                      <p:cBhvr>
                                        <p:cTn id="20" dur="500"/>
                                        <p:tgtEl>
                                          <p:spTgt spid="4">
                                            <p:graphicEl>
                                              <a:dgm id="{7DCCA423-AC8B-498D-B606-6A07C75E4E17}"/>
                                            </p:graphic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4">
                                            <p:graphicEl>
                                              <a:dgm id="{65C02011-0FD0-4111-8F82-2B9594963EDB}"/>
                                            </p:graphicEl>
                                          </p:spTgt>
                                        </p:tgtEl>
                                        <p:attrNameLst>
                                          <p:attrName>style.visibility</p:attrName>
                                        </p:attrNameLst>
                                      </p:cBhvr>
                                      <p:to>
                                        <p:strVal val="visible"/>
                                      </p:to>
                                    </p:set>
                                    <p:anim calcmode="lin" valueType="num">
                                      <p:cBhvr>
                                        <p:cTn id="23" dur="500" fill="hold"/>
                                        <p:tgtEl>
                                          <p:spTgt spid="4">
                                            <p:graphicEl>
                                              <a:dgm id="{65C02011-0FD0-4111-8F82-2B9594963EDB}"/>
                                            </p:graphicEl>
                                          </p:spTgt>
                                        </p:tgtEl>
                                        <p:attrNameLst>
                                          <p:attrName>ppt_w</p:attrName>
                                        </p:attrNameLst>
                                      </p:cBhvr>
                                      <p:tavLst>
                                        <p:tav tm="0">
                                          <p:val>
                                            <p:strVal val="#ppt_w*0.05"/>
                                          </p:val>
                                        </p:tav>
                                        <p:tav tm="100000">
                                          <p:val>
                                            <p:strVal val="#ppt_w"/>
                                          </p:val>
                                        </p:tav>
                                      </p:tavLst>
                                    </p:anim>
                                    <p:anim calcmode="lin" valueType="num">
                                      <p:cBhvr>
                                        <p:cTn id="24" dur="500" fill="hold"/>
                                        <p:tgtEl>
                                          <p:spTgt spid="4">
                                            <p:graphicEl>
                                              <a:dgm id="{65C02011-0FD0-4111-8F82-2B9594963EDB}"/>
                                            </p:graphicEl>
                                          </p:spTgt>
                                        </p:tgtEl>
                                        <p:attrNameLst>
                                          <p:attrName>ppt_h</p:attrName>
                                        </p:attrNameLst>
                                      </p:cBhvr>
                                      <p:tavLst>
                                        <p:tav tm="0">
                                          <p:val>
                                            <p:strVal val="#ppt_h"/>
                                          </p:val>
                                        </p:tav>
                                        <p:tav tm="100000">
                                          <p:val>
                                            <p:strVal val="#ppt_h"/>
                                          </p:val>
                                        </p:tav>
                                      </p:tavLst>
                                    </p:anim>
                                    <p:anim calcmode="lin" valueType="num">
                                      <p:cBhvr>
                                        <p:cTn id="25" dur="500" fill="hold"/>
                                        <p:tgtEl>
                                          <p:spTgt spid="4">
                                            <p:graphicEl>
                                              <a:dgm id="{65C02011-0FD0-4111-8F82-2B9594963EDB}"/>
                                            </p:graphicEl>
                                          </p:spTgt>
                                        </p:tgtEl>
                                        <p:attrNameLst>
                                          <p:attrName>ppt_x</p:attrName>
                                        </p:attrNameLst>
                                      </p:cBhvr>
                                      <p:tavLst>
                                        <p:tav tm="0">
                                          <p:val>
                                            <p:strVal val="#ppt_x-.2"/>
                                          </p:val>
                                        </p:tav>
                                        <p:tav tm="100000">
                                          <p:val>
                                            <p:strVal val="#ppt_x"/>
                                          </p:val>
                                        </p:tav>
                                      </p:tavLst>
                                    </p:anim>
                                    <p:anim calcmode="lin" valueType="num">
                                      <p:cBhvr>
                                        <p:cTn id="26" dur="500" fill="hold"/>
                                        <p:tgtEl>
                                          <p:spTgt spid="4">
                                            <p:graphicEl>
                                              <a:dgm id="{65C02011-0FD0-4111-8F82-2B9594963EDB}"/>
                                            </p:graphicEl>
                                          </p:spTgt>
                                        </p:tgtEl>
                                        <p:attrNameLst>
                                          <p:attrName>ppt_y</p:attrName>
                                        </p:attrNameLst>
                                      </p:cBhvr>
                                      <p:tavLst>
                                        <p:tav tm="0">
                                          <p:val>
                                            <p:strVal val="#ppt_y"/>
                                          </p:val>
                                        </p:tav>
                                        <p:tav tm="100000">
                                          <p:val>
                                            <p:strVal val="#ppt_y"/>
                                          </p:val>
                                        </p:tav>
                                      </p:tavLst>
                                    </p:anim>
                                    <p:animEffect transition="in" filter="fade">
                                      <p:cBhvr>
                                        <p:cTn id="27" dur="500"/>
                                        <p:tgtEl>
                                          <p:spTgt spid="4">
                                            <p:graphicEl>
                                              <a:dgm id="{65C02011-0FD0-4111-8F82-2B9594963E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4">
                                            <p:graphicEl>
                                              <a:dgm id="{3CD9C536-4E05-446F-BED0-1CB4EB63B97E}"/>
                                            </p:graphicEl>
                                          </p:spTgt>
                                        </p:tgtEl>
                                        <p:attrNameLst>
                                          <p:attrName>style.visibility</p:attrName>
                                        </p:attrNameLst>
                                      </p:cBhvr>
                                      <p:to>
                                        <p:strVal val="visible"/>
                                      </p:to>
                                    </p:set>
                                    <p:anim calcmode="lin" valueType="num">
                                      <p:cBhvr>
                                        <p:cTn id="32" dur="500" fill="hold"/>
                                        <p:tgtEl>
                                          <p:spTgt spid="4">
                                            <p:graphicEl>
                                              <a:dgm id="{3CD9C536-4E05-446F-BED0-1CB4EB63B97E}"/>
                                            </p:graphicEl>
                                          </p:spTgt>
                                        </p:tgtEl>
                                        <p:attrNameLst>
                                          <p:attrName>ppt_w</p:attrName>
                                        </p:attrNameLst>
                                      </p:cBhvr>
                                      <p:tavLst>
                                        <p:tav tm="0">
                                          <p:val>
                                            <p:strVal val="#ppt_w*0.05"/>
                                          </p:val>
                                        </p:tav>
                                        <p:tav tm="100000">
                                          <p:val>
                                            <p:strVal val="#ppt_w"/>
                                          </p:val>
                                        </p:tav>
                                      </p:tavLst>
                                    </p:anim>
                                    <p:anim calcmode="lin" valueType="num">
                                      <p:cBhvr>
                                        <p:cTn id="33" dur="500" fill="hold"/>
                                        <p:tgtEl>
                                          <p:spTgt spid="4">
                                            <p:graphicEl>
                                              <a:dgm id="{3CD9C536-4E05-446F-BED0-1CB4EB63B97E}"/>
                                            </p:graphicEl>
                                          </p:spTgt>
                                        </p:tgtEl>
                                        <p:attrNameLst>
                                          <p:attrName>ppt_h</p:attrName>
                                        </p:attrNameLst>
                                      </p:cBhvr>
                                      <p:tavLst>
                                        <p:tav tm="0">
                                          <p:val>
                                            <p:strVal val="#ppt_h"/>
                                          </p:val>
                                        </p:tav>
                                        <p:tav tm="100000">
                                          <p:val>
                                            <p:strVal val="#ppt_h"/>
                                          </p:val>
                                        </p:tav>
                                      </p:tavLst>
                                    </p:anim>
                                    <p:anim calcmode="lin" valueType="num">
                                      <p:cBhvr>
                                        <p:cTn id="34" dur="500" fill="hold"/>
                                        <p:tgtEl>
                                          <p:spTgt spid="4">
                                            <p:graphicEl>
                                              <a:dgm id="{3CD9C536-4E05-446F-BED0-1CB4EB63B97E}"/>
                                            </p:graphicEl>
                                          </p:spTgt>
                                        </p:tgtEl>
                                        <p:attrNameLst>
                                          <p:attrName>ppt_x</p:attrName>
                                        </p:attrNameLst>
                                      </p:cBhvr>
                                      <p:tavLst>
                                        <p:tav tm="0">
                                          <p:val>
                                            <p:strVal val="#ppt_x-.2"/>
                                          </p:val>
                                        </p:tav>
                                        <p:tav tm="100000">
                                          <p:val>
                                            <p:strVal val="#ppt_x"/>
                                          </p:val>
                                        </p:tav>
                                      </p:tavLst>
                                    </p:anim>
                                    <p:anim calcmode="lin" valueType="num">
                                      <p:cBhvr>
                                        <p:cTn id="35" dur="500" fill="hold"/>
                                        <p:tgtEl>
                                          <p:spTgt spid="4">
                                            <p:graphicEl>
                                              <a:dgm id="{3CD9C536-4E05-446F-BED0-1CB4EB63B97E}"/>
                                            </p:graphicEl>
                                          </p:spTgt>
                                        </p:tgtEl>
                                        <p:attrNameLst>
                                          <p:attrName>ppt_y</p:attrName>
                                        </p:attrNameLst>
                                      </p:cBhvr>
                                      <p:tavLst>
                                        <p:tav tm="0">
                                          <p:val>
                                            <p:strVal val="#ppt_y"/>
                                          </p:val>
                                        </p:tav>
                                        <p:tav tm="100000">
                                          <p:val>
                                            <p:strVal val="#ppt_y"/>
                                          </p:val>
                                        </p:tav>
                                      </p:tavLst>
                                    </p:anim>
                                    <p:animEffect transition="in" filter="fade">
                                      <p:cBhvr>
                                        <p:cTn id="36" dur="500"/>
                                        <p:tgtEl>
                                          <p:spTgt spid="4">
                                            <p:graphicEl>
                                              <a:dgm id="{3CD9C536-4E05-446F-BED0-1CB4EB63B97E}"/>
                                            </p:graphicEl>
                                          </p:spTgt>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4">
                                            <p:graphicEl>
                                              <a:dgm id="{B6210DCD-FC55-4CBD-977A-2FFC50889F67}"/>
                                            </p:graphicEl>
                                          </p:spTgt>
                                        </p:tgtEl>
                                        <p:attrNameLst>
                                          <p:attrName>style.visibility</p:attrName>
                                        </p:attrNameLst>
                                      </p:cBhvr>
                                      <p:to>
                                        <p:strVal val="visible"/>
                                      </p:to>
                                    </p:set>
                                    <p:anim calcmode="lin" valueType="num">
                                      <p:cBhvr>
                                        <p:cTn id="39" dur="500" fill="hold"/>
                                        <p:tgtEl>
                                          <p:spTgt spid="4">
                                            <p:graphicEl>
                                              <a:dgm id="{B6210DCD-FC55-4CBD-977A-2FFC50889F67}"/>
                                            </p:graphicEl>
                                          </p:spTgt>
                                        </p:tgtEl>
                                        <p:attrNameLst>
                                          <p:attrName>ppt_w</p:attrName>
                                        </p:attrNameLst>
                                      </p:cBhvr>
                                      <p:tavLst>
                                        <p:tav tm="0">
                                          <p:val>
                                            <p:strVal val="#ppt_w*0.05"/>
                                          </p:val>
                                        </p:tav>
                                        <p:tav tm="100000">
                                          <p:val>
                                            <p:strVal val="#ppt_w"/>
                                          </p:val>
                                        </p:tav>
                                      </p:tavLst>
                                    </p:anim>
                                    <p:anim calcmode="lin" valueType="num">
                                      <p:cBhvr>
                                        <p:cTn id="40" dur="500" fill="hold"/>
                                        <p:tgtEl>
                                          <p:spTgt spid="4">
                                            <p:graphicEl>
                                              <a:dgm id="{B6210DCD-FC55-4CBD-977A-2FFC50889F67}"/>
                                            </p:graphicEl>
                                          </p:spTgt>
                                        </p:tgtEl>
                                        <p:attrNameLst>
                                          <p:attrName>ppt_h</p:attrName>
                                        </p:attrNameLst>
                                      </p:cBhvr>
                                      <p:tavLst>
                                        <p:tav tm="0">
                                          <p:val>
                                            <p:strVal val="#ppt_h"/>
                                          </p:val>
                                        </p:tav>
                                        <p:tav tm="100000">
                                          <p:val>
                                            <p:strVal val="#ppt_h"/>
                                          </p:val>
                                        </p:tav>
                                      </p:tavLst>
                                    </p:anim>
                                    <p:anim calcmode="lin" valueType="num">
                                      <p:cBhvr>
                                        <p:cTn id="41" dur="500" fill="hold"/>
                                        <p:tgtEl>
                                          <p:spTgt spid="4">
                                            <p:graphicEl>
                                              <a:dgm id="{B6210DCD-FC55-4CBD-977A-2FFC50889F67}"/>
                                            </p:graphicEl>
                                          </p:spTgt>
                                        </p:tgtEl>
                                        <p:attrNameLst>
                                          <p:attrName>ppt_x</p:attrName>
                                        </p:attrNameLst>
                                      </p:cBhvr>
                                      <p:tavLst>
                                        <p:tav tm="0">
                                          <p:val>
                                            <p:strVal val="#ppt_x-.2"/>
                                          </p:val>
                                        </p:tav>
                                        <p:tav tm="100000">
                                          <p:val>
                                            <p:strVal val="#ppt_x"/>
                                          </p:val>
                                        </p:tav>
                                      </p:tavLst>
                                    </p:anim>
                                    <p:anim calcmode="lin" valueType="num">
                                      <p:cBhvr>
                                        <p:cTn id="42" dur="500" fill="hold"/>
                                        <p:tgtEl>
                                          <p:spTgt spid="4">
                                            <p:graphicEl>
                                              <a:dgm id="{B6210DCD-FC55-4CBD-977A-2FFC50889F67}"/>
                                            </p:graphicEl>
                                          </p:spTgt>
                                        </p:tgtEl>
                                        <p:attrNameLst>
                                          <p:attrName>ppt_y</p:attrName>
                                        </p:attrNameLst>
                                      </p:cBhvr>
                                      <p:tavLst>
                                        <p:tav tm="0">
                                          <p:val>
                                            <p:strVal val="#ppt_y"/>
                                          </p:val>
                                        </p:tav>
                                        <p:tav tm="100000">
                                          <p:val>
                                            <p:strVal val="#ppt_y"/>
                                          </p:val>
                                        </p:tav>
                                      </p:tavLst>
                                    </p:anim>
                                    <p:animEffect transition="in" filter="fade">
                                      <p:cBhvr>
                                        <p:cTn id="43" dur="500"/>
                                        <p:tgtEl>
                                          <p:spTgt spid="4">
                                            <p:graphicEl>
                                              <a:dgm id="{B6210DCD-FC55-4CBD-977A-2FFC50889F67}"/>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4">
                                            <p:graphicEl>
                                              <a:dgm id="{1E93FAD5-7383-479C-A2E7-0D5BB983DA8A}"/>
                                            </p:graphicEl>
                                          </p:spTgt>
                                        </p:tgtEl>
                                        <p:attrNameLst>
                                          <p:attrName>style.visibility</p:attrName>
                                        </p:attrNameLst>
                                      </p:cBhvr>
                                      <p:to>
                                        <p:strVal val="visible"/>
                                      </p:to>
                                    </p:set>
                                    <p:anim calcmode="lin" valueType="num">
                                      <p:cBhvr>
                                        <p:cTn id="48" dur="500" fill="hold"/>
                                        <p:tgtEl>
                                          <p:spTgt spid="4">
                                            <p:graphicEl>
                                              <a:dgm id="{1E93FAD5-7383-479C-A2E7-0D5BB983DA8A}"/>
                                            </p:graphicEl>
                                          </p:spTgt>
                                        </p:tgtEl>
                                        <p:attrNameLst>
                                          <p:attrName>ppt_w</p:attrName>
                                        </p:attrNameLst>
                                      </p:cBhvr>
                                      <p:tavLst>
                                        <p:tav tm="0">
                                          <p:val>
                                            <p:strVal val="#ppt_w*0.05"/>
                                          </p:val>
                                        </p:tav>
                                        <p:tav tm="100000">
                                          <p:val>
                                            <p:strVal val="#ppt_w"/>
                                          </p:val>
                                        </p:tav>
                                      </p:tavLst>
                                    </p:anim>
                                    <p:anim calcmode="lin" valueType="num">
                                      <p:cBhvr>
                                        <p:cTn id="49" dur="500" fill="hold"/>
                                        <p:tgtEl>
                                          <p:spTgt spid="4">
                                            <p:graphicEl>
                                              <a:dgm id="{1E93FAD5-7383-479C-A2E7-0D5BB983DA8A}"/>
                                            </p:graphicEl>
                                          </p:spTgt>
                                        </p:tgtEl>
                                        <p:attrNameLst>
                                          <p:attrName>ppt_h</p:attrName>
                                        </p:attrNameLst>
                                      </p:cBhvr>
                                      <p:tavLst>
                                        <p:tav tm="0">
                                          <p:val>
                                            <p:strVal val="#ppt_h"/>
                                          </p:val>
                                        </p:tav>
                                        <p:tav tm="100000">
                                          <p:val>
                                            <p:strVal val="#ppt_h"/>
                                          </p:val>
                                        </p:tav>
                                      </p:tavLst>
                                    </p:anim>
                                    <p:anim calcmode="lin" valueType="num">
                                      <p:cBhvr>
                                        <p:cTn id="50" dur="500" fill="hold"/>
                                        <p:tgtEl>
                                          <p:spTgt spid="4">
                                            <p:graphicEl>
                                              <a:dgm id="{1E93FAD5-7383-479C-A2E7-0D5BB983DA8A}"/>
                                            </p:graphicEl>
                                          </p:spTgt>
                                        </p:tgtEl>
                                        <p:attrNameLst>
                                          <p:attrName>ppt_x</p:attrName>
                                        </p:attrNameLst>
                                      </p:cBhvr>
                                      <p:tavLst>
                                        <p:tav tm="0">
                                          <p:val>
                                            <p:strVal val="#ppt_x-.2"/>
                                          </p:val>
                                        </p:tav>
                                        <p:tav tm="100000">
                                          <p:val>
                                            <p:strVal val="#ppt_x"/>
                                          </p:val>
                                        </p:tav>
                                      </p:tavLst>
                                    </p:anim>
                                    <p:anim calcmode="lin" valueType="num">
                                      <p:cBhvr>
                                        <p:cTn id="51" dur="500" fill="hold"/>
                                        <p:tgtEl>
                                          <p:spTgt spid="4">
                                            <p:graphicEl>
                                              <a:dgm id="{1E93FAD5-7383-479C-A2E7-0D5BB983DA8A}"/>
                                            </p:graphicEl>
                                          </p:spTgt>
                                        </p:tgtEl>
                                        <p:attrNameLst>
                                          <p:attrName>ppt_y</p:attrName>
                                        </p:attrNameLst>
                                      </p:cBhvr>
                                      <p:tavLst>
                                        <p:tav tm="0">
                                          <p:val>
                                            <p:strVal val="#ppt_y"/>
                                          </p:val>
                                        </p:tav>
                                        <p:tav tm="100000">
                                          <p:val>
                                            <p:strVal val="#ppt_y"/>
                                          </p:val>
                                        </p:tav>
                                      </p:tavLst>
                                    </p:anim>
                                    <p:animEffect transition="in" filter="fade">
                                      <p:cBhvr>
                                        <p:cTn id="52" dur="500"/>
                                        <p:tgtEl>
                                          <p:spTgt spid="4">
                                            <p:graphicEl>
                                              <a:dgm id="{1E93FAD5-7383-479C-A2E7-0D5BB983DA8A}"/>
                                            </p:graphicEl>
                                          </p:spTgt>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4">
                                            <p:graphicEl>
                                              <a:dgm id="{6A216F15-6C24-49E4-887C-29D4BC08DEE8}"/>
                                            </p:graphicEl>
                                          </p:spTgt>
                                        </p:tgtEl>
                                        <p:attrNameLst>
                                          <p:attrName>style.visibility</p:attrName>
                                        </p:attrNameLst>
                                      </p:cBhvr>
                                      <p:to>
                                        <p:strVal val="visible"/>
                                      </p:to>
                                    </p:set>
                                    <p:anim calcmode="lin" valueType="num">
                                      <p:cBhvr>
                                        <p:cTn id="55" dur="500" fill="hold"/>
                                        <p:tgtEl>
                                          <p:spTgt spid="4">
                                            <p:graphicEl>
                                              <a:dgm id="{6A216F15-6C24-49E4-887C-29D4BC08DEE8}"/>
                                            </p:graphicEl>
                                          </p:spTgt>
                                        </p:tgtEl>
                                        <p:attrNameLst>
                                          <p:attrName>ppt_w</p:attrName>
                                        </p:attrNameLst>
                                      </p:cBhvr>
                                      <p:tavLst>
                                        <p:tav tm="0">
                                          <p:val>
                                            <p:strVal val="#ppt_w*0.05"/>
                                          </p:val>
                                        </p:tav>
                                        <p:tav tm="100000">
                                          <p:val>
                                            <p:strVal val="#ppt_w"/>
                                          </p:val>
                                        </p:tav>
                                      </p:tavLst>
                                    </p:anim>
                                    <p:anim calcmode="lin" valueType="num">
                                      <p:cBhvr>
                                        <p:cTn id="56" dur="500" fill="hold"/>
                                        <p:tgtEl>
                                          <p:spTgt spid="4">
                                            <p:graphicEl>
                                              <a:dgm id="{6A216F15-6C24-49E4-887C-29D4BC08DEE8}"/>
                                            </p:graphicEl>
                                          </p:spTgt>
                                        </p:tgtEl>
                                        <p:attrNameLst>
                                          <p:attrName>ppt_h</p:attrName>
                                        </p:attrNameLst>
                                      </p:cBhvr>
                                      <p:tavLst>
                                        <p:tav tm="0">
                                          <p:val>
                                            <p:strVal val="#ppt_h"/>
                                          </p:val>
                                        </p:tav>
                                        <p:tav tm="100000">
                                          <p:val>
                                            <p:strVal val="#ppt_h"/>
                                          </p:val>
                                        </p:tav>
                                      </p:tavLst>
                                    </p:anim>
                                    <p:anim calcmode="lin" valueType="num">
                                      <p:cBhvr>
                                        <p:cTn id="57" dur="500" fill="hold"/>
                                        <p:tgtEl>
                                          <p:spTgt spid="4">
                                            <p:graphicEl>
                                              <a:dgm id="{6A216F15-6C24-49E4-887C-29D4BC08DEE8}"/>
                                            </p:graphicEl>
                                          </p:spTgt>
                                        </p:tgtEl>
                                        <p:attrNameLst>
                                          <p:attrName>ppt_x</p:attrName>
                                        </p:attrNameLst>
                                      </p:cBhvr>
                                      <p:tavLst>
                                        <p:tav tm="0">
                                          <p:val>
                                            <p:strVal val="#ppt_x-.2"/>
                                          </p:val>
                                        </p:tav>
                                        <p:tav tm="100000">
                                          <p:val>
                                            <p:strVal val="#ppt_x"/>
                                          </p:val>
                                        </p:tav>
                                      </p:tavLst>
                                    </p:anim>
                                    <p:anim calcmode="lin" valueType="num">
                                      <p:cBhvr>
                                        <p:cTn id="58" dur="500" fill="hold"/>
                                        <p:tgtEl>
                                          <p:spTgt spid="4">
                                            <p:graphicEl>
                                              <a:dgm id="{6A216F15-6C24-49E4-887C-29D4BC08DEE8}"/>
                                            </p:graphicEl>
                                          </p:spTgt>
                                        </p:tgtEl>
                                        <p:attrNameLst>
                                          <p:attrName>ppt_y</p:attrName>
                                        </p:attrNameLst>
                                      </p:cBhvr>
                                      <p:tavLst>
                                        <p:tav tm="0">
                                          <p:val>
                                            <p:strVal val="#ppt_y"/>
                                          </p:val>
                                        </p:tav>
                                        <p:tav tm="100000">
                                          <p:val>
                                            <p:strVal val="#ppt_y"/>
                                          </p:val>
                                        </p:tav>
                                      </p:tavLst>
                                    </p:anim>
                                    <p:animEffect transition="in" filter="fade">
                                      <p:cBhvr>
                                        <p:cTn id="59" dur="500"/>
                                        <p:tgtEl>
                                          <p:spTgt spid="4">
                                            <p:graphicEl>
                                              <a:dgm id="{6A216F15-6C24-49E4-887C-29D4BC08DEE8}"/>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4" presetClass="entr" presetSubtype="0" accel="100000" fill="hold" grpId="0" nodeType="clickEffect">
                                  <p:stCondLst>
                                    <p:cond delay="0"/>
                                  </p:stCondLst>
                                  <p:childTnLst>
                                    <p:set>
                                      <p:cBhvr>
                                        <p:cTn id="63" dur="1" fill="hold">
                                          <p:stCondLst>
                                            <p:cond delay="0"/>
                                          </p:stCondLst>
                                        </p:cTn>
                                        <p:tgtEl>
                                          <p:spTgt spid="4">
                                            <p:graphicEl>
                                              <a:dgm id="{4CCC75F8-3027-4D64-AE49-6C9782220AA3}"/>
                                            </p:graphicEl>
                                          </p:spTgt>
                                        </p:tgtEl>
                                        <p:attrNameLst>
                                          <p:attrName>style.visibility</p:attrName>
                                        </p:attrNameLst>
                                      </p:cBhvr>
                                      <p:to>
                                        <p:strVal val="visible"/>
                                      </p:to>
                                    </p:set>
                                    <p:anim calcmode="lin" valueType="num">
                                      <p:cBhvr>
                                        <p:cTn id="64" dur="500" fill="hold"/>
                                        <p:tgtEl>
                                          <p:spTgt spid="4">
                                            <p:graphicEl>
                                              <a:dgm id="{4CCC75F8-3027-4D64-AE49-6C9782220AA3}"/>
                                            </p:graphicEl>
                                          </p:spTgt>
                                        </p:tgtEl>
                                        <p:attrNameLst>
                                          <p:attrName>ppt_w</p:attrName>
                                        </p:attrNameLst>
                                      </p:cBhvr>
                                      <p:tavLst>
                                        <p:tav tm="0">
                                          <p:val>
                                            <p:strVal val="#ppt_w*0.05"/>
                                          </p:val>
                                        </p:tav>
                                        <p:tav tm="100000">
                                          <p:val>
                                            <p:strVal val="#ppt_w"/>
                                          </p:val>
                                        </p:tav>
                                      </p:tavLst>
                                    </p:anim>
                                    <p:anim calcmode="lin" valueType="num">
                                      <p:cBhvr>
                                        <p:cTn id="65" dur="500" fill="hold"/>
                                        <p:tgtEl>
                                          <p:spTgt spid="4">
                                            <p:graphicEl>
                                              <a:dgm id="{4CCC75F8-3027-4D64-AE49-6C9782220AA3}"/>
                                            </p:graphicEl>
                                          </p:spTgt>
                                        </p:tgtEl>
                                        <p:attrNameLst>
                                          <p:attrName>ppt_h</p:attrName>
                                        </p:attrNameLst>
                                      </p:cBhvr>
                                      <p:tavLst>
                                        <p:tav tm="0">
                                          <p:val>
                                            <p:strVal val="#ppt_h"/>
                                          </p:val>
                                        </p:tav>
                                        <p:tav tm="100000">
                                          <p:val>
                                            <p:strVal val="#ppt_h"/>
                                          </p:val>
                                        </p:tav>
                                      </p:tavLst>
                                    </p:anim>
                                    <p:anim calcmode="lin" valueType="num">
                                      <p:cBhvr>
                                        <p:cTn id="66" dur="500" fill="hold"/>
                                        <p:tgtEl>
                                          <p:spTgt spid="4">
                                            <p:graphicEl>
                                              <a:dgm id="{4CCC75F8-3027-4D64-AE49-6C9782220AA3}"/>
                                            </p:graphicEl>
                                          </p:spTgt>
                                        </p:tgtEl>
                                        <p:attrNameLst>
                                          <p:attrName>ppt_x</p:attrName>
                                        </p:attrNameLst>
                                      </p:cBhvr>
                                      <p:tavLst>
                                        <p:tav tm="0">
                                          <p:val>
                                            <p:strVal val="#ppt_x-.2"/>
                                          </p:val>
                                        </p:tav>
                                        <p:tav tm="100000">
                                          <p:val>
                                            <p:strVal val="#ppt_x"/>
                                          </p:val>
                                        </p:tav>
                                      </p:tavLst>
                                    </p:anim>
                                    <p:anim calcmode="lin" valueType="num">
                                      <p:cBhvr>
                                        <p:cTn id="67" dur="500" fill="hold"/>
                                        <p:tgtEl>
                                          <p:spTgt spid="4">
                                            <p:graphicEl>
                                              <a:dgm id="{4CCC75F8-3027-4D64-AE49-6C9782220AA3}"/>
                                            </p:graphicEl>
                                          </p:spTgt>
                                        </p:tgtEl>
                                        <p:attrNameLst>
                                          <p:attrName>ppt_y</p:attrName>
                                        </p:attrNameLst>
                                      </p:cBhvr>
                                      <p:tavLst>
                                        <p:tav tm="0">
                                          <p:val>
                                            <p:strVal val="#ppt_y"/>
                                          </p:val>
                                        </p:tav>
                                        <p:tav tm="100000">
                                          <p:val>
                                            <p:strVal val="#ppt_y"/>
                                          </p:val>
                                        </p:tav>
                                      </p:tavLst>
                                    </p:anim>
                                    <p:animEffect transition="in" filter="fade">
                                      <p:cBhvr>
                                        <p:cTn id="68" dur="500"/>
                                        <p:tgtEl>
                                          <p:spTgt spid="4">
                                            <p:graphicEl>
                                              <a:dgm id="{4CCC75F8-3027-4D64-AE49-6C9782220AA3}"/>
                                            </p:graphicEl>
                                          </p:spTgt>
                                        </p:tgtEl>
                                      </p:cBhvr>
                                    </p:animEffect>
                                  </p:childTnLst>
                                </p:cTn>
                              </p:par>
                              <p:par>
                                <p:cTn id="69" presetID="54" presetClass="entr" presetSubtype="0" accel="100000" fill="hold" grpId="0" nodeType="withEffect">
                                  <p:stCondLst>
                                    <p:cond delay="0"/>
                                  </p:stCondLst>
                                  <p:childTnLst>
                                    <p:set>
                                      <p:cBhvr>
                                        <p:cTn id="70" dur="1" fill="hold">
                                          <p:stCondLst>
                                            <p:cond delay="0"/>
                                          </p:stCondLst>
                                        </p:cTn>
                                        <p:tgtEl>
                                          <p:spTgt spid="4">
                                            <p:graphicEl>
                                              <a:dgm id="{6C4E4FBD-246A-4C0A-8FB2-185870009520}"/>
                                            </p:graphicEl>
                                          </p:spTgt>
                                        </p:tgtEl>
                                        <p:attrNameLst>
                                          <p:attrName>style.visibility</p:attrName>
                                        </p:attrNameLst>
                                      </p:cBhvr>
                                      <p:to>
                                        <p:strVal val="visible"/>
                                      </p:to>
                                    </p:set>
                                    <p:anim calcmode="lin" valueType="num">
                                      <p:cBhvr>
                                        <p:cTn id="71" dur="500" fill="hold"/>
                                        <p:tgtEl>
                                          <p:spTgt spid="4">
                                            <p:graphicEl>
                                              <a:dgm id="{6C4E4FBD-246A-4C0A-8FB2-185870009520}"/>
                                            </p:graphicEl>
                                          </p:spTgt>
                                        </p:tgtEl>
                                        <p:attrNameLst>
                                          <p:attrName>ppt_w</p:attrName>
                                        </p:attrNameLst>
                                      </p:cBhvr>
                                      <p:tavLst>
                                        <p:tav tm="0">
                                          <p:val>
                                            <p:strVal val="#ppt_w*0.05"/>
                                          </p:val>
                                        </p:tav>
                                        <p:tav tm="100000">
                                          <p:val>
                                            <p:strVal val="#ppt_w"/>
                                          </p:val>
                                        </p:tav>
                                      </p:tavLst>
                                    </p:anim>
                                    <p:anim calcmode="lin" valueType="num">
                                      <p:cBhvr>
                                        <p:cTn id="72" dur="500" fill="hold"/>
                                        <p:tgtEl>
                                          <p:spTgt spid="4">
                                            <p:graphicEl>
                                              <a:dgm id="{6C4E4FBD-246A-4C0A-8FB2-185870009520}"/>
                                            </p:graphicEl>
                                          </p:spTgt>
                                        </p:tgtEl>
                                        <p:attrNameLst>
                                          <p:attrName>ppt_h</p:attrName>
                                        </p:attrNameLst>
                                      </p:cBhvr>
                                      <p:tavLst>
                                        <p:tav tm="0">
                                          <p:val>
                                            <p:strVal val="#ppt_h"/>
                                          </p:val>
                                        </p:tav>
                                        <p:tav tm="100000">
                                          <p:val>
                                            <p:strVal val="#ppt_h"/>
                                          </p:val>
                                        </p:tav>
                                      </p:tavLst>
                                    </p:anim>
                                    <p:anim calcmode="lin" valueType="num">
                                      <p:cBhvr>
                                        <p:cTn id="73" dur="500" fill="hold"/>
                                        <p:tgtEl>
                                          <p:spTgt spid="4">
                                            <p:graphicEl>
                                              <a:dgm id="{6C4E4FBD-246A-4C0A-8FB2-185870009520}"/>
                                            </p:graphicEl>
                                          </p:spTgt>
                                        </p:tgtEl>
                                        <p:attrNameLst>
                                          <p:attrName>ppt_x</p:attrName>
                                        </p:attrNameLst>
                                      </p:cBhvr>
                                      <p:tavLst>
                                        <p:tav tm="0">
                                          <p:val>
                                            <p:strVal val="#ppt_x-.2"/>
                                          </p:val>
                                        </p:tav>
                                        <p:tav tm="100000">
                                          <p:val>
                                            <p:strVal val="#ppt_x"/>
                                          </p:val>
                                        </p:tav>
                                      </p:tavLst>
                                    </p:anim>
                                    <p:anim calcmode="lin" valueType="num">
                                      <p:cBhvr>
                                        <p:cTn id="74" dur="500" fill="hold"/>
                                        <p:tgtEl>
                                          <p:spTgt spid="4">
                                            <p:graphicEl>
                                              <a:dgm id="{6C4E4FBD-246A-4C0A-8FB2-185870009520}"/>
                                            </p:graphicEl>
                                          </p:spTgt>
                                        </p:tgtEl>
                                        <p:attrNameLst>
                                          <p:attrName>ppt_y</p:attrName>
                                        </p:attrNameLst>
                                      </p:cBhvr>
                                      <p:tavLst>
                                        <p:tav tm="0">
                                          <p:val>
                                            <p:strVal val="#ppt_y"/>
                                          </p:val>
                                        </p:tav>
                                        <p:tav tm="100000">
                                          <p:val>
                                            <p:strVal val="#ppt_y"/>
                                          </p:val>
                                        </p:tav>
                                      </p:tavLst>
                                    </p:anim>
                                    <p:animEffect transition="in" filter="fade">
                                      <p:cBhvr>
                                        <p:cTn id="75" dur="500"/>
                                        <p:tgtEl>
                                          <p:spTgt spid="4">
                                            <p:graphicEl>
                                              <a:dgm id="{6C4E4FBD-246A-4C0A-8FB2-185870009520}"/>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4">
                                            <p:graphicEl>
                                              <a:dgm id="{FFA075CC-8868-494C-9939-C2A61CC1B90C}"/>
                                            </p:graphicEl>
                                          </p:spTgt>
                                        </p:tgtEl>
                                        <p:attrNameLst>
                                          <p:attrName>style.visibility</p:attrName>
                                        </p:attrNameLst>
                                      </p:cBhvr>
                                      <p:to>
                                        <p:strVal val="visible"/>
                                      </p:to>
                                    </p:set>
                                    <p:anim calcmode="lin" valueType="num">
                                      <p:cBhvr>
                                        <p:cTn id="80" dur="500" fill="hold"/>
                                        <p:tgtEl>
                                          <p:spTgt spid="4">
                                            <p:graphicEl>
                                              <a:dgm id="{FFA075CC-8868-494C-9939-C2A61CC1B90C}"/>
                                            </p:graphicEl>
                                          </p:spTgt>
                                        </p:tgtEl>
                                        <p:attrNameLst>
                                          <p:attrName>ppt_w</p:attrName>
                                        </p:attrNameLst>
                                      </p:cBhvr>
                                      <p:tavLst>
                                        <p:tav tm="0">
                                          <p:val>
                                            <p:strVal val="#ppt_w*0.05"/>
                                          </p:val>
                                        </p:tav>
                                        <p:tav tm="100000">
                                          <p:val>
                                            <p:strVal val="#ppt_w"/>
                                          </p:val>
                                        </p:tav>
                                      </p:tavLst>
                                    </p:anim>
                                    <p:anim calcmode="lin" valueType="num">
                                      <p:cBhvr>
                                        <p:cTn id="81" dur="500" fill="hold"/>
                                        <p:tgtEl>
                                          <p:spTgt spid="4">
                                            <p:graphicEl>
                                              <a:dgm id="{FFA075CC-8868-494C-9939-C2A61CC1B90C}"/>
                                            </p:graphicEl>
                                          </p:spTgt>
                                        </p:tgtEl>
                                        <p:attrNameLst>
                                          <p:attrName>ppt_h</p:attrName>
                                        </p:attrNameLst>
                                      </p:cBhvr>
                                      <p:tavLst>
                                        <p:tav tm="0">
                                          <p:val>
                                            <p:strVal val="#ppt_h"/>
                                          </p:val>
                                        </p:tav>
                                        <p:tav tm="100000">
                                          <p:val>
                                            <p:strVal val="#ppt_h"/>
                                          </p:val>
                                        </p:tav>
                                      </p:tavLst>
                                    </p:anim>
                                    <p:anim calcmode="lin" valueType="num">
                                      <p:cBhvr>
                                        <p:cTn id="82" dur="500" fill="hold"/>
                                        <p:tgtEl>
                                          <p:spTgt spid="4">
                                            <p:graphicEl>
                                              <a:dgm id="{FFA075CC-8868-494C-9939-C2A61CC1B90C}"/>
                                            </p:graphicEl>
                                          </p:spTgt>
                                        </p:tgtEl>
                                        <p:attrNameLst>
                                          <p:attrName>ppt_x</p:attrName>
                                        </p:attrNameLst>
                                      </p:cBhvr>
                                      <p:tavLst>
                                        <p:tav tm="0">
                                          <p:val>
                                            <p:strVal val="#ppt_x-.2"/>
                                          </p:val>
                                        </p:tav>
                                        <p:tav tm="100000">
                                          <p:val>
                                            <p:strVal val="#ppt_x"/>
                                          </p:val>
                                        </p:tav>
                                      </p:tavLst>
                                    </p:anim>
                                    <p:anim calcmode="lin" valueType="num">
                                      <p:cBhvr>
                                        <p:cTn id="83" dur="500" fill="hold"/>
                                        <p:tgtEl>
                                          <p:spTgt spid="4">
                                            <p:graphicEl>
                                              <a:dgm id="{FFA075CC-8868-494C-9939-C2A61CC1B90C}"/>
                                            </p:graphicEl>
                                          </p:spTgt>
                                        </p:tgtEl>
                                        <p:attrNameLst>
                                          <p:attrName>ppt_y</p:attrName>
                                        </p:attrNameLst>
                                      </p:cBhvr>
                                      <p:tavLst>
                                        <p:tav tm="0">
                                          <p:val>
                                            <p:strVal val="#ppt_y"/>
                                          </p:val>
                                        </p:tav>
                                        <p:tav tm="100000">
                                          <p:val>
                                            <p:strVal val="#ppt_y"/>
                                          </p:val>
                                        </p:tav>
                                      </p:tavLst>
                                    </p:anim>
                                    <p:animEffect transition="in" filter="fade">
                                      <p:cBhvr>
                                        <p:cTn id="84" dur="500"/>
                                        <p:tgtEl>
                                          <p:spTgt spid="4">
                                            <p:graphicEl>
                                              <a:dgm id="{FFA075CC-8868-494C-9939-C2A61CC1B90C}"/>
                                            </p:graphicEl>
                                          </p:spTgt>
                                        </p:tgtEl>
                                      </p:cBhvr>
                                    </p:animEffect>
                                  </p:childTnLst>
                                </p:cTn>
                              </p:par>
                              <p:par>
                                <p:cTn id="85" presetID="54" presetClass="entr" presetSubtype="0" accel="100000" fill="hold" grpId="0" nodeType="withEffect">
                                  <p:stCondLst>
                                    <p:cond delay="0"/>
                                  </p:stCondLst>
                                  <p:childTnLst>
                                    <p:set>
                                      <p:cBhvr>
                                        <p:cTn id="86" dur="1" fill="hold">
                                          <p:stCondLst>
                                            <p:cond delay="0"/>
                                          </p:stCondLst>
                                        </p:cTn>
                                        <p:tgtEl>
                                          <p:spTgt spid="4">
                                            <p:graphicEl>
                                              <a:dgm id="{F83A05F5-E5ED-482E-BB26-638FD26D9053}"/>
                                            </p:graphicEl>
                                          </p:spTgt>
                                        </p:tgtEl>
                                        <p:attrNameLst>
                                          <p:attrName>style.visibility</p:attrName>
                                        </p:attrNameLst>
                                      </p:cBhvr>
                                      <p:to>
                                        <p:strVal val="visible"/>
                                      </p:to>
                                    </p:set>
                                    <p:anim calcmode="lin" valueType="num">
                                      <p:cBhvr>
                                        <p:cTn id="87" dur="500" fill="hold"/>
                                        <p:tgtEl>
                                          <p:spTgt spid="4">
                                            <p:graphicEl>
                                              <a:dgm id="{F83A05F5-E5ED-482E-BB26-638FD26D9053}"/>
                                            </p:graphicEl>
                                          </p:spTgt>
                                        </p:tgtEl>
                                        <p:attrNameLst>
                                          <p:attrName>ppt_w</p:attrName>
                                        </p:attrNameLst>
                                      </p:cBhvr>
                                      <p:tavLst>
                                        <p:tav tm="0">
                                          <p:val>
                                            <p:strVal val="#ppt_w*0.05"/>
                                          </p:val>
                                        </p:tav>
                                        <p:tav tm="100000">
                                          <p:val>
                                            <p:strVal val="#ppt_w"/>
                                          </p:val>
                                        </p:tav>
                                      </p:tavLst>
                                    </p:anim>
                                    <p:anim calcmode="lin" valueType="num">
                                      <p:cBhvr>
                                        <p:cTn id="88" dur="500" fill="hold"/>
                                        <p:tgtEl>
                                          <p:spTgt spid="4">
                                            <p:graphicEl>
                                              <a:dgm id="{F83A05F5-E5ED-482E-BB26-638FD26D9053}"/>
                                            </p:graphicEl>
                                          </p:spTgt>
                                        </p:tgtEl>
                                        <p:attrNameLst>
                                          <p:attrName>ppt_h</p:attrName>
                                        </p:attrNameLst>
                                      </p:cBhvr>
                                      <p:tavLst>
                                        <p:tav tm="0">
                                          <p:val>
                                            <p:strVal val="#ppt_h"/>
                                          </p:val>
                                        </p:tav>
                                        <p:tav tm="100000">
                                          <p:val>
                                            <p:strVal val="#ppt_h"/>
                                          </p:val>
                                        </p:tav>
                                      </p:tavLst>
                                    </p:anim>
                                    <p:anim calcmode="lin" valueType="num">
                                      <p:cBhvr>
                                        <p:cTn id="89" dur="500" fill="hold"/>
                                        <p:tgtEl>
                                          <p:spTgt spid="4">
                                            <p:graphicEl>
                                              <a:dgm id="{F83A05F5-E5ED-482E-BB26-638FD26D9053}"/>
                                            </p:graphicEl>
                                          </p:spTgt>
                                        </p:tgtEl>
                                        <p:attrNameLst>
                                          <p:attrName>ppt_x</p:attrName>
                                        </p:attrNameLst>
                                      </p:cBhvr>
                                      <p:tavLst>
                                        <p:tav tm="0">
                                          <p:val>
                                            <p:strVal val="#ppt_x-.2"/>
                                          </p:val>
                                        </p:tav>
                                        <p:tav tm="100000">
                                          <p:val>
                                            <p:strVal val="#ppt_x"/>
                                          </p:val>
                                        </p:tav>
                                      </p:tavLst>
                                    </p:anim>
                                    <p:anim calcmode="lin" valueType="num">
                                      <p:cBhvr>
                                        <p:cTn id="90" dur="500" fill="hold"/>
                                        <p:tgtEl>
                                          <p:spTgt spid="4">
                                            <p:graphicEl>
                                              <a:dgm id="{F83A05F5-E5ED-482E-BB26-638FD26D9053}"/>
                                            </p:graphicEl>
                                          </p:spTgt>
                                        </p:tgtEl>
                                        <p:attrNameLst>
                                          <p:attrName>ppt_y</p:attrName>
                                        </p:attrNameLst>
                                      </p:cBhvr>
                                      <p:tavLst>
                                        <p:tav tm="0">
                                          <p:val>
                                            <p:strVal val="#ppt_y"/>
                                          </p:val>
                                        </p:tav>
                                        <p:tav tm="100000">
                                          <p:val>
                                            <p:strVal val="#ppt_y"/>
                                          </p:val>
                                        </p:tav>
                                      </p:tavLst>
                                    </p:anim>
                                    <p:animEffect transition="in" filter="fade">
                                      <p:cBhvr>
                                        <p:cTn id="91" dur="500"/>
                                        <p:tgtEl>
                                          <p:spTgt spid="4">
                                            <p:graphicEl>
                                              <a:dgm id="{F83A05F5-E5ED-482E-BB26-638FD26D9053}"/>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4" presetClass="entr" presetSubtype="0" accel="100000" fill="hold" grpId="0" nodeType="clickEffect">
                                  <p:stCondLst>
                                    <p:cond delay="0"/>
                                  </p:stCondLst>
                                  <p:childTnLst>
                                    <p:set>
                                      <p:cBhvr>
                                        <p:cTn id="95" dur="1" fill="hold">
                                          <p:stCondLst>
                                            <p:cond delay="0"/>
                                          </p:stCondLst>
                                        </p:cTn>
                                        <p:tgtEl>
                                          <p:spTgt spid="4">
                                            <p:graphicEl>
                                              <a:dgm id="{F69B7E64-3F4E-4B38-B2F4-D57CF040CCF9}"/>
                                            </p:graphicEl>
                                          </p:spTgt>
                                        </p:tgtEl>
                                        <p:attrNameLst>
                                          <p:attrName>style.visibility</p:attrName>
                                        </p:attrNameLst>
                                      </p:cBhvr>
                                      <p:to>
                                        <p:strVal val="visible"/>
                                      </p:to>
                                    </p:set>
                                    <p:anim calcmode="lin" valueType="num">
                                      <p:cBhvr>
                                        <p:cTn id="96" dur="500" fill="hold"/>
                                        <p:tgtEl>
                                          <p:spTgt spid="4">
                                            <p:graphicEl>
                                              <a:dgm id="{F69B7E64-3F4E-4B38-B2F4-D57CF040CCF9}"/>
                                            </p:graphicEl>
                                          </p:spTgt>
                                        </p:tgtEl>
                                        <p:attrNameLst>
                                          <p:attrName>ppt_w</p:attrName>
                                        </p:attrNameLst>
                                      </p:cBhvr>
                                      <p:tavLst>
                                        <p:tav tm="0">
                                          <p:val>
                                            <p:strVal val="#ppt_w*0.05"/>
                                          </p:val>
                                        </p:tav>
                                        <p:tav tm="100000">
                                          <p:val>
                                            <p:strVal val="#ppt_w"/>
                                          </p:val>
                                        </p:tav>
                                      </p:tavLst>
                                    </p:anim>
                                    <p:anim calcmode="lin" valueType="num">
                                      <p:cBhvr>
                                        <p:cTn id="97" dur="500" fill="hold"/>
                                        <p:tgtEl>
                                          <p:spTgt spid="4">
                                            <p:graphicEl>
                                              <a:dgm id="{F69B7E64-3F4E-4B38-B2F4-D57CF040CCF9}"/>
                                            </p:graphicEl>
                                          </p:spTgt>
                                        </p:tgtEl>
                                        <p:attrNameLst>
                                          <p:attrName>ppt_h</p:attrName>
                                        </p:attrNameLst>
                                      </p:cBhvr>
                                      <p:tavLst>
                                        <p:tav tm="0">
                                          <p:val>
                                            <p:strVal val="#ppt_h"/>
                                          </p:val>
                                        </p:tav>
                                        <p:tav tm="100000">
                                          <p:val>
                                            <p:strVal val="#ppt_h"/>
                                          </p:val>
                                        </p:tav>
                                      </p:tavLst>
                                    </p:anim>
                                    <p:anim calcmode="lin" valueType="num">
                                      <p:cBhvr>
                                        <p:cTn id="98" dur="500" fill="hold"/>
                                        <p:tgtEl>
                                          <p:spTgt spid="4">
                                            <p:graphicEl>
                                              <a:dgm id="{F69B7E64-3F4E-4B38-B2F4-D57CF040CCF9}"/>
                                            </p:graphicEl>
                                          </p:spTgt>
                                        </p:tgtEl>
                                        <p:attrNameLst>
                                          <p:attrName>ppt_x</p:attrName>
                                        </p:attrNameLst>
                                      </p:cBhvr>
                                      <p:tavLst>
                                        <p:tav tm="0">
                                          <p:val>
                                            <p:strVal val="#ppt_x-.2"/>
                                          </p:val>
                                        </p:tav>
                                        <p:tav tm="100000">
                                          <p:val>
                                            <p:strVal val="#ppt_x"/>
                                          </p:val>
                                        </p:tav>
                                      </p:tavLst>
                                    </p:anim>
                                    <p:anim calcmode="lin" valueType="num">
                                      <p:cBhvr>
                                        <p:cTn id="99" dur="500" fill="hold"/>
                                        <p:tgtEl>
                                          <p:spTgt spid="4">
                                            <p:graphicEl>
                                              <a:dgm id="{F69B7E64-3F4E-4B38-B2F4-D57CF040CCF9}"/>
                                            </p:graphicEl>
                                          </p:spTgt>
                                        </p:tgtEl>
                                        <p:attrNameLst>
                                          <p:attrName>ppt_y</p:attrName>
                                        </p:attrNameLst>
                                      </p:cBhvr>
                                      <p:tavLst>
                                        <p:tav tm="0">
                                          <p:val>
                                            <p:strVal val="#ppt_y"/>
                                          </p:val>
                                        </p:tav>
                                        <p:tav tm="100000">
                                          <p:val>
                                            <p:strVal val="#ppt_y"/>
                                          </p:val>
                                        </p:tav>
                                      </p:tavLst>
                                    </p:anim>
                                    <p:animEffect transition="in" filter="fade">
                                      <p:cBhvr>
                                        <p:cTn id="100" dur="500"/>
                                        <p:tgtEl>
                                          <p:spTgt spid="4">
                                            <p:graphicEl>
                                              <a:dgm id="{F69B7E64-3F4E-4B38-B2F4-D57CF040CCF9}"/>
                                            </p:graphicEl>
                                          </p:spTgt>
                                        </p:tgtEl>
                                      </p:cBhvr>
                                    </p:animEffect>
                                  </p:childTnLst>
                                </p:cTn>
                              </p:par>
                              <p:par>
                                <p:cTn id="101" presetID="54" presetClass="entr" presetSubtype="0" accel="100000" fill="hold" grpId="0" nodeType="withEffect">
                                  <p:stCondLst>
                                    <p:cond delay="0"/>
                                  </p:stCondLst>
                                  <p:childTnLst>
                                    <p:set>
                                      <p:cBhvr>
                                        <p:cTn id="102" dur="1" fill="hold">
                                          <p:stCondLst>
                                            <p:cond delay="0"/>
                                          </p:stCondLst>
                                        </p:cTn>
                                        <p:tgtEl>
                                          <p:spTgt spid="4">
                                            <p:graphicEl>
                                              <a:dgm id="{DFA38212-32B3-4ADA-AF5F-4D2689B54D00}"/>
                                            </p:graphicEl>
                                          </p:spTgt>
                                        </p:tgtEl>
                                        <p:attrNameLst>
                                          <p:attrName>style.visibility</p:attrName>
                                        </p:attrNameLst>
                                      </p:cBhvr>
                                      <p:to>
                                        <p:strVal val="visible"/>
                                      </p:to>
                                    </p:set>
                                    <p:anim calcmode="lin" valueType="num">
                                      <p:cBhvr>
                                        <p:cTn id="103" dur="500" fill="hold"/>
                                        <p:tgtEl>
                                          <p:spTgt spid="4">
                                            <p:graphicEl>
                                              <a:dgm id="{DFA38212-32B3-4ADA-AF5F-4D2689B54D00}"/>
                                            </p:graphicEl>
                                          </p:spTgt>
                                        </p:tgtEl>
                                        <p:attrNameLst>
                                          <p:attrName>ppt_w</p:attrName>
                                        </p:attrNameLst>
                                      </p:cBhvr>
                                      <p:tavLst>
                                        <p:tav tm="0">
                                          <p:val>
                                            <p:strVal val="#ppt_w*0.05"/>
                                          </p:val>
                                        </p:tav>
                                        <p:tav tm="100000">
                                          <p:val>
                                            <p:strVal val="#ppt_w"/>
                                          </p:val>
                                        </p:tav>
                                      </p:tavLst>
                                    </p:anim>
                                    <p:anim calcmode="lin" valueType="num">
                                      <p:cBhvr>
                                        <p:cTn id="104" dur="500" fill="hold"/>
                                        <p:tgtEl>
                                          <p:spTgt spid="4">
                                            <p:graphicEl>
                                              <a:dgm id="{DFA38212-32B3-4ADA-AF5F-4D2689B54D00}"/>
                                            </p:graphicEl>
                                          </p:spTgt>
                                        </p:tgtEl>
                                        <p:attrNameLst>
                                          <p:attrName>ppt_h</p:attrName>
                                        </p:attrNameLst>
                                      </p:cBhvr>
                                      <p:tavLst>
                                        <p:tav tm="0">
                                          <p:val>
                                            <p:strVal val="#ppt_h"/>
                                          </p:val>
                                        </p:tav>
                                        <p:tav tm="100000">
                                          <p:val>
                                            <p:strVal val="#ppt_h"/>
                                          </p:val>
                                        </p:tav>
                                      </p:tavLst>
                                    </p:anim>
                                    <p:anim calcmode="lin" valueType="num">
                                      <p:cBhvr>
                                        <p:cTn id="105" dur="500" fill="hold"/>
                                        <p:tgtEl>
                                          <p:spTgt spid="4">
                                            <p:graphicEl>
                                              <a:dgm id="{DFA38212-32B3-4ADA-AF5F-4D2689B54D00}"/>
                                            </p:graphicEl>
                                          </p:spTgt>
                                        </p:tgtEl>
                                        <p:attrNameLst>
                                          <p:attrName>ppt_x</p:attrName>
                                        </p:attrNameLst>
                                      </p:cBhvr>
                                      <p:tavLst>
                                        <p:tav tm="0">
                                          <p:val>
                                            <p:strVal val="#ppt_x-.2"/>
                                          </p:val>
                                        </p:tav>
                                        <p:tav tm="100000">
                                          <p:val>
                                            <p:strVal val="#ppt_x"/>
                                          </p:val>
                                        </p:tav>
                                      </p:tavLst>
                                    </p:anim>
                                    <p:anim calcmode="lin" valueType="num">
                                      <p:cBhvr>
                                        <p:cTn id="106" dur="500" fill="hold"/>
                                        <p:tgtEl>
                                          <p:spTgt spid="4">
                                            <p:graphicEl>
                                              <a:dgm id="{DFA38212-32B3-4ADA-AF5F-4D2689B54D00}"/>
                                            </p:graphicEl>
                                          </p:spTgt>
                                        </p:tgtEl>
                                        <p:attrNameLst>
                                          <p:attrName>ppt_y</p:attrName>
                                        </p:attrNameLst>
                                      </p:cBhvr>
                                      <p:tavLst>
                                        <p:tav tm="0">
                                          <p:val>
                                            <p:strVal val="#ppt_y"/>
                                          </p:val>
                                        </p:tav>
                                        <p:tav tm="100000">
                                          <p:val>
                                            <p:strVal val="#ppt_y"/>
                                          </p:val>
                                        </p:tav>
                                      </p:tavLst>
                                    </p:anim>
                                    <p:animEffect transition="in" filter="fade">
                                      <p:cBhvr>
                                        <p:cTn id="107" dur="500"/>
                                        <p:tgtEl>
                                          <p:spTgt spid="4">
                                            <p:graphicEl>
                                              <a:dgm id="{DFA38212-32B3-4ADA-AF5F-4D2689B54D00}"/>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4" presetClass="entr" presetSubtype="0" accel="100000" fill="hold" grpId="0" nodeType="clickEffect">
                                  <p:stCondLst>
                                    <p:cond delay="0"/>
                                  </p:stCondLst>
                                  <p:childTnLst>
                                    <p:set>
                                      <p:cBhvr>
                                        <p:cTn id="111" dur="1" fill="hold">
                                          <p:stCondLst>
                                            <p:cond delay="0"/>
                                          </p:stCondLst>
                                        </p:cTn>
                                        <p:tgtEl>
                                          <p:spTgt spid="4">
                                            <p:graphicEl>
                                              <a:dgm id="{94A97877-AEA7-4569-AC5A-1C67FA6A48FD}"/>
                                            </p:graphicEl>
                                          </p:spTgt>
                                        </p:tgtEl>
                                        <p:attrNameLst>
                                          <p:attrName>style.visibility</p:attrName>
                                        </p:attrNameLst>
                                      </p:cBhvr>
                                      <p:to>
                                        <p:strVal val="visible"/>
                                      </p:to>
                                    </p:set>
                                    <p:anim calcmode="lin" valueType="num">
                                      <p:cBhvr>
                                        <p:cTn id="112" dur="500" fill="hold"/>
                                        <p:tgtEl>
                                          <p:spTgt spid="4">
                                            <p:graphicEl>
                                              <a:dgm id="{94A97877-AEA7-4569-AC5A-1C67FA6A48FD}"/>
                                            </p:graphicEl>
                                          </p:spTgt>
                                        </p:tgtEl>
                                        <p:attrNameLst>
                                          <p:attrName>ppt_w</p:attrName>
                                        </p:attrNameLst>
                                      </p:cBhvr>
                                      <p:tavLst>
                                        <p:tav tm="0">
                                          <p:val>
                                            <p:strVal val="#ppt_w*0.05"/>
                                          </p:val>
                                        </p:tav>
                                        <p:tav tm="100000">
                                          <p:val>
                                            <p:strVal val="#ppt_w"/>
                                          </p:val>
                                        </p:tav>
                                      </p:tavLst>
                                    </p:anim>
                                    <p:anim calcmode="lin" valueType="num">
                                      <p:cBhvr>
                                        <p:cTn id="113" dur="500" fill="hold"/>
                                        <p:tgtEl>
                                          <p:spTgt spid="4">
                                            <p:graphicEl>
                                              <a:dgm id="{94A97877-AEA7-4569-AC5A-1C67FA6A48FD}"/>
                                            </p:graphicEl>
                                          </p:spTgt>
                                        </p:tgtEl>
                                        <p:attrNameLst>
                                          <p:attrName>ppt_h</p:attrName>
                                        </p:attrNameLst>
                                      </p:cBhvr>
                                      <p:tavLst>
                                        <p:tav tm="0">
                                          <p:val>
                                            <p:strVal val="#ppt_h"/>
                                          </p:val>
                                        </p:tav>
                                        <p:tav tm="100000">
                                          <p:val>
                                            <p:strVal val="#ppt_h"/>
                                          </p:val>
                                        </p:tav>
                                      </p:tavLst>
                                    </p:anim>
                                    <p:anim calcmode="lin" valueType="num">
                                      <p:cBhvr>
                                        <p:cTn id="114" dur="500" fill="hold"/>
                                        <p:tgtEl>
                                          <p:spTgt spid="4">
                                            <p:graphicEl>
                                              <a:dgm id="{94A97877-AEA7-4569-AC5A-1C67FA6A48FD}"/>
                                            </p:graphicEl>
                                          </p:spTgt>
                                        </p:tgtEl>
                                        <p:attrNameLst>
                                          <p:attrName>ppt_x</p:attrName>
                                        </p:attrNameLst>
                                      </p:cBhvr>
                                      <p:tavLst>
                                        <p:tav tm="0">
                                          <p:val>
                                            <p:strVal val="#ppt_x-.2"/>
                                          </p:val>
                                        </p:tav>
                                        <p:tav tm="100000">
                                          <p:val>
                                            <p:strVal val="#ppt_x"/>
                                          </p:val>
                                        </p:tav>
                                      </p:tavLst>
                                    </p:anim>
                                    <p:anim calcmode="lin" valueType="num">
                                      <p:cBhvr>
                                        <p:cTn id="115" dur="500" fill="hold"/>
                                        <p:tgtEl>
                                          <p:spTgt spid="4">
                                            <p:graphicEl>
                                              <a:dgm id="{94A97877-AEA7-4569-AC5A-1C67FA6A48FD}"/>
                                            </p:graphicEl>
                                          </p:spTgt>
                                        </p:tgtEl>
                                        <p:attrNameLst>
                                          <p:attrName>ppt_y</p:attrName>
                                        </p:attrNameLst>
                                      </p:cBhvr>
                                      <p:tavLst>
                                        <p:tav tm="0">
                                          <p:val>
                                            <p:strVal val="#ppt_y"/>
                                          </p:val>
                                        </p:tav>
                                        <p:tav tm="100000">
                                          <p:val>
                                            <p:strVal val="#ppt_y"/>
                                          </p:val>
                                        </p:tav>
                                      </p:tavLst>
                                    </p:anim>
                                    <p:animEffect transition="in" filter="fade">
                                      <p:cBhvr>
                                        <p:cTn id="116" dur="500"/>
                                        <p:tgtEl>
                                          <p:spTgt spid="4">
                                            <p:graphicEl>
                                              <a:dgm id="{94A97877-AEA7-4569-AC5A-1C67FA6A48FD}"/>
                                            </p:graphicEl>
                                          </p:spTgt>
                                        </p:tgtEl>
                                      </p:cBhvr>
                                    </p:animEffect>
                                  </p:childTnLst>
                                </p:cTn>
                              </p:par>
                              <p:par>
                                <p:cTn id="117" presetID="54" presetClass="entr" presetSubtype="0" accel="100000" fill="hold" grpId="0" nodeType="withEffect">
                                  <p:stCondLst>
                                    <p:cond delay="0"/>
                                  </p:stCondLst>
                                  <p:childTnLst>
                                    <p:set>
                                      <p:cBhvr>
                                        <p:cTn id="118" dur="1" fill="hold">
                                          <p:stCondLst>
                                            <p:cond delay="0"/>
                                          </p:stCondLst>
                                        </p:cTn>
                                        <p:tgtEl>
                                          <p:spTgt spid="4">
                                            <p:graphicEl>
                                              <a:dgm id="{1B16408A-B8F9-4888-BD09-9832F029C78B}"/>
                                            </p:graphicEl>
                                          </p:spTgt>
                                        </p:tgtEl>
                                        <p:attrNameLst>
                                          <p:attrName>style.visibility</p:attrName>
                                        </p:attrNameLst>
                                      </p:cBhvr>
                                      <p:to>
                                        <p:strVal val="visible"/>
                                      </p:to>
                                    </p:set>
                                    <p:anim calcmode="lin" valueType="num">
                                      <p:cBhvr>
                                        <p:cTn id="119" dur="500" fill="hold"/>
                                        <p:tgtEl>
                                          <p:spTgt spid="4">
                                            <p:graphicEl>
                                              <a:dgm id="{1B16408A-B8F9-4888-BD09-9832F029C78B}"/>
                                            </p:graphicEl>
                                          </p:spTgt>
                                        </p:tgtEl>
                                        <p:attrNameLst>
                                          <p:attrName>ppt_w</p:attrName>
                                        </p:attrNameLst>
                                      </p:cBhvr>
                                      <p:tavLst>
                                        <p:tav tm="0">
                                          <p:val>
                                            <p:strVal val="#ppt_w*0.05"/>
                                          </p:val>
                                        </p:tav>
                                        <p:tav tm="100000">
                                          <p:val>
                                            <p:strVal val="#ppt_w"/>
                                          </p:val>
                                        </p:tav>
                                      </p:tavLst>
                                    </p:anim>
                                    <p:anim calcmode="lin" valueType="num">
                                      <p:cBhvr>
                                        <p:cTn id="120" dur="500" fill="hold"/>
                                        <p:tgtEl>
                                          <p:spTgt spid="4">
                                            <p:graphicEl>
                                              <a:dgm id="{1B16408A-B8F9-4888-BD09-9832F029C78B}"/>
                                            </p:graphicEl>
                                          </p:spTgt>
                                        </p:tgtEl>
                                        <p:attrNameLst>
                                          <p:attrName>ppt_h</p:attrName>
                                        </p:attrNameLst>
                                      </p:cBhvr>
                                      <p:tavLst>
                                        <p:tav tm="0">
                                          <p:val>
                                            <p:strVal val="#ppt_h"/>
                                          </p:val>
                                        </p:tav>
                                        <p:tav tm="100000">
                                          <p:val>
                                            <p:strVal val="#ppt_h"/>
                                          </p:val>
                                        </p:tav>
                                      </p:tavLst>
                                    </p:anim>
                                    <p:anim calcmode="lin" valueType="num">
                                      <p:cBhvr>
                                        <p:cTn id="121" dur="500" fill="hold"/>
                                        <p:tgtEl>
                                          <p:spTgt spid="4">
                                            <p:graphicEl>
                                              <a:dgm id="{1B16408A-B8F9-4888-BD09-9832F029C78B}"/>
                                            </p:graphicEl>
                                          </p:spTgt>
                                        </p:tgtEl>
                                        <p:attrNameLst>
                                          <p:attrName>ppt_x</p:attrName>
                                        </p:attrNameLst>
                                      </p:cBhvr>
                                      <p:tavLst>
                                        <p:tav tm="0">
                                          <p:val>
                                            <p:strVal val="#ppt_x-.2"/>
                                          </p:val>
                                        </p:tav>
                                        <p:tav tm="100000">
                                          <p:val>
                                            <p:strVal val="#ppt_x"/>
                                          </p:val>
                                        </p:tav>
                                      </p:tavLst>
                                    </p:anim>
                                    <p:anim calcmode="lin" valueType="num">
                                      <p:cBhvr>
                                        <p:cTn id="122" dur="500" fill="hold"/>
                                        <p:tgtEl>
                                          <p:spTgt spid="4">
                                            <p:graphicEl>
                                              <a:dgm id="{1B16408A-B8F9-4888-BD09-9832F029C78B}"/>
                                            </p:graphicEl>
                                          </p:spTgt>
                                        </p:tgtEl>
                                        <p:attrNameLst>
                                          <p:attrName>ppt_y</p:attrName>
                                        </p:attrNameLst>
                                      </p:cBhvr>
                                      <p:tavLst>
                                        <p:tav tm="0">
                                          <p:val>
                                            <p:strVal val="#ppt_y"/>
                                          </p:val>
                                        </p:tav>
                                        <p:tav tm="100000">
                                          <p:val>
                                            <p:strVal val="#ppt_y"/>
                                          </p:val>
                                        </p:tav>
                                      </p:tavLst>
                                    </p:anim>
                                    <p:animEffect transition="in" filter="fade">
                                      <p:cBhvr>
                                        <p:cTn id="123" dur="500"/>
                                        <p:tgtEl>
                                          <p:spTgt spid="4">
                                            <p:graphicEl>
                                              <a:dgm id="{1B16408A-B8F9-4888-BD09-9832F029C78B}"/>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54" presetClass="entr" presetSubtype="0" accel="100000" fill="hold" grpId="0" nodeType="clickEffect">
                                  <p:stCondLst>
                                    <p:cond delay="0"/>
                                  </p:stCondLst>
                                  <p:childTnLst>
                                    <p:set>
                                      <p:cBhvr>
                                        <p:cTn id="127" dur="1" fill="hold">
                                          <p:stCondLst>
                                            <p:cond delay="0"/>
                                          </p:stCondLst>
                                        </p:cTn>
                                        <p:tgtEl>
                                          <p:spTgt spid="4">
                                            <p:graphicEl>
                                              <a:dgm id="{DD546655-DC3F-4404-BF48-D291868FFC29}"/>
                                            </p:graphicEl>
                                          </p:spTgt>
                                        </p:tgtEl>
                                        <p:attrNameLst>
                                          <p:attrName>style.visibility</p:attrName>
                                        </p:attrNameLst>
                                      </p:cBhvr>
                                      <p:to>
                                        <p:strVal val="visible"/>
                                      </p:to>
                                    </p:set>
                                    <p:anim calcmode="lin" valueType="num">
                                      <p:cBhvr>
                                        <p:cTn id="128" dur="500" fill="hold"/>
                                        <p:tgtEl>
                                          <p:spTgt spid="4">
                                            <p:graphicEl>
                                              <a:dgm id="{DD546655-DC3F-4404-BF48-D291868FFC29}"/>
                                            </p:graphicEl>
                                          </p:spTgt>
                                        </p:tgtEl>
                                        <p:attrNameLst>
                                          <p:attrName>ppt_w</p:attrName>
                                        </p:attrNameLst>
                                      </p:cBhvr>
                                      <p:tavLst>
                                        <p:tav tm="0">
                                          <p:val>
                                            <p:strVal val="#ppt_w*0.05"/>
                                          </p:val>
                                        </p:tav>
                                        <p:tav tm="100000">
                                          <p:val>
                                            <p:strVal val="#ppt_w"/>
                                          </p:val>
                                        </p:tav>
                                      </p:tavLst>
                                    </p:anim>
                                    <p:anim calcmode="lin" valueType="num">
                                      <p:cBhvr>
                                        <p:cTn id="129" dur="500" fill="hold"/>
                                        <p:tgtEl>
                                          <p:spTgt spid="4">
                                            <p:graphicEl>
                                              <a:dgm id="{DD546655-DC3F-4404-BF48-D291868FFC29}"/>
                                            </p:graphicEl>
                                          </p:spTgt>
                                        </p:tgtEl>
                                        <p:attrNameLst>
                                          <p:attrName>ppt_h</p:attrName>
                                        </p:attrNameLst>
                                      </p:cBhvr>
                                      <p:tavLst>
                                        <p:tav tm="0">
                                          <p:val>
                                            <p:strVal val="#ppt_h"/>
                                          </p:val>
                                        </p:tav>
                                        <p:tav tm="100000">
                                          <p:val>
                                            <p:strVal val="#ppt_h"/>
                                          </p:val>
                                        </p:tav>
                                      </p:tavLst>
                                    </p:anim>
                                    <p:anim calcmode="lin" valueType="num">
                                      <p:cBhvr>
                                        <p:cTn id="130" dur="500" fill="hold"/>
                                        <p:tgtEl>
                                          <p:spTgt spid="4">
                                            <p:graphicEl>
                                              <a:dgm id="{DD546655-DC3F-4404-BF48-D291868FFC29}"/>
                                            </p:graphicEl>
                                          </p:spTgt>
                                        </p:tgtEl>
                                        <p:attrNameLst>
                                          <p:attrName>ppt_x</p:attrName>
                                        </p:attrNameLst>
                                      </p:cBhvr>
                                      <p:tavLst>
                                        <p:tav tm="0">
                                          <p:val>
                                            <p:strVal val="#ppt_x-.2"/>
                                          </p:val>
                                        </p:tav>
                                        <p:tav tm="100000">
                                          <p:val>
                                            <p:strVal val="#ppt_x"/>
                                          </p:val>
                                        </p:tav>
                                      </p:tavLst>
                                    </p:anim>
                                    <p:anim calcmode="lin" valueType="num">
                                      <p:cBhvr>
                                        <p:cTn id="131" dur="500" fill="hold"/>
                                        <p:tgtEl>
                                          <p:spTgt spid="4">
                                            <p:graphicEl>
                                              <a:dgm id="{DD546655-DC3F-4404-BF48-D291868FFC29}"/>
                                            </p:graphicEl>
                                          </p:spTgt>
                                        </p:tgtEl>
                                        <p:attrNameLst>
                                          <p:attrName>ppt_y</p:attrName>
                                        </p:attrNameLst>
                                      </p:cBhvr>
                                      <p:tavLst>
                                        <p:tav tm="0">
                                          <p:val>
                                            <p:strVal val="#ppt_y"/>
                                          </p:val>
                                        </p:tav>
                                        <p:tav tm="100000">
                                          <p:val>
                                            <p:strVal val="#ppt_y"/>
                                          </p:val>
                                        </p:tav>
                                      </p:tavLst>
                                    </p:anim>
                                    <p:animEffect transition="in" filter="fade">
                                      <p:cBhvr>
                                        <p:cTn id="132" dur="500"/>
                                        <p:tgtEl>
                                          <p:spTgt spid="4">
                                            <p:graphicEl>
                                              <a:dgm id="{DD546655-DC3F-4404-BF48-D291868FFC29}"/>
                                            </p:graphicEl>
                                          </p:spTgt>
                                        </p:tgtEl>
                                      </p:cBhvr>
                                    </p:animEffect>
                                  </p:childTnLst>
                                </p:cTn>
                              </p:par>
                              <p:par>
                                <p:cTn id="133" presetID="54" presetClass="entr" presetSubtype="0" accel="100000" fill="hold" grpId="0" nodeType="withEffect">
                                  <p:stCondLst>
                                    <p:cond delay="0"/>
                                  </p:stCondLst>
                                  <p:childTnLst>
                                    <p:set>
                                      <p:cBhvr>
                                        <p:cTn id="134" dur="1" fill="hold">
                                          <p:stCondLst>
                                            <p:cond delay="0"/>
                                          </p:stCondLst>
                                        </p:cTn>
                                        <p:tgtEl>
                                          <p:spTgt spid="4">
                                            <p:graphicEl>
                                              <a:dgm id="{FF130761-E981-4276-8858-845CC2A262F5}"/>
                                            </p:graphicEl>
                                          </p:spTgt>
                                        </p:tgtEl>
                                        <p:attrNameLst>
                                          <p:attrName>style.visibility</p:attrName>
                                        </p:attrNameLst>
                                      </p:cBhvr>
                                      <p:to>
                                        <p:strVal val="visible"/>
                                      </p:to>
                                    </p:set>
                                    <p:anim calcmode="lin" valueType="num">
                                      <p:cBhvr>
                                        <p:cTn id="135" dur="500" fill="hold"/>
                                        <p:tgtEl>
                                          <p:spTgt spid="4">
                                            <p:graphicEl>
                                              <a:dgm id="{FF130761-E981-4276-8858-845CC2A262F5}"/>
                                            </p:graphicEl>
                                          </p:spTgt>
                                        </p:tgtEl>
                                        <p:attrNameLst>
                                          <p:attrName>ppt_w</p:attrName>
                                        </p:attrNameLst>
                                      </p:cBhvr>
                                      <p:tavLst>
                                        <p:tav tm="0">
                                          <p:val>
                                            <p:strVal val="#ppt_w*0.05"/>
                                          </p:val>
                                        </p:tav>
                                        <p:tav tm="100000">
                                          <p:val>
                                            <p:strVal val="#ppt_w"/>
                                          </p:val>
                                        </p:tav>
                                      </p:tavLst>
                                    </p:anim>
                                    <p:anim calcmode="lin" valueType="num">
                                      <p:cBhvr>
                                        <p:cTn id="136" dur="500" fill="hold"/>
                                        <p:tgtEl>
                                          <p:spTgt spid="4">
                                            <p:graphicEl>
                                              <a:dgm id="{FF130761-E981-4276-8858-845CC2A262F5}"/>
                                            </p:graphicEl>
                                          </p:spTgt>
                                        </p:tgtEl>
                                        <p:attrNameLst>
                                          <p:attrName>ppt_h</p:attrName>
                                        </p:attrNameLst>
                                      </p:cBhvr>
                                      <p:tavLst>
                                        <p:tav tm="0">
                                          <p:val>
                                            <p:strVal val="#ppt_h"/>
                                          </p:val>
                                        </p:tav>
                                        <p:tav tm="100000">
                                          <p:val>
                                            <p:strVal val="#ppt_h"/>
                                          </p:val>
                                        </p:tav>
                                      </p:tavLst>
                                    </p:anim>
                                    <p:anim calcmode="lin" valueType="num">
                                      <p:cBhvr>
                                        <p:cTn id="137" dur="500" fill="hold"/>
                                        <p:tgtEl>
                                          <p:spTgt spid="4">
                                            <p:graphicEl>
                                              <a:dgm id="{FF130761-E981-4276-8858-845CC2A262F5}"/>
                                            </p:graphicEl>
                                          </p:spTgt>
                                        </p:tgtEl>
                                        <p:attrNameLst>
                                          <p:attrName>ppt_x</p:attrName>
                                        </p:attrNameLst>
                                      </p:cBhvr>
                                      <p:tavLst>
                                        <p:tav tm="0">
                                          <p:val>
                                            <p:strVal val="#ppt_x-.2"/>
                                          </p:val>
                                        </p:tav>
                                        <p:tav tm="100000">
                                          <p:val>
                                            <p:strVal val="#ppt_x"/>
                                          </p:val>
                                        </p:tav>
                                      </p:tavLst>
                                    </p:anim>
                                    <p:anim calcmode="lin" valueType="num">
                                      <p:cBhvr>
                                        <p:cTn id="138" dur="500" fill="hold"/>
                                        <p:tgtEl>
                                          <p:spTgt spid="4">
                                            <p:graphicEl>
                                              <a:dgm id="{FF130761-E981-4276-8858-845CC2A262F5}"/>
                                            </p:graphicEl>
                                          </p:spTgt>
                                        </p:tgtEl>
                                        <p:attrNameLst>
                                          <p:attrName>ppt_y</p:attrName>
                                        </p:attrNameLst>
                                      </p:cBhvr>
                                      <p:tavLst>
                                        <p:tav tm="0">
                                          <p:val>
                                            <p:strVal val="#ppt_y"/>
                                          </p:val>
                                        </p:tav>
                                        <p:tav tm="100000">
                                          <p:val>
                                            <p:strVal val="#ppt_y"/>
                                          </p:val>
                                        </p:tav>
                                      </p:tavLst>
                                    </p:anim>
                                    <p:animEffect transition="in" filter="fade">
                                      <p:cBhvr>
                                        <p:cTn id="139" dur="500"/>
                                        <p:tgtEl>
                                          <p:spTgt spid="4">
                                            <p:graphicEl>
                                              <a:dgm id="{FF130761-E981-4276-8858-845CC2A262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481328"/>
            <a:ext cx="9144000" cy="4525963"/>
          </a:xfrm>
        </p:spPr>
        <p:txBody>
          <a:bodyPr>
            <a:normAutofit/>
            <a:scene3d>
              <a:camera prst="orthographicFront"/>
              <a:lightRig rig="threePt" dir="t"/>
            </a:scene3d>
            <a:sp3d extrusionH="57150">
              <a:bevelT w="38100" h="38100" prst="angle"/>
            </a:sp3d>
          </a:bodyPr>
          <a:lstStyle/>
          <a:p>
            <a:pPr algn="ctr"/>
            <a:r>
              <a:rPr lang="ar-SA"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60007" dist="310007" dir="7680000" sy="30000" kx="1300200" algn="ctr" rotWithShape="0">
                    <a:prstClr val="black">
                      <a:alpha val="32000"/>
                    </a:prstClr>
                  </a:outerShdw>
                </a:effectLst>
              </a:rPr>
              <a:t> ختاما نسال </a:t>
            </a:r>
            <a:r>
              <a:rPr lang="ar-SA"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60007" dist="310007" dir="7680000" sy="30000" kx="1300200" algn="ctr" rotWithShape="0">
                    <a:prstClr val="black">
                      <a:alpha val="32000"/>
                    </a:prstClr>
                  </a:outerShdw>
                </a:effectLst>
              </a:rPr>
              <a:t>الله لكم ولنا دوام الرضا و الصحة والعافية</a:t>
            </a:r>
            <a:endParaRPr lang="ar-SA"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60007" dist="310007" dir="7680000" sy="30000" kx="1300200" algn="ctr" rotWithShape="0">
                  <a:prstClr val="black">
                    <a:alpha val="32000"/>
                  </a:prstClr>
                </a:outerShdw>
              </a:effectLst>
            </a:endParaRPr>
          </a:p>
        </p:txBody>
      </p:sp>
      <p:sp>
        <p:nvSpPr>
          <p:cNvPr id="3" name="عنوان 2"/>
          <p:cNvSpPr>
            <a:spLocks noGrp="1"/>
          </p:cNvSpPr>
          <p:nvPr>
            <p:ph type="title"/>
          </p:nvPr>
        </p:nvSpPr>
        <p:spPr>
          <a:xfrm>
            <a:off x="0" y="0"/>
            <a:ext cx="9144000" cy="1417638"/>
          </a:xfrm>
          <a:blipFill>
            <a:blip r:embed="rId2" cstate="print"/>
            <a:stretch>
              <a:fillRect/>
            </a:stretch>
          </a:blipFill>
        </p:spPr>
        <p:txBody>
          <a:bodyPr>
            <a:noAutofit/>
            <a:scene3d>
              <a:camera prst="orthographicFront"/>
              <a:lightRig rig="soft" dir="t"/>
            </a:scene3d>
            <a:sp3d extrusionH="57150" prstMaterial="softEdge">
              <a:bevelT w="25400" h="25400"/>
            </a:sp3d>
          </a:bodyPr>
          <a:lstStyle/>
          <a:p>
            <a:pPr algn="ctr"/>
            <a:r>
              <a:rPr lang="ar-SA" sz="4800"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ختاما اشكركم على حضوركم وحسن استماعكم </a:t>
            </a:r>
            <a:endParaRPr lang="ar-SA" sz="480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05"/>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 calcmode="lin" valueType="num">
                                      <p:cBhvr>
                                        <p:cTn id="9" dur="2000" fill="hold"/>
                                        <p:tgtEl>
                                          <p:spTgt spid="3"/>
                                        </p:tgtEl>
                                        <p:attrNameLst>
                                          <p:attrName>ppt_x</p:attrName>
                                        </p:attrNameLst>
                                      </p:cBhvr>
                                      <p:tavLst>
                                        <p:tav tm="0">
                                          <p:val>
                                            <p:strVal val="#ppt_x-.2"/>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1" nodeType="clickEffect">
                                  <p:stCondLst>
                                    <p:cond delay="0"/>
                                  </p:stCondLst>
                                  <p:childTnLst>
                                    <p:animEffect transition="out" filter="fade">
                                      <p:cBhvr>
                                        <p:cTn id="15" dur="500" tmFilter="0, 0; .2, .5; .8, .5; 1, 0"/>
                                        <p:tgtEl>
                                          <p:spTgt spid="2">
                                            <p:txEl>
                                              <p:pRg st="0" end="0"/>
                                            </p:txEl>
                                          </p:spTgt>
                                        </p:tgtEl>
                                      </p:cBhvr>
                                    </p:animEffect>
                                    <p:animScale>
                                      <p:cBhvr>
                                        <p:cTn id="16"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412776"/>
            <a:ext cx="9144000" cy="4395944"/>
          </a:xfrm>
          <a:blipFill>
            <a:blip r:embed="rId2" cstate="print"/>
            <a:tile tx="0" ty="0" sx="100000" sy="100000" flip="none" algn="tl"/>
          </a:blipFill>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SA"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ويؤكد العلماء أن أشكال البلورات تتغير تبعاً لتأثير الترددات الصوتية </a:t>
            </a:r>
            <a:r>
              <a:rPr lang="ar-SA"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عليها...</a:t>
            </a:r>
            <a:r>
              <a:rPr lang="ar-SA"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ومن الممكن أن تتأثر هذه البلورات بكلام الله تعالى أثناء تلاوة القرآن عليها وتتغير إلى الشكل المثالي الذي يجعلها قادرة على اختراق خلايا الإنسان والتأثير على المشاكل والاضطرابات وتنظم عمل هذه الخلايا وبالتالي تساعد على الشفاء بإذن الله!</a:t>
            </a:r>
            <a:endPar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يقول تعالى في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الدنيا:</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(وَهُوَ الَّذِي أَرْسَلَ الرِّيَاحَ بُشْرًا بَيْنَ يَدَيْ رَحْمَتِهِ وَأَنْزَلْنَا مِنَ السَّمَاءِ مَاءً </a:t>
            </a:r>
            <a:r>
              <a:rPr lang="ar-SA"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طَهُورًا </a:t>
            </a:r>
            <a:r>
              <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لِنُحْيِيَ</a:t>
            </a:r>
          </a:p>
          <a:p>
            <a:endPar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ar-SA"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بِهِ</a:t>
            </a:r>
            <a:r>
              <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بَلْدَةً مَيْتًا وَنُسْقِيَهُ مِمَّا خَلَقْنَا أَنْعَامًا وَأَنَاسِيَّ </a:t>
            </a:r>
            <a:r>
              <a:rPr lang="ar-SA"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كَثِيرًا </a:t>
            </a:r>
            <a:r>
              <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وَلَقَدْ صَرَّفْنَاهُ بَيْنَهُمْ لِيَذَّكَّرُوا فَأَبَى أَكْثَرُ</a:t>
            </a:r>
          </a:p>
          <a:p>
            <a:endPar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النَّاسِ إِلَّا كُفُورًا</a:t>
            </a:r>
            <a:r>
              <a:rPr lang="ar-SA"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[الفرقان: 48-50</a:t>
            </a:r>
            <a:r>
              <a:rPr lang="ar-SA"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ar-S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ويقول في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الآخرة: </a:t>
            </a:r>
            <a:r>
              <a:rPr lang="ar-S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ar-SA" b="1" dirty="0" smtClean="0">
                <a:ln w="24500" cmpd="dbl">
                  <a:solidFill>
                    <a:srgbClr val="002060"/>
                  </a:solidFill>
                  <a:prstDash val="solid"/>
                  <a:miter lim="800000"/>
                </a:ln>
                <a:solidFill>
                  <a:schemeClr val="accent3">
                    <a:lumMod val="50000"/>
                  </a:schemeClr>
                </a:solidFill>
                <a:effectLst>
                  <a:outerShdw blurRad="38100" dist="38100" dir="7020000" algn="tl">
                    <a:srgbClr val="000000">
                      <a:alpha val="35000"/>
                    </a:srgbClr>
                  </a:outerShdw>
                </a:effectLst>
              </a:rPr>
              <a:t>وَسَقَاهُمْ رَبُّهُمْ شَرَابًا </a:t>
            </a:r>
            <a:r>
              <a:rPr lang="ar-SA" b="1" dirty="0" err="1" smtClean="0">
                <a:ln w="24500" cmpd="dbl">
                  <a:solidFill>
                    <a:srgbClr val="002060"/>
                  </a:solidFill>
                  <a:prstDash val="solid"/>
                  <a:miter lim="800000"/>
                </a:ln>
                <a:solidFill>
                  <a:schemeClr val="accent3">
                    <a:lumMod val="50000"/>
                  </a:schemeClr>
                </a:solidFill>
                <a:effectLst>
                  <a:outerShdw blurRad="38100" dist="38100" dir="7020000" algn="tl">
                    <a:srgbClr val="000000">
                      <a:alpha val="35000"/>
                    </a:srgbClr>
                  </a:outerShdw>
                </a:effectLst>
              </a:rPr>
              <a:t>طَهُورًا </a:t>
            </a:r>
            <a:r>
              <a:rPr lang="ar-SA" b="1" dirty="0" smtClean="0">
                <a:ln w="24500" cmpd="dbl">
                  <a:solidFill>
                    <a:srgbClr val="002060"/>
                  </a:solidFill>
                  <a:prstDash val="solid"/>
                  <a:miter lim="800000"/>
                </a:ln>
                <a:solidFill>
                  <a:schemeClr val="accent3">
                    <a:lumMod val="50000"/>
                  </a:schemeClr>
                </a:solidFill>
                <a:effectLst>
                  <a:outerShdw blurRad="38100" dist="38100" dir="7020000" algn="tl">
                    <a:srgbClr val="000000">
                      <a:alpha val="35000"/>
                    </a:srgbClr>
                  </a:outerShdw>
                </a:effectLst>
              </a:rPr>
              <a:t>* إِنَّ هَذَا كَانَ لَكُمْ جَزَاءً وَكَانَ سَعْيُكُمْ مَشْكُورًا</a:t>
            </a:r>
            <a:r>
              <a:rPr lang="ar-S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ar-SA" sz="23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[الإنسان: 21-22</a:t>
            </a:r>
            <a:r>
              <a:rPr lang="ar-SA" sz="23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2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بقلم عبد الدائم الكحيل</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وان 2"/>
          <p:cNvSpPr>
            <a:spLocks noGrp="1"/>
          </p:cNvSpPr>
          <p:nvPr>
            <p:ph type="title"/>
          </p:nvPr>
        </p:nvSpPr>
        <p:spPr>
          <a:xfrm>
            <a:off x="0" y="0"/>
            <a:ext cx="9144000" cy="1417638"/>
          </a:xfrm>
          <a:solidFill>
            <a:schemeClr val="accent1">
              <a:lumMod val="75000"/>
            </a:schemeClr>
          </a:solidFill>
        </p:spPr>
        <p:txBody>
          <a:bodyPr/>
          <a:lstStyle/>
          <a:p>
            <a:r>
              <a:rPr lang="ar-SA"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ماشكل</a:t>
            </a:r>
            <a:r>
              <a:rPr lang="ar-SA"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بلورات </a:t>
            </a:r>
            <a:r>
              <a:rPr lang="ar-SA"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الماء ؟</a:t>
            </a:r>
            <a:endParaRPr lang="ar-SA"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normAutofit fontScale="90000"/>
          </a:bodyPr>
          <a:lstStyle/>
          <a:p>
            <a:r>
              <a:rPr lang="ar-SA" dirty="0" smtClean="0"/>
              <a:t>صورة لبلورة ماء التقطت بتقنيات خاصة تظهر الشكل الرائع لهذه المادة العجيبة.</a:t>
            </a:r>
            <a:endParaRPr lang="ar-SA" dirty="0"/>
          </a:p>
        </p:txBody>
      </p:sp>
      <p:pic>
        <p:nvPicPr>
          <p:cNvPr id="4" name="عنصر نائب للمحتوى 3" descr="http://kaheel7.com/ar/images/stories/water.jpg"/>
          <p:cNvPicPr>
            <a:picLocks/>
          </p:cNvPicPr>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r>
              <a:rPr lang="ar-SA" dirty="0" smtClean="0"/>
              <a:t>ماهى فوائد الماء للكائن </a:t>
            </a:r>
            <a:r>
              <a:rPr lang="ar-SA" dirty="0" err="1" smtClean="0"/>
              <a:t>الحى ؟</a:t>
            </a:r>
            <a:endParaRPr lang="ar-SA" dirty="0"/>
          </a:p>
        </p:txBody>
      </p:sp>
      <p:graphicFrame>
        <p:nvGraphicFramePr>
          <p:cNvPr id="6" name="عنصر نائب للمحتوى 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6">
                                            <p:graphicEl>
                                              <a:dgm id="{3AA2DFD9-64DC-4B4C-9A4A-9A4DE216281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2000">
                                          <p:stCondLst>
                                            <p:cond delay="0"/>
                                          </p:stCondLst>
                                        </p:cTn>
                                        <p:tgtEl>
                                          <p:spTgt spid="6">
                                            <p:graphicEl>
                                              <a:dgm id="{0F7FE05E-2F1C-4B81-8893-8D2565E64EF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2000">
                                          <p:stCondLst>
                                            <p:cond delay="0"/>
                                          </p:stCondLst>
                                        </p:cTn>
                                        <p:tgtEl>
                                          <p:spTgt spid="6">
                                            <p:graphicEl>
                                              <a:dgm id="{A99D85F9-DA12-4B05-BC80-E6FABA57A9E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2000">
                                          <p:stCondLst>
                                            <p:cond delay="0"/>
                                          </p:stCondLst>
                                        </p:cTn>
                                        <p:tgtEl>
                                          <p:spTgt spid="6">
                                            <p:graphicEl>
                                              <a:dgm id="{069C4BF6-47B2-49AE-9C43-CAD3BB733FB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0" nodeType="clickEffect">
                                  <p:stCondLst>
                                    <p:cond delay="0"/>
                                  </p:stCondLst>
                                  <p:childTnLst>
                                    <p:set>
                                      <p:cBhvr>
                                        <p:cTn id="22" dur="2000">
                                          <p:stCondLst>
                                            <p:cond delay="0"/>
                                          </p:stCondLst>
                                        </p:cTn>
                                        <p:tgtEl>
                                          <p:spTgt spid="6">
                                            <p:graphicEl>
                                              <a:dgm id="{B2EAF0C6-C177-411B-8D75-EAAE5A58398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2000">
                                          <p:stCondLst>
                                            <p:cond delay="0"/>
                                          </p:stCondLst>
                                        </p:cTn>
                                        <p:tgtEl>
                                          <p:spTgt spid="6">
                                            <p:graphicEl>
                                              <a:dgm id="{C2ED4654-40F2-42F5-9710-0068A01E7F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lstStyle/>
          <a:p>
            <a:r>
              <a:rPr lang="ar-SA" dirty="0" err="1" smtClean="0"/>
              <a:t>ماطبيعة</a:t>
            </a:r>
            <a:r>
              <a:rPr lang="ar-SA" dirty="0" smtClean="0"/>
              <a:t> الماء بجسم </a:t>
            </a:r>
            <a:r>
              <a:rPr lang="ar-SA" dirty="0" err="1" smtClean="0"/>
              <a:t>الانسان؟</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39A3FBC3-F773-4A0F-A047-374EC39CE323}"/>
                                            </p:graphicEl>
                                          </p:spTgt>
                                        </p:tgtEl>
                                        <p:attrNameLst>
                                          <p:attrName>style.visibility</p:attrName>
                                        </p:attrNameLst>
                                      </p:cBhvr>
                                      <p:to>
                                        <p:strVal val="visible"/>
                                      </p:to>
                                    </p:set>
                                    <p:animEffect transition="in" filter="checkerboard(across)">
                                      <p:cBhvr>
                                        <p:cTn id="7" dur="2000"/>
                                        <p:tgtEl>
                                          <p:spTgt spid="4">
                                            <p:graphicEl>
                                              <a:dgm id="{39A3FBC3-F773-4A0F-A047-374EC39CE32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graphicEl>
                                              <a:dgm id="{7119AB57-6F34-4021-B987-35C9D5313AD7}"/>
                                            </p:graphicEl>
                                          </p:spTgt>
                                        </p:tgtEl>
                                        <p:attrNameLst>
                                          <p:attrName>style.visibility</p:attrName>
                                        </p:attrNameLst>
                                      </p:cBhvr>
                                      <p:to>
                                        <p:strVal val="visible"/>
                                      </p:to>
                                    </p:set>
                                    <p:animEffect transition="in" filter="checkerboard(across)">
                                      <p:cBhvr>
                                        <p:cTn id="12" dur="2000"/>
                                        <p:tgtEl>
                                          <p:spTgt spid="4">
                                            <p:graphicEl>
                                              <a:dgm id="{7119AB57-6F34-4021-B987-35C9D5313AD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graphicEl>
                                              <a:dgm id="{26BDAEFE-F33F-41D6-8A16-8FFA0505D217}"/>
                                            </p:graphicEl>
                                          </p:spTgt>
                                        </p:tgtEl>
                                        <p:attrNameLst>
                                          <p:attrName>style.visibility</p:attrName>
                                        </p:attrNameLst>
                                      </p:cBhvr>
                                      <p:to>
                                        <p:strVal val="visible"/>
                                      </p:to>
                                    </p:set>
                                    <p:animEffect transition="in" filter="checkerboard(across)">
                                      <p:cBhvr>
                                        <p:cTn id="17" dur="2000"/>
                                        <p:tgtEl>
                                          <p:spTgt spid="4">
                                            <p:graphicEl>
                                              <a:dgm id="{26BDAEFE-F33F-41D6-8A16-8FFA0505D21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graphicEl>
                                              <a:dgm id="{6FE4B706-78AD-42C1-9106-5F5A98D01740}"/>
                                            </p:graphicEl>
                                          </p:spTgt>
                                        </p:tgtEl>
                                        <p:attrNameLst>
                                          <p:attrName>style.visibility</p:attrName>
                                        </p:attrNameLst>
                                      </p:cBhvr>
                                      <p:to>
                                        <p:strVal val="visible"/>
                                      </p:to>
                                    </p:set>
                                    <p:animEffect transition="in" filter="checkerboard(across)">
                                      <p:cBhvr>
                                        <p:cTn id="22" dur="2000"/>
                                        <p:tgtEl>
                                          <p:spTgt spid="4">
                                            <p:graphicEl>
                                              <a:dgm id="{6FE4B706-78AD-42C1-9106-5F5A98D017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normAutofit fontScale="90000"/>
          </a:bodyPr>
          <a:lstStyle/>
          <a:p>
            <a:pPr algn="ctr"/>
            <a:r>
              <a:rPr lang="ar-SA" dirty="0" smtClean="0"/>
              <a:t>احتياجات الفرد من الماء يوميا طبقا لجداول التوصيات</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3CE9BC03-5E29-4E77-B0F3-3A051D55D234}"/>
                                            </p:graphicEl>
                                          </p:spTgt>
                                        </p:tgtEl>
                                        <p:attrNameLst>
                                          <p:attrName>style.visibility</p:attrName>
                                        </p:attrNameLst>
                                      </p:cBhvr>
                                      <p:to>
                                        <p:strVal val="visible"/>
                                      </p:to>
                                    </p:set>
                                    <p:animEffect transition="in" filter="dissolve">
                                      <p:cBhvr>
                                        <p:cTn id="7" dur="2000"/>
                                        <p:tgtEl>
                                          <p:spTgt spid="4">
                                            <p:graphicEl>
                                              <a:dgm id="{3CE9BC03-5E29-4E77-B0F3-3A051D55D234}"/>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graphicEl>
                                              <a:dgm id="{35EDBB8D-3229-4D97-B2A1-A39B5F333810}"/>
                                            </p:graphicEl>
                                          </p:spTgt>
                                        </p:tgtEl>
                                        <p:attrNameLst>
                                          <p:attrName>style.visibility</p:attrName>
                                        </p:attrNameLst>
                                      </p:cBhvr>
                                      <p:to>
                                        <p:strVal val="visible"/>
                                      </p:to>
                                    </p:set>
                                    <p:animEffect transition="in" filter="dissolve">
                                      <p:cBhvr>
                                        <p:cTn id="10" dur="2000"/>
                                        <p:tgtEl>
                                          <p:spTgt spid="4">
                                            <p:graphicEl>
                                              <a:dgm id="{35EDBB8D-3229-4D97-B2A1-A39B5F33381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graphicEl>
                                              <a:dgm id="{9B3F40F8-8A66-49E4-B6D2-1E230524BF58}"/>
                                            </p:graphicEl>
                                          </p:spTgt>
                                        </p:tgtEl>
                                        <p:attrNameLst>
                                          <p:attrName>style.visibility</p:attrName>
                                        </p:attrNameLst>
                                      </p:cBhvr>
                                      <p:to>
                                        <p:strVal val="visible"/>
                                      </p:to>
                                    </p:set>
                                    <p:animEffect transition="in" filter="dissolve">
                                      <p:cBhvr>
                                        <p:cTn id="15" dur="2000"/>
                                        <p:tgtEl>
                                          <p:spTgt spid="4">
                                            <p:graphicEl>
                                              <a:dgm id="{9B3F40F8-8A66-49E4-B6D2-1E230524BF58}"/>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graphicEl>
                                              <a:dgm id="{4BD863FA-CF7A-4AC6-9AE6-B94AF32D4551}"/>
                                            </p:graphicEl>
                                          </p:spTgt>
                                        </p:tgtEl>
                                        <p:attrNameLst>
                                          <p:attrName>style.visibility</p:attrName>
                                        </p:attrNameLst>
                                      </p:cBhvr>
                                      <p:to>
                                        <p:strVal val="visible"/>
                                      </p:to>
                                    </p:set>
                                    <p:animEffect transition="in" filter="dissolve">
                                      <p:cBhvr>
                                        <p:cTn id="18" dur="2000"/>
                                        <p:tgtEl>
                                          <p:spTgt spid="4">
                                            <p:graphicEl>
                                              <a:dgm id="{4BD863FA-CF7A-4AC6-9AE6-B94AF32D455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graphicEl>
                                              <a:dgm id="{DB95A881-21B9-470E-981C-B3A1ACC8A200}"/>
                                            </p:graphicEl>
                                          </p:spTgt>
                                        </p:tgtEl>
                                        <p:attrNameLst>
                                          <p:attrName>style.visibility</p:attrName>
                                        </p:attrNameLst>
                                      </p:cBhvr>
                                      <p:to>
                                        <p:strVal val="visible"/>
                                      </p:to>
                                    </p:set>
                                    <p:animEffect transition="in" filter="dissolve">
                                      <p:cBhvr>
                                        <p:cTn id="23" dur="2000"/>
                                        <p:tgtEl>
                                          <p:spTgt spid="4">
                                            <p:graphicEl>
                                              <a:dgm id="{DB95A881-21B9-470E-981C-B3A1ACC8A200}"/>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graphicEl>
                                              <a:dgm id="{64170A65-6D03-4714-9CA1-E95F44C70181}"/>
                                            </p:graphicEl>
                                          </p:spTgt>
                                        </p:tgtEl>
                                        <p:attrNameLst>
                                          <p:attrName>style.visibility</p:attrName>
                                        </p:attrNameLst>
                                      </p:cBhvr>
                                      <p:to>
                                        <p:strVal val="visible"/>
                                      </p:to>
                                    </p:set>
                                    <p:animEffect transition="in" filter="dissolve">
                                      <p:cBhvr>
                                        <p:cTn id="26" dur="2000"/>
                                        <p:tgtEl>
                                          <p:spTgt spid="4">
                                            <p:graphicEl>
                                              <a:dgm id="{64170A65-6D03-4714-9CA1-E95F44C701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b="1" dirty="0" smtClean="0"/>
              <a:t>سوف نرى بأن القرآن قد فرّق وميّز بين أنواع المياه بدقة فائقة، وصنفها بما يتناسب مع درجة </a:t>
            </a:r>
            <a:r>
              <a:rPr lang="ar-SA" b="1" dirty="0" err="1" smtClean="0"/>
              <a:t>نقاوتها.</a:t>
            </a:r>
            <a:r>
              <a:rPr lang="ar-SA" b="1" dirty="0" smtClean="0"/>
              <a:t> فالقرآن يسمي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الماء العذب </a:t>
            </a:r>
            <a:r>
              <a:rPr lang="ar-SA" b="1" dirty="0" smtClean="0"/>
              <a:t>الذي نشربه من الأنهار والآبار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بالماء الفرات </a:t>
            </a:r>
            <a:r>
              <a:rPr lang="ar-SA" b="1" dirty="0" smtClean="0"/>
              <a:t>ويسمي </a:t>
            </a:r>
            <a:r>
              <a:rPr lang="ar-SA" b="1" dirty="0" smtClean="0">
                <a:solidFill>
                  <a:srgbClr val="00B050"/>
                </a:solidFill>
              </a:rPr>
              <a:t>ماء البحر </a:t>
            </a:r>
            <a:r>
              <a:rPr lang="ar-SA" b="1" dirty="0" smtClean="0"/>
              <a:t>الذي يحتوي على نسبة عالية من الملوحة </a:t>
            </a:r>
            <a:r>
              <a:rPr lang="ar-SA" b="1" dirty="0" smtClean="0">
                <a:solidFill>
                  <a:srgbClr val="00B050"/>
                </a:solidFill>
              </a:rPr>
              <a:t>بالماء الأجاج</a:t>
            </a:r>
            <a:r>
              <a:rPr lang="ar-SA" b="1" dirty="0" smtClean="0"/>
              <a:t>، وقد ثبُت علمياً الفوارق الكبيرة بين هذه الأنواع، وهذا ما سنعيش معه الآن من خلال الفقرات الآتية ونود أن نشير إلى أن قطرة الماء الواحدة تحوي </a:t>
            </a:r>
            <a:r>
              <a:rPr lang="ar-SA" sz="3200" b="1" dirty="0" smtClean="0">
                <a:solidFill>
                  <a:srgbClr val="7030A0"/>
                </a:solidFill>
              </a:rPr>
              <a:t>خمسة آلاف مليون جزيء </a:t>
            </a:r>
            <a:r>
              <a:rPr lang="ar-SA" sz="3200" b="1" dirty="0" err="1" smtClean="0">
                <a:solidFill>
                  <a:srgbClr val="7030A0"/>
                </a:solidFill>
              </a:rPr>
              <a:t>ماء!!!</a:t>
            </a:r>
            <a:r>
              <a:rPr lang="ar-SA" b="1" dirty="0" smtClean="0"/>
              <a:t> فكم تحوي بحار </a:t>
            </a:r>
            <a:r>
              <a:rPr lang="ar-SA" b="1" dirty="0" err="1" smtClean="0"/>
              <a:t>الدنيا؟</a:t>
            </a:r>
            <a:endParaRPr lang="ar-SA" dirty="0"/>
          </a:p>
        </p:txBody>
      </p:sp>
      <p:sp>
        <p:nvSpPr>
          <p:cNvPr id="3" name="عنوان 2"/>
          <p:cNvSpPr>
            <a:spLocks noGrp="1"/>
          </p:cNvSpPr>
          <p:nvPr>
            <p:ph type="title"/>
          </p:nvPr>
        </p:nvSpPr>
        <p:spPr>
          <a:xfrm>
            <a:off x="0" y="0"/>
            <a:ext cx="9144000" cy="1417638"/>
          </a:xfrm>
          <a:blipFill>
            <a:blip r:embed="rId2" cstate="print"/>
            <a:tile tx="0" ty="0" sx="100000" sy="100000" flip="none" algn="tl"/>
          </a:blipFill>
        </p:spPr>
        <p:txBody>
          <a:bodyPr>
            <a:normAutofit/>
          </a:bodyPr>
          <a:lstStyle/>
          <a:p>
            <a:pPr algn="ctr"/>
            <a:r>
              <a:rPr lang="ar-SA"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انــــــــــــــواع المـــــــــــاء</a:t>
            </a:r>
            <a:endParaRPr lang="ar-SA"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418</TotalTime>
  <Words>1940</Words>
  <Application>Microsoft Office PowerPoint</Application>
  <PresentationFormat>عرض على الشاشة (3:4)‏</PresentationFormat>
  <Paragraphs>162</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ملتقى</vt:lpstr>
      <vt:lpstr>الماء معجزة الحياة </vt:lpstr>
      <vt:lpstr>الماء في القران </vt:lpstr>
      <vt:lpstr>الماء في السنة</vt:lpstr>
      <vt:lpstr>ماشكل بلورات الماء ؟</vt:lpstr>
      <vt:lpstr>صورة لبلورة ماء التقطت بتقنيات خاصة تظهر الشكل الرائع لهذه المادة العجيبة.</vt:lpstr>
      <vt:lpstr>ماهى فوائد الماء للكائن الحى ؟</vt:lpstr>
      <vt:lpstr>ماطبيعة الماء بجسم الانسان؟</vt:lpstr>
      <vt:lpstr>احتياجات الفرد من الماء يوميا طبقا لجداول التوصيات</vt:lpstr>
      <vt:lpstr>انــــــــــــــواع المـــــــــــاء</vt:lpstr>
      <vt:lpstr>المـــاء الطهور </vt:lpstr>
      <vt:lpstr>المــــــــاء الفـــــــــرات</vt:lpstr>
      <vt:lpstr>المـــاء الأجـــــاج</vt:lpstr>
      <vt:lpstr>ماذا قال :  د/ زغلول النجار</vt:lpstr>
      <vt:lpstr>الشريحة 14</vt:lpstr>
      <vt:lpstr>الشريحة 15</vt:lpstr>
      <vt:lpstr>مالداعي الان لتنقية الماء او تحليتها ؟</vt:lpstr>
      <vt:lpstr>الشريحة 17</vt:lpstr>
      <vt:lpstr>اهمية الماء للجسم </vt:lpstr>
      <vt:lpstr>الشريحة 19</vt:lpstr>
      <vt:lpstr>الشريحة 20</vt:lpstr>
      <vt:lpstr>احدث صيحات تنقية  بالماء </vt:lpstr>
      <vt:lpstr>الماء الممغنط</vt:lpstr>
      <vt:lpstr>كيف تتم مغنطة الماء؟</vt:lpstr>
      <vt:lpstr>فوائد الماء الممغنط  والتى تتغير فيه الخواص الفيزيائية والكيميائية</vt:lpstr>
      <vt:lpstr>الوظيفة البيولوجية للماء داخل جسم الانسان 1)تنظيم درجة حرارة الجسم </vt:lpstr>
      <vt:lpstr>تفسير الشكل التوضيحى السابق</vt:lpstr>
      <vt:lpstr>كيف تتعدل الحرارة عند الاحساس بالجو الحار </vt:lpstr>
      <vt:lpstr>عند الاحساس بالبرودة  ماذا يحدث ؟</vt:lpstr>
      <vt:lpstr>لماذا نشعر بالعطش  وبعدها نبحث عن الماء لنشرب؟</vt:lpstr>
      <vt:lpstr>العديد ممن يعانون من مشاكل الزيادة في الوزن ويجدون مشكلة كبيرة في التحكم في النفس ومنعها من تناول الأطعمة الشهية  يمكنهم الآن استغلال شرب الماء في التخلص من الوزن الزائد بالاضافة الى الحصول على جسم صحي ومن أهم فوائد شرب الماء ما يأتي:- </vt:lpstr>
      <vt:lpstr>متى وكيف نشرب الماء ؟؟؟</vt:lpstr>
      <vt:lpstr>كيف نشرب الماء  ؟؟</vt:lpstr>
      <vt:lpstr>سبق وذكرنا احتياجات الفرد العادي ....... كم ؟؟</vt:lpstr>
      <vt:lpstr>ختاما اشكركم على حضوركم وحسن استماعكم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الماء معجزة الحياة </dc:title>
  <dc:creator>Toshiba</dc:creator>
  <cp:lastModifiedBy>Toshiba</cp:lastModifiedBy>
  <cp:revision>80</cp:revision>
  <dcterms:created xsi:type="dcterms:W3CDTF">2013-08-20T13:50:41Z</dcterms:created>
  <dcterms:modified xsi:type="dcterms:W3CDTF">2013-08-24T20:40:49Z</dcterms:modified>
</cp:coreProperties>
</file>