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73" r:id="rId1"/>
    <p:sldMasterId id="2147483775" r:id="rId2"/>
    <p:sldMasterId id="2147483869" r:id="rId3"/>
    <p:sldMasterId id="2147483871" r:id="rId4"/>
    <p:sldMasterId id="2147483873" r:id="rId5"/>
    <p:sldMasterId id="2147483927" r:id="rId6"/>
    <p:sldMasterId id="2147483929" r:id="rId7"/>
    <p:sldMasterId id="2147483931" r:id="rId8"/>
    <p:sldMasterId id="2147483933" r:id="rId9"/>
    <p:sldMasterId id="2147483935" r:id="rId10"/>
    <p:sldMasterId id="2147483937" r:id="rId11"/>
    <p:sldMasterId id="2147483939" r:id="rId12"/>
    <p:sldMasterId id="2147483941" r:id="rId13"/>
  </p:sldMasterIdLst>
  <p:notesMasterIdLst>
    <p:notesMasterId r:id="rId39"/>
  </p:notesMasterIdLst>
  <p:sldIdLst>
    <p:sldId id="352" r:id="rId14"/>
    <p:sldId id="334" r:id="rId15"/>
    <p:sldId id="310" r:id="rId16"/>
    <p:sldId id="344" r:id="rId17"/>
    <p:sldId id="319" r:id="rId18"/>
    <p:sldId id="351" r:id="rId19"/>
    <p:sldId id="321" r:id="rId20"/>
    <p:sldId id="324" r:id="rId21"/>
    <p:sldId id="332" r:id="rId22"/>
    <p:sldId id="325" r:id="rId23"/>
    <p:sldId id="326" r:id="rId24"/>
    <p:sldId id="327" r:id="rId25"/>
    <p:sldId id="333" r:id="rId26"/>
    <p:sldId id="329" r:id="rId27"/>
    <p:sldId id="331" r:id="rId28"/>
    <p:sldId id="381" r:id="rId29"/>
    <p:sldId id="388" r:id="rId30"/>
    <p:sldId id="383" r:id="rId31"/>
    <p:sldId id="384" r:id="rId32"/>
    <p:sldId id="385" r:id="rId33"/>
    <p:sldId id="386" r:id="rId34"/>
    <p:sldId id="387" r:id="rId35"/>
    <p:sldId id="389" r:id="rId36"/>
    <p:sldId id="390" r:id="rId37"/>
    <p:sldId id="391" r:id="rId3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r" defTabSz="914400" rtl="1" eaLnBrk="1" latinLnBrk="0" hangingPunct="1">
      <a:defRPr kern="1200">
        <a:solidFill>
          <a:schemeClr val="tx1"/>
        </a:solidFill>
        <a:latin typeface="Calibri" pitchFamily="34" charset="0"/>
        <a:ea typeface="+mn-ea"/>
        <a:cs typeface="+mn-cs"/>
      </a:defRPr>
    </a:lvl6pPr>
    <a:lvl7pPr marL="2743200" algn="r" defTabSz="914400" rtl="1" eaLnBrk="1" latinLnBrk="0" hangingPunct="1">
      <a:defRPr kern="1200">
        <a:solidFill>
          <a:schemeClr val="tx1"/>
        </a:solidFill>
        <a:latin typeface="Calibri" pitchFamily="34" charset="0"/>
        <a:ea typeface="+mn-ea"/>
        <a:cs typeface="+mn-cs"/>
      </a:defRPr>
    </a:lvl7pPr>
    <a:lvl8pPr marL="3200400" algn="r" defTabSz="914400" rtl="1" eaLnBrk="1" latinLnBrk="0" hangingPunct="1">
      <a:defRPr kern="1200">
        <a:solidFill>
          <a:schemeClr val="tx1"/>
        </a:solidFill>
        <a:latin typeface="Calibri" pitchFamily="34" charset="0"/>
        <a:ea typeface="+mn-ea"/>
        <a:cs typeface="+mn-cs"/>
      </a:defRPr>
    </a:lvl8pPr>
    <a:lvl9pPr marL="3657600" algn="r" defTabSz="914400" rtl="1"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64" d="100"/>
          <a:sy n="64" d="100"/>
        </p:scale>
        <p:origin x="90"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a:extLst>
              <a:ext uri="{FF2B5EF4-FFF2-40B4-BE49-F238E27FC236}">
                <a16:creationId xmlns:a16="http://schemas.microsoft.com/office/drawing/2014/main" id="{F49F555C-84AC-4F4A-A2DA-5053E5789C3F}"/>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dirty="0"/>
          </a:p>
        </p:txBody>
      </p:sp>
      <p:sp>
        <p:nvSpPr>
          <p:cNvPr id="3" name="عنصر نائب للتاريخ 2">
            <a:extLst>
              <a:ext uri="{FF2B5EF4-FFF2-40B4-BE49-F238E27FC236}">
                <a16:creationId xmlns:a16="http://schemas.microsoft.com/office/drawing/2014/main" id="{467C2798-DD0C-4509-93AA-BD0565DF50EB}"/>
              </a:ext>
            </a:extLst>
          </p:cNvPr>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6AC7B1D-3E05-4AA7-A120-BD61A4DB1E46}" type="datetimeFigureOut">
              <a:rPr lang="ar-SA" smtClean="0"/>
              <a:t>13/02/42</a:t>
            </a:fld>
            <a:endParaRPr lang="ar-SA" dirty="0"/>
          </a:p>
        </p:txBody>
      </p:sp>
      <p:sp>
        <p:nvSpPr>
          <p:cNvPr id="4" name="عنصر نائب لصورة الشريحة 3">
            <a:extLst>
              <a:ext uri="{FF2B5EF4-FFF2-40B4-BE49-F238E27FC236}">
                <a16:creationId xmlns:a16="http://schemas.microsoft.com/office/drawing/2014/main" id="{F258B16D-6BE1-4527-9705-06EE8A0A2AE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dirty="0"/>
          </a:p>
        </p:txBody>
      </p:sp>
      <p:sp>
        <p:nvSpPr>
          <p:cNvPr id="5" name="عنصر نائب للملاحظات 4">
            <a:extLst>
              <a:ext uri="{FF2B5EF4-FFF2-40B4-BE49-F238E27FC236}">
                <a16:creationId xmlns:a16="http://schemas.microsoft.com/office/drawing/2014/main" id="{EEA9ED94-E8F5-422C-8000-50681C0F869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a:extLst>
              <a:ext uri="{FF2B5EF4-FFF2-40B4-BE49-F238E27FC236}">
                <a16:creationId xmlns:a16="http://schemas.microsoft.com/office/drawing/2014/main" id="{4AFD2AEF-FB36-4759-9F53-4F9CF6EFC1D1}"/>
              </a:ext>
            </a:extLst>
          </p:cNvPr>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dirty="0"/>
          </a:p>
        </p:txBody>
      </p:sp>
      <p:sp>
        <p:nvSpPr>
          <p:cNvPr id="7" name="عنصر نائب لرقم الشريحة 6">
            <a:extLst>
              <a:ext uri="{FF2B5EF4-FFF2-40B4-BE49-F238E27FC236}">
                <a16:creationId xmlns:a16="http://schemas.microsoft.com/office/drawing/2014/main" id="{955C30C6-5EB9-4BC0-8834-F16BA49CF7B2}"/>
              </a:ext>
            </a:extLst>
          </p:cNvPr>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C48DCD8E-3DDE-4F62-8988-AE9D32E0021C}" type="slidenum">
              <a:rPr lang="ar-SA" smtClean="0"/>
              <a:t>‹#›</a:t>
            </a:fld>
            <a:endParaRPr lang="ar-SA" dirty="0"/>
          </a:p>
        </p:txBody>
      </p:sp>
    </p:spTree>
    <p:extLst>
      <p:ext uri="{BB962C8B-B14F-4D97-AF65-F5344CB8AC3E}">
        <p14:creationId xmlns:p14="http://schemas.microsoft.com/office/powerpoint/2010/main" val="32881266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ar-SA" dirty="0"/>
              <a:t>© Copyright </a:t>
            </a:r>
            <a:r>
              <a:rPr lang="en-US" altLang="ar-SA" b="1" dirty="0"/>
              <a:t>PresentationGo.com</a:t>
            </a:r>
            <a:r>
              <a:rPr lang="en-US" altLang="ar-SA" dirty="0"/>
              <a:t> – The free PowerPoint library</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fld id="{5D032277-979F-4C77-A622-9939E458AAE7}" type="slidenum">
              <a:rPr lang="en-US" altLang="ar-SA" smtClean="0">
                <a:solidFill>
                  <a:srgbClr val="000000"/>
                </a:solidFill>
              </a:rPr>
              <a:pPr/>
              <a:t>3</a:t>
            </a:fld>
            <a:endParaRPr lang="en-US" altLang="ar-SA" dirty="0">
              <a:solidFill>
                <a:srgbClr val="000000"/>
              </a:solidFill>
            </a:endParaRPr>
          </a:p>
        </p:txBody>
      </p:sp>
    </p:spTree>
    <p:extLst>
      <p:ext uri="{BB962C8B-B14F-4D97-AF65-F5344CB8AC3E}">
        <p14:creationId xmlns:p14="http://schemas.microsoft.com/office/powerpoint/2010/main" val="1438610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951948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ar-SA" dirty="0"/>
              <a:t>© Copyright </a:t>
            </a:r>
            <a:r>
              <a:rPr lang="en-US" altLang="ar-SA" b="1" dirty="0"/>
              <a:t>PresentationGo.com</a:t>
            </a:r>
            <a:r>
              <a:rPr lang="en-US" altLang="ar-SA" dirty="0"/>
              <a:t> – The free PowerPoint library</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fld id="{B5E01715-47A9-45AC-85FA-6CB28622F0CE}" type="slidenum">
              <a:rPr lang="en-US" altLang="ar-SA">
                <a:solidFill>
                  <a:srgbClr val="000000"/>
                </a:solidFill>
              </a:rPr>
              <a:pPr/>
              <a:t>4</a:t>
            </a:fld>
            <a:endParaRPr lang="en-US" altLang="ar-SA" dirty="0">
              <a:solidFill>
                <a:srgbClr val="000000"/>
              </a:solidFill>
            </a:endParaRPr>
          </a:p>
        </p:txBody>
      </p:sp>
    </p:spTree>
    <p:extLst>
      <p:ext uri="{BB962C8B-B14F-4D97-AF65-F5344CB8AC3E}">
        <p14:creationId xmlns:p14="http://schemas.microsoft.com/office/powerpoint/2010/main" val="1415797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ar-SA" dirty="0"/>
              <a:t>© Copyright </a:t>
            </a:r>
            <a:r>
              <a:rPr lang="en-US" altLang="ar-SA" b="1" dirty="0"/>
              <a:t>PresentationGo.com</a:t>
            </a:r>
            <a:r>
              <a:rPr lang="en-US" altLang="ar-SA" dirty="0"/>
              <a:t> – The free PowerPoint library</a:t>
            </a: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fld id="{7D6EE15B-1DE3-4BC7-80BB-91D37CA08318}" type="slidenum">
              <a:rPr lang="en-US" altLang="ar-SA" smtClean="0">
                <a:solidFill>
                  <a:srgbClr val="000000"/>
                </a:solidFill>
              </a:rPr>
              <a:pPr/>
              <a:t>5</a:t>
            </a:fld>
            <a:endParaRPr lang="en-US" altLang="ar-SA" dirty="0">
              <a:solidFill>
                <a:srgbClr val="000000"/>
              </a:solidFill>
            </a:endParaRPr>
          </a:p>
        </p:txBody>
      </p:sp>
    </p:spTree>
    <p:extLst>
      <p:ext uri="{BB962C8B-B14F-4D97-AF65-F5344CB8AC3E}">
        <p14:creationId xmlns:p14="http://schemas.microsoft.com/office/powerpoint/2010/main" val="2746564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ar-SA"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fld id="{8E7A62EF-9C51-4F57-BE2C-1BB1034E7048}" type="slidenum">
              <a:rPr lang="en-US" altLang="ar-SA" smtClean="0">
                <a:solidFill>
                  <a:srgbClr val="000000"/>
                </a:solidFill>
              </a:rPr>
              <a:pPr/>
              <a:t>7</a:t>
            </a:fld>
            <a:endParaRPr lang="en-US" altLang="ar-SA" dirty="0">
              <a:solidFill>
                <a:srgbClr val="000000"/>
              </a:solidFill>
            </a:endParaRPr>
          </a:p>
        </p:txBody>
      </p:sp>
    </p:spTree>
    <p:extLst>
      <p:ext uri="{BB962C8B-B14F-4D97-AF65-F5344CB8AC3E}">
        <p14:creationId xmlns:p14="http://schemas.microsoft.com/office/powerpoint/2010/main" val="3631939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ar-SA" dirty="0"/>
              <a:t>© Copyright </a:t>
            </a:r>
            <a:r>
              <a:rPr lang="en-US" altLang="ar-SA" b="1" dirty="0"/>
              <a:t>PresentationGo.com</a:t>
            </a:r>
            <a:r>
              <a:rPr lang="en-US" altLang="ar-SA" dirty="0"/>
              <a:t> – The free PowerPoint template library</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fld id="{F1EF5FC3-984A-4592-9CB0-108B0F1D6106}" type="slidenum">
              <a:rPr lang="en-US" altLang="ar-SA" smtClean="0">
                <a:solidFill>
                  <a:srgbClr val="000000"/>
                </a:solidFill>
              </a:rPr>
              <a:pPr/>
              <a:t>8</a:t>
            </a:fld>
            <a:endParaRPr lang="en-US" altLang="ar-SA" dirty="0">
              <a:solidFill>
                <a:srgbClr val="000000"/>
              </a:solidFill>
            </a:endParaRPr>
          </a:p>
        </p:txBody>
      </p:sp>
    </p:spTree>
    <p:extLst>
      <p:ext uri="{BB962C8B-B14F-4D97-AF65-F5344CB8AC3E}">
        <p14:creationId xmlns:p14="http://schemas.microsoft.com/office/powerpoint/2010/main" val="624540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804243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ar-SA" dirty="0"/>
              <a:t>© Copyright </a:t>
            </a:r>
            <a:r>
              <a:rPr lang="en-US" altLang="ar-SA" b="1" dirty="0"/>
              <a:t>PresentationGo.com</a:t>
            </a:r>
            <a:r>
              <a:rPr lang="en-US" altLang="ar-SA" dirty="0"/>
              <a:t> – The free PowerPoint template library</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fld id="{01B87B3E-75EF-492A-B5FA-6B12DB8D9BFD}" type="slidenum">
              <a:rPr lang="en-US" altLang="ar-SA" smtClean="0">
                <a:solidFill>
                  <a:srgbClr val="000000"/>
                </a:solidFill>
              </a:rPr>
              <a:pPr/>
              <a:t>10</a:t>
            </a:fld>
            <a:endParaRPr lang="en-US" altLang="ar-SA" dirty="0">
              <a:solidFill>
                <a:srgbClr val="000000"/>
              </a:solidFill>
            </a:endParaRPr>
          </a:p>
        </p:txBody>
      </p:sp>
    </p:spTree>
    <p:extLst>
      <p:ext uri="{BB962C8B-B14F-4D97-AF65-F5344CB8AC3E}">
        <p14:creationId xmlns:p14="http://schemas.microsoft.com/office/powerpoint/2010/main" val="1831366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ar-SA" dirty="0"/>
              <a:t>© Copyright </a:t>
            </a:r>
            <a:r>
              <a:rPr lang="en-US" altLang="ar-SA" b="1" dirty="0"/>
              <a:t>PresentationGo.com</a:t>
            </a:r>
            <a:r>
              <a:rPr lang="en-US" altLang="ar-SA" dirty="0"/>
              <a:t> – The free PowerPoint template library</a:t>
            </a: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fld id="{E7A9D549-5A5A-43BA-9C61-E462F8F37FD4}" type="slidenum">
              <a:rPr lang="en-US" altLang="ar-SA" smtClean="0">
                <a:solidFill>
                  <a:srgbClr val="000000"/>
                </a:solidFill>
              </a:rPr>
              <a:pPr/>
              <a:t>11</a:t>
            </a:fld>
            <a:endParaRPr lang="en-US" altLang="ar-SA" dirty="0">
              <a:solidFill>
                <a:srgbClr val="000000"/>
              </a:solidFill>
            </a:endParaRPr>
          </a:p>
        </p:txBody>
      </p:sp>
    </p:spTree>
    <p:extLst>
      <p:ext uri="{BB962C8B-B14F-4D97-AF65-F5344CB8AC3E}">
        <p14:creationId xmlns:p14="http://schemas.microsoft.com/office/powerpoint/2010/main" val="1947298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C48DCD8E-3DDE-4F62-8988-AE9D32E0021C}" type="slidenum">
              <a:rPr lang="ar-SA" smtClean="0"/>
              <a:t>12</a:t>
            </a:fld>
            <a:endParaRPr lang="ar-SA" dirty="0"/>
          </a:p>
        </p:txBody>
      </p:sp>
    </p:spTree>
    <p:extLst>
      <p:ext uri="{BB962C8B-B14F-4D97-AF65-F5344CB8AC3E}">
        <p14:creationId xmlns:p14="http://schemas.microsoft.com/office/powerpoint/2010/main" val="2213267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1560" y="1017497"/>
            <a:ext cx="5562600" cy="739056"/>
          </a:xfrm>
        </p:spPr>
        <p:txBody>
          <a:bodyPr anchor="b">
            <a:noAutofit/>
          </a:bodyPr>
          <a:lstStyle>
            <a:lvl1pPr>
              <a:defRPr sz="7200" b="1" cap="all" baseline="0">
                <a:solidFill>
                  <a:schemeClr val="tx1"/>
                </a:solidFill>
                <a:latin typeface="Helvetica" panose="020B0500000000000000" pitchFamily="34" charset="0"/>
              </a:defRPr>
            </a:lvl1pPr>
          </a:lstStyle>
          <a:p>
            <a:r>
              <a:rPr lang="en-US"/>
              <a:t>Click to edit Master title style</a:t>
            </a:r>
          </a:p>
        </p:txBody>
      </p:sp>
      <p:sp>
        <p:nvSpPr>
          <p:cNvPr id="3" name="Content Placeholder 2"/>
          <p:cNvSpPr>
            <a:spLocks noGrp="1"/>
          </p:cNvSpPr>
          <p:nvPr>
            <p:ph idx="1"/>
          </p:nvPr>
        </p:nvSpPr>
        <p:spPr>
          <a:xfrm>
            <a:off x="838200" y="2018581"/>
            <a:ext cx="5562600" cy="4037612"/>
          </a:xfrm>
        </p:spPr>
        <p:txBody>
          <a:bodyPr>
            <a:normAutofit/>
          </a:bodyPr>
          <a:lstStyle>
            <a:lvl1pPr>
              <a:defRPr sz="2200">
                <a:solidFill>
                  <a:schemeClr val="tx1"/>
                </a:solidFill>
              </a:defRPr>
            </a:lvl1pPr>
            <a:lvl2pPr>
              <a:defRPr sz="2200">
                <a:solidFill>
                  <a:schemeClr val="tx1"/>
                </a:solidFill>
              </a:defRPr>
            </a:lvl2pPr>
            <a:lvl3pPr>
              <a:defRPr sz="2200">
                <a:solidFill>
                  <a:schemeClr val="tx1"/>
                </a:solidFill>
              </a:defRPr>
            </a:lvl3pPr>
            <a:lvl4pPr>
              <a:defRPr sz="2200">
                <a:solidFill>
                  <a:schemeClr val="tx1"/>
                </a:solidFill>
              </a:defRPr>
            </a:lvl4pPr>
            <a:lvl5pPr>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982419"/>
      </p:ext>
    </p:extLst>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517417741"/>
      </p:ext>
    </p:extLst>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918413747"/>
      </p:ext>
    </p:extLst>
  </p:cSld>
  <p:clrMapOvr>
    <a:masterClrMapping/>
  </p:clrMapOvr>
  <p:transition spd="slow">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779035072"/>
      </p:ext>
    </p:extLst>
  </p:cSld>
  <p:clrMapOvr>
    <a:masterClrMapping/>
  </p:clrMapOvr>
  <p:transition spd="slow">
    <p:push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شريحة عنوان">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417325"/>
            <a:ext cx="9144000" cy="1478281"/>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2992438"/>
            <a:ext cx="9144000" cy="113760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ACF89BA0-6EB2-432C-83CB-5A7120BF2741}" type="datetimeFigureOut">
              <a:rPr lang="ar-SA" smtClean="0"/>
              <a:pPr/>
              <a:t>13/02/42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EFFEB00-D9CB-4C9E-AC17-ADDB092860B5}" type="slidenum">
              <a:rPr lang="ar-SA" smtClean="0"/>
              <a:pPr/>
              <a:t>‹#›</a:t>
            </a:fld>
            <a:endParaRPr lang="ar-SA"/>
          </a:p>
        </p:txBody>
      </p:sp>
    </p:spTree>
    <p:extLst>
      <p:ext uri="{BB962C8B-B14F-4D97-AF65-F5344CB8AC3E}">
        <p14:creationId xmlns:p14="http://schemas.microsoft.com/office/powerpoint/2010/main" val="2123651660"/>
      </p:ext>
    </p:extLst>
  </p:cSld>
  <p:clrMapOvr>
    <a:masterClrMapping/>
  </p:clrMapOvr>
  <p:transition spd="slow">
    <p:push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lvl1pPr algn="ctr">
              <a:defRPr sz="3600" b="1">
                <a:solidFill>
                  <a:schemeClr val="accent5">
                    <a:lumMod val="50000"/>
                  </a:schemeClr>
                </a:solidFill>
              </a:defRPr>
            </a:lvl1p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CF89BA0-6EB2-432C-83CB-5A7120BF2741}" type="datetimeFigureOut">
              <a:rPr lang="ar-SA" smtClean="0"/>
              <a:pPr/>
              <a:t>13/02/42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EFFEB00-D9CB-4C9E-AC17-ADDB092860B5}" type="slidenum">
              <a:rPr lang="ar-SA" smtClean="0"/>
              <a:pPr/>
              <a:t>‹#›</a:t>
            </a:fld>
            <a:endParaRPr lang="ar-SA"/>
          </a:p>
        </p:txBody>
      </p:sp>
    </p:spTree>
    <p:extLst>
      <p:ext uri="{BB962C8B-B14F-4D97-AF65-F5344CB8AC3E}">
        <p14:creationId xmlns:p14="http://schemas.microsoft.com/office/powerpoint/2010/main" val="948882581"/>
      </p:ext>
    </p:extLst>
  </p:cSld>
  <p:clrMapOvr>
    <a:masterClrMapping/>
  </p:clrMapOvr>
  <p:transition spd="slow">
    <p:push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1" y="1709744"/>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ACF89BA0-6EB2-432C-83CB-5A7120BF2741}" type="datetimeFigureOut">
              <a:rPr lang="ar-SA" smtClean="0"/>
              <a:pPr/>
              <a:t>13/02/42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EFFEB00-D9CB-4C9E-AC17-ADDB092860B5}" type="slidenum">
              <a:rPr lang="ar-SA" smtClean="0"/>
              <a:pPr/>
              <a:t>‹#›</a:t>
            </a:fld>
            <a:endParaRPr lang="ar-SA"/>
          </a:p>
        </p:txBody>
      </p:sp>
    </p:spTree>
    <p:extLst>
      <p:ext uri="{BB962C8B-B14F-4D97-AF65-F5344CB8AC3E}">
        <p14:creationId xmlns:p14="http://schemas.microsoft.com/office/powerpoint/2010/main" val="797841224"/>
      </p:ext>
    </p:extLst>
  </p:cSld>
  <p:clrMapOvr>
    <a:masterClrMapping/>
  </p:clrMapOvr>
  <p:transition spd="slow">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lvl1pPr algn="ctr">
              <a:defRPr sz="3600" b="1">
                <a:solidFill>
                  <a:schemeClr val="accent5">
                    <a:lumMod val="50000"/>
                  </a:schemeClr>
                </a:solidFill>
              </a:defRPr>
            </a:lvl1pPr>
          </a:lstStyle>
          <a:p>
            <a:r>
              <a:rPr lang="ar-SA"/>
              <a:t>انقر لتحرير نمط العنوان الرئيسي</a:t>
            </a:r>
          </a:p>
        </p:txBody>
      </p:sp>
      <p:sp>
        <p:nvSpPr>
          <p:cNvPr id="3" name="عنصر نائب للمحتوى 2"/>
          <p:cNvSpPr>
            <a:spLocks noGrp="1"/>
          </p:cNvSpPr>
          <p:nvPr>
            <p:ph sz="half" idx="1"/>
          </p:nvPr>
        </p:nvSpPr>
        <p:spPr>
          <a:xfrm>
            <a:off x="838200" y="1219200"/>
            <a:ext cx="5181600" cy="49577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219200"/>
            <a:ext cx="5181600" cy="49577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ACF89BA0-6EB2-432C-83CB-5A7120BF2741}" type="datetimeFigureOut">
              <a:rPr lang="ar-SA" smtClean="0"/>
              <a:pPr/>
              <a:t>13/02/42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7EFFEB00-D9CB-4C9E-AC17-ADDB092860B5}" type="slidenum">
              <a:rPr lang="ar-SA" smtClean="0"/>
              <a:pPr/>
              <a:t>‹#›</a:t>
            </a:fld>
            <a:endParaRPr lang="ar-SA"/>
          </a:p>
        </p:txBody>
      </p:sp>
    </p:spTree>
    <p:extLst>
      <p:ext uri="{BB962C8B-B14F-4D97-AF65-F5344CB8AC3E}">
        <p14:creationId xmlns:p14="http://schemas.microsoft.com/office/powerpoint/2010/main" val="4248420025"/>
      </p:ext>
    </p:extLst>
  </p:cSld>
  <p:clrMapOvr>
    <a:masterClrMapping/>
  </p:clrMapOvr>
  <p:transition spd="slow">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مقارنة">
    <p:spTree>
      <p:nvGrpSpPr>
        <p:cNvPr id="1" name=""/>
        <p:cNvGrpSpPr/>
        <p:nvPr/>
      </p:nvGrpSpPr>
      <p:grpSpPr>
        <a:xfrm>
          <a:off x="0" y="0"/>
          <a:ext cx="0" cy="0"/>
          <a:chOff x="0" y="0"/>
          <a:chExt cx="0" cy="0"/>
        </a:xfrm>
      </p:grpSpPr>
      <p:sp>
        <p:nvSpPr>
          <p:cNvPr id="3" name="عنصر نائب للنص 2"/>
          <p:cNvSpPr>
            <a:spLocks noGrp="1"/>
          </p:cNvSpPr>
          <p:nvPr>
            <p:ph type="body" idx="1"/>
          </p:nvPr>
        </p:nvSpPr>
        <p:spPr>
          <a:xfrm>
            <a:off x="839789" y="123920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9" y="2063116"/>
            <a:ext cx="5157787" cy="412654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3" y="123920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3" y="2063116"/>
            <a:ext cx="5183188" cy="412654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ACF89BA0-6EB2-432C-83CB-5A7120BF2741}" type="datetimeFigureOut">
              <a:rPr lang="ar-SA" smtClean="0"/>
              <a:pPr/>
              <a:t>13/02/42</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7EFFEB00-D9CB-4C9E-AC17-ADDB092860B5}" type="slidenum">
              <a:rPr lang="ar-SA" smtClean="0"/>
              <a:pPr/>
              <a:t>‹#›</a:t>
            </a:fld>
            <a:endParaRPr lang="ar-SA"/>
          </a:p>
        </p:txBody>
      </p:sp>
      <p:sp>
        <p:nvSpPr>
          <p:cNvPr id="10" name="عنوان 1"/>
          <p:cNvSpPr>
            <a:spLocks noGrp="1"/>
          </p:cNvSpPr>
          <p:nvPr>
            <p:ph type="title"/>
          </p:nvPr>
        </p:nvSpPr>
        <p:spPr>
          <a:xfrm>
            <a:off x="2621280" y="167011"/>
            <a:ext cx="8839200" cy="869315"/>
          </a:xfrm>
        </p:spPr>
        <p:txBody>
          <a:bodyPr/>
          <a:lstStyle/>
          <a:p>
            <a:r>
              <a:rPr lang="ar-SA"/>
              <a:t>انقر لتحرير نمط العنوان الرئيسي</a:t>
            </a:r>
          </a:p>
        </p:txBody>
      </p:sp>
    </p:spTree>
    <p:extLst>
      <p:ext uri="{BB962C8B-B14F-4D97-AF65-F5344CB8AC3E}">
        <p14:creationId xmlns:p14="http://schemas.microsoft.com/office/powerpoint/2010/main" val="3986276728"/>
      </p:ext>
    </p:extLst>
  </p:cSld>
  <p:clrMapOvr>
    <a:masterClrMapping/>
  </p:clrMapOvr>
  <p:transition spd="slow">
    <p:push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lvl1pPr algn="ctr">
              <a:defRPr sz="3600" b="1">
                <a:solidFill>
                  <a:schemeClr val="accent5">
                    <a:lumMod val="50000"/>
                  </a:schemeClr>
                </a:solidFill>
              </a:defRPr>
            </a:lvl1p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ACF89BA0-6EB2-432C-83CB-5A7120BF2741}" type="datetimeFigureOut">
              <a:rPr lang="ar-SA" smtClean="0"/>
              <a:pPr/>
              <a:t>13/02/42</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7EFFEB00-D9CB-4C9E-AC17-ADDB092860B5}" type="slidenum">
              <a:rPr lang="ar-SA" smtClean="0"/>
              <a:pPr/>
              <a:t>‹#›</a:t>
            </a:fld>
            <a:endParaRPr lang="ar-SA"/>
          </a:p>
        </p:txBody>
      </p:sp>
    </p:spTree>
    <p:extLst>
      <p:ext uri="{BB962C8B-B14F-4D97-AF65-F5344CB8AC3E}">
        <p14:creationId xmlns:p14="http://schemas.microsoft.com/office/powerpoint/2010/main" val="178349545"/>
      </p:ext>
    </p:extLst>
  </p:cSld>
  <p:clrMapOvr>
    <a:masterClrMapping/>
  </p:clrMapOvr>
  <p:transition spd="slow">
    <p:push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CF89BA0-6EB2-432C-83CB-5A7120BF2741}" type="datetimeFigureOut">
              <a:rPr lang="ar-SA" smtClean="0"/>
              <a:pPr/>
              <a:t>13/02/42</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7EFFEB00-D9CB-4C9E-AC17-ADDB092860B5}" type="slidenum">
              <a:rPr lang="ar-SA" smtClean="0"/>
              <a:pPr/>
              <a:t>‹#›</a:t>
            </a:fld>
            <a:endParaRPr lang="ar-SA"/>
          </a:p>
        </p:txBody>
      </p:sp>
    </p:spTree>
    <p:extLst>
      <p:ext uri="{BB962C8B-B14F-4D97-AF65-F5344CB8AC3E}">
        <p14:creationId xmlns:p14="http://schemas.microsoft.com/office/powerpoint/2010/main" val="1118932107"/>
      </p:ext>
    </p:extLst>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1560" y="1017497"/>
            <a:ext cx="5562600" cy="739056"/>
          </a:xfrm>
        </p:spPr>
        <p:txBody>
          <a:bodyPr anchor="b">
            <a:noAutofit/>
          </a:bodyPr>
          <a:lstStyle>
            <a:lvl1pPr>
              <a:defRPr sz="7200" b="1" cap="all" baseline="0">
                <a:solidFill>
                  <a:schemeClr val="tx1"/>
                </a:solidFill>
                <a:latin typeface="Helvetica" panose="020B0500000000000000" pitchFamily="34" charset="0"/>
              </a:defRPr>
            </a:lvl1pPr>
          </a:lstStyle>
          <a:p>
            <a:r>
              <a:rPr lang="en-US"/>
              <a:t>Click to edit Master title style</a:t>
            </a:r>
          </a:p>
        </p:txBody>
      </p:sp>
      <p:sp>
        <p:nvSpPr>
          <p:cNvPr id="3" name="Content Placeholder 2"/>
          <p:cNvSpPr>
            <a:spLocks noGrp="1"/>
          </p:cNvSpPr>
          <p:nvPr>
            <p:ph idx="1"/>
          </p:nvPr>
        </p:nvSpPr>
        <p:spPr>
          <a:xfrm>
            <a:off x="838200" y="2018581"/>
            <a:ext cx="5562600" cy="4037612"/>
          </a:xfrm>
        </p:spPr>
        <p:txBody>
          <a:bodyPr>
            <a:normAutofit/>
          </a:bodyPr>
          <a:lstStyle>
            <a:lvl1pPr>
              <a:defRPr sz="2200">
                <a:solidFill>
                  <a:schemeClr val="tx1"/>
                </a:solidFill>
              </a:defRPr>
            </a:lvl1pPr>
            <a:lvl2pPr>
              <a:defRPr sz="2200">
                <a:solidFill>
                  <a:schemeClr val="tx1"/>
                </a:solidFill>
              </a:defRPr>
            </a:lvl2pPr>
            <a:lvl3pPr>
              <a:defRPr sz="2200">
                <a:solidFill>
                  <a:schemeClr val="tx1"/>
                </a:solidFill>
              </a:defRPr>
            </a:lvl3pPr>
            <a:lvl4pPr>
              <a:defRPr sz="2200">
                <a:solidFill>
                  <a:schemeClr val="tx1"/>
                </a:solidFill>
              </a:defRPr>
            </a:lvl4pPr>
            <a:lvl5pPr>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231618"/>
      </p:ext>
    </p:extLst>
  </p:cSld>
  <p:clrMapOvr>
    <a:masterClrMapping/>
  </p:clrMapOvr>
  <p:transition spd="slow">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987430"/>
            <a:ext cx="3932237" cy="1069975"/>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ACF89BA0-6EB2-432C-83CB-5A7120BF2741}" type="datetimeFigureOut">
              <a:rPr lang="ar-SA" smtClean="0"/>
              <a:pPr/>
              <a:t>13/02/42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7EFFEB00-D9CB-4C9E-AC17-ADDB092860B5}" type="slidenum">
              <a:rPr lang="ar-SA" smtClean="0"/>
              <a:pPr/>
              <a:t>‹#›</a:t>
            </a:fld>
            <a:endParaRPr lang="ar-SA"/>
          </a:p>
        </p:txBody>
      </p:sp>
    </p:spTree>
    <p:extLst>
      <p:ext uri="{BB962C8B-B14F-4D97-AF65-F5344CB8AC3E}">
        <p14:creationId xmlns:p14="http://schemas.microsoft.com/office/powerpoint/2010/main" val="3254749655"/>
      </p:ext>
    </p:extLst>
  </p:cSld>
  <p:clrMapOvr>
    <a:masterClrMapping/>
  </p:clrMapOvr>
  <p:transition spd="slow">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ACF89BA0-6EB2-432C-83CB-5A7120BF2741}" type="datetimeFigureOut">
              <a:rPr lang="ar-SA" smtClean="0"/>
              <a:pPr/>
              <a:t>13/02/42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7EFFEB00-D9CB-4C9E-AC17-ADDB092860B5}" type="slidenum">
              <a:rPr lang="ar-SA" smtClean="0"/>
              <a:pPr/>
              <a:t>‹#›</a:t>
            </a:fld>
            <a:endParaRPr lang="ar-SA"/>
          </a:p>
        </p:txBody>
      </p:sp>
    </p:spTree>
    <p:extLst>
      <p:ext uri="{BB962C8B-B14F-4D97-AF65-F5344CB8AC3E}">
        <p14:creationId xmlns:p14="http://schemas.microsoft.com/office/powerpoint/2010/main" val="1603466948"/>
      </p:ext>
    </p:extLst>
  </p:cSld>
  <p:clrMapOvr>
    <a:masterClrMapping/>
  </p:clrMapOvr>
  <p:transition spd="slow">
    <p:push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lvl1pPr algn="ctr">
              <a:defRPr sz="3600" b="1">
                <a:solidFill>
                  <a:schemeClr val="accent5">
                    <a:lumMod val="50000"/>
                  </a:schemeClr>
                </a:solidFill>
              </a:defRPr>
            </a:lvl1p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CF89BA0-6EB2-432C-83CB-5A7120BF2741}" type="datetimeFigureOut">
              <a:rPr lang="ar-SA" smtClean="0"/>
              <a:pPr/>
              <a:t>13/02/42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EFFEB00-D9CB-4C9E-AC17-ADDB092860B5}" type="slidenum">
              <a:rPr lang="ar-SA" smtClean="0"/>
              <a:pPr/>
              <a:t>‹#›</a:t>
            </a:fld>
            <a:endParaRPr lang="ar-SA"/>
          </a:p>
        </p:txBody>
      </p:sp>
    </p:spTree>
    <p:extLst>
      <p:ext uri="{BB962C8B-B14F-4D97-AF65-F5344CB8AC3E}">
        <p14:creationId xmlns:p14="http://schemas.microsoft.com/office/powerpoint/2010/main" val="650175140"/>
      </p:ext>
    </p:extLst>
  </p:cSld>
  <p:clrMapOvr>
    <a:masterClrMapping/>
  </p:clrMapOvr>
  <p:transition spd="slow">
    <p:push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2"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3"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ACF89BA0-6EB2-432C-83CB-5A7120BF2741}" type="datetimeFigureOut">
              <a:rPr lang="ar-SA" smtClean="0"/>
              <a:pPr/>
              <a:t>13/02/42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EFFEB00-D9CB-4C9E-AC17-ADDB092860B5}" type="slidenum">
              <a:rPr lang="ar-SA" smtClean="0"/>
              <a:pPr/>
              <a:t>‹#›</a:t>
            </a:fld>
            <a:endParaRPr lang="ar-SA"/>
          </a:p>
        </p:txBody>
      </p:sp>
    </p:spTree>
    <p:extLst>
      <p:ext uri="{BB962C8B-B14F-4D97-AF65-F5344CB8AC3E}">
        <p14:creationId xmlns:p14="http://schemas.microsoft.com/office/powerpoint/2010/main" val="257623317"/>
      </p:ext>
    </p:extLst>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903099163"/>
      </p:ext>
    </p:extLst>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30092949"/>
      </p:ext>
    </p:extLst>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341628572"/>
      </p:ext>
    </p:extLst>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112613446"/>
      </p:ext>
    </p:extLst>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548651689"/>
      </p:ext>
    </p:extLst>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1560" y="1017497"/>
            <a:ext cx="5562600" cy="739056"/>
          </a:xfrm>
        </p:spPr>
        <p:txBody>
          <a:bodyPr anchor="b">
            <a:noAutofit/>
          </a:bodyPr>
          <a:lstStyle>
            <a:lvl1pPr>
              <a:defRPr sz="7200" b="1" cap="all" baseline="0">
                <a:solidFill>
                  <a:schemeClr val="tx1"/>
                </a:solidFill>
                <a:latin typeface="Helvetica" panose="020B0500000000000000" pitchFamily="34" charset="0"/>
              </a:defRPr>
            </a:lvl1pPr>
          </a:lstStyle>
          <a:p>
            <a:r>
              <a:rPr lang="en-US"/>
              <a:t>Click to edit Master title style</a:t>
            </a:r>
          </a:p>
        </p:txBody>
      </p:sp>
      <p:sp>
        <p:nvSpPr>
          <p:cNvPr id="3" name="Content Placeholder 2"/>
          <p:cNvSpPr>
            <a:spLocks noGrp="1"/>
          </p:cNvSpPr>
          <p:nvPr>
            <p:ph idx="1"/>
          </p:nvPr>
        </p:nvSpPr>
        <p:spPr>
          <a:xfrm>
            <a:off x="838200" y="2018581"/>
            <a:ext cx="5562600" cy="4037612"/>
          </a:xfrm>
        </p:spPr>
        <p:txBody>
          <a:bodyPr>
            <a:normAutofit/>
          </a:bodyPr>
          <a:lstStyle>
            <a:lvl1pPr>
              <a:defRPr sz="2200">
                <a:solidFill>
                  <a:schemeClr val="tx1"/>
                </a:solidFill>
              </a:defRPr>
            </a:lvl1pPr>
            <a:lvl2pPr>
              <a:defRPr sz="2200">
                <a:solidFill>
                  <a:schemeClr val="tx1"/>
                </a:solidFill>
              </a:defRPr>
            </a:lvl2pPr>
            <a:lvl3pPr>
              <a:defRPr sz="2200">
                <a:solidFill>
                  <a:schemeClr val="tx1"/>
                </a:solidFill>
              </a:defRPr>
            </a:lvl3pPr>
            <a:lvl4pPr>
              <a:defRPr sz="2200">
                <a:solidFill>
                  <a:schemeClr val="tx1"/>
                </a:solidFill>
              </a:defRPr>
            </a:lvl4pPr>
            <a:lvl5pPr>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903782"/>
      </p:ext>
    </p:extLst>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1560" y="1017497"/>
            <a:ext cx="5562600" cy="739056"/>
          </a:xfrm>
        </p:spPr>
        <p:txBody>
          <a:bodyPr anchor="b">
            <a:noAutofit/>
          </a:bodyPr>
          <a:lstStyle>
            <a:lvl1pPr>
              <a:defRPr sz="7200" b="1" cap="all" baseline="0">
                <a:solidFill>
                  <a:schemeClr val="tx1"/>
                </a:solidFill>
                <a:latin typeface="Helvetica" panose="020B0500000000000000" pitchFamily="34" charset="0"/>
              </a:defRPr>
            </a:lvl1pPr>
          </a:lstStyle>
          <a:p>
            <a:r>
              <a:rPr lang="en-US"/>
              <a:t>Click to edit Master title style</a:t>
            </a:r>
          </a:p>
        </p:txBody>
      </p:sp>
      <p:sp>
        <p:nvSpPr>
          <p:cNvPr id="3" name="Content Placeholder 2"/>
          <p:cNvSpPr>
            <a:spLocks noGrp="1"/>
          </p:cNvSpPr>
          <p:nvPr>
            <p:ph idx="1"/>
          </p:nvPr>
        </p:nvSpPr>
        <p:spPr>
          <a:xfrm>
            <a:off x="838200" y="2018581"/>
            <a:ext cx="5562600" cy="4037612"/>
          </a:xfrm>
        </p:spPr>
        <p:txBody>
          <a:bodyPr>
            <a:normAutofit/>
          </a:bodyPr>
          <a:lstStyle>
            <a:lvl1pPr>
              <a:defRPr sz="2200">
                <a:solidFill>
                  <a:schemeClr val="tx1"/>
                </a:solidFill>
              </a:defRPr>
            </a:lvl1pPr>
            <a:lvl2pPr>
              <a:defRPr sz="2200">
                <a:solidFill>
                  <a:schemeClr val="tx1"/>
                </a:solidFill>
              </a:defRPr>
            </a:lvl2pPr>
            <a:lvl3pPr>
              <a:defRPr sz="2200">
                <a:solidFill>
                  <a:schemeClr val="tx1"/>
                </a:solidFill>
              </a:defRPr>
            </a:lvl3pPr>
            <a:lvl4pPr>
              <a:defRPr sz="2200">
                <a:solidFill>
                  <a:schemeClr val="tx1"/>
                </a:solidFill>
              </a:defRPr>
            </a:lvl4pPr>
            <a:lvl5pPr>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9852493"/>
      </p:ext>
    </p:extLst>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1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ar-SA"/>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text styles</a:t>
            </a:r>
          </a:p>
          <a:p>
            <a:pPr lvl="1"/>
            <a:r>
              <a:rPr lang="en-US" altLang="ar-SA"/>
              <a:t>Second level</a:t>
            </a:r>
          </a:p>
          <a:p>
            <a:pPr lvl="2"/>
            <a:r>
              <a:rPr lang="en-US" altLang="ar-SA"/>
              <a:t>Third level</a:t>
            </a:r>
          </a:p>
          <a:p>
            <a:pPr lvl="3"/>
            <a:r>
              <a:rPr lang="en-US" altLang="ar-SA"/>
              <a:t>Fourth level</a:t>
            </a:r>
          </a:p>
          <a:p>
            <a:pPr lvl="4"/>
            <a:r>
              <a:rPr lang="en-US" altLang="ar-SA"/>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A3CF5D10-6CF4-4C36-9AEF-118345DC0DAA}" type="datetimeFigureOut">
              <a:rPr lang="en-US"/>
              <a:pPr>
                <a:defRPr/>
              </a:pPr>
              <a:t>9/30/2020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defRPr>
            </a:lvl1pPr>
          </a:lstStyle>
          <a:p>
            <a:pPr>
              <a:defRPr/>
            </a:pPr>
            <a:fld id="{D0AF028C-6A15-4D96-A699-AAAEEEF18B79}" type="slidenum">
              <a:rPr lang="en-US"/>
              <a:pPr>
                <a:defRPr/>
              </a:pPr>
              <a:t>‹#›</a:t>
            </a:fld>
            <a:endParaRPr lang="en-US" dirty="0"/>
          </a:p>
        </p:txBody>
      </p:sp>
      <p:sp>
        <p:nvSpPr>
          <p:cNvPr id="7" name="Rectangle 6"/>
          <p:cNvSpPr/>
          <p:nvPr userDrawn="1"/>
        </p:nvSpPr>
        <p:spPr>
          <a:xfrm>
            <a:off x="0" y="6305550"/>
            <a:ext cx="121920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eaLnBrk="1" fontAlgn="auto" hangingPunct="1">
              <a:spcBef>
                <a:spcPts val="0"/>
              </a:spcBef>
              <a:spcAft>
                <a:spcPts val="0"/>
              </a:spcAft>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1032" name="Rectangle 7"/>
          <p:cNvSpPr>
            <a:spLocks noChangeArrowheads="1"/>
          </p:cNvSpPr>
          <p:nvPr userDrawn="1"/>
        </p:nvSpPr>
        <p:spPr bwMode="auto">
          <a:xfrm>
            <a:off x="-12700" y="6959600"/>
            <a:ext cx="1660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defRPr/>
            </a:pPr>
            <a:r>
              <a:rPr lang="en-US" altLang="ar-SA" sz="1100" dirty="0">
                <a:solidFill>
                  <a:srgbClr val="555555"/>
                </a:solidFill>
                <a:latin typeface="Open Sans"/>
              </a:rPr>
              <a:t>© </a:t>
            </a:r>
            <a:r>
              <a:rPr lang="en-US" altLang="ar-SA" sz="1100" dirty="0">
                <a:solidFill>
                  <a:srgbClr val="A5CD28"/>
                </a:solidFill>
                <a:latin typeface="Open Sans"/>
                <a:hlinkClick r:id="rId3" tooltip="PresentationGo!"/>
              </a:rPr>
              <a:t>presentationgo.com</a:t>
            </a:r>
            <a:endParaRPr lang="en-US" altLang="ar-SA" sz="1100" dirty="0">
              <a:solidFill>
                <a:srgbClr val="000000"/>
              </a:solidFill>
            </a:endParaRPr>
          </a:p>
        </p:txBody>
      </p:sp>
      <p:grpSp>
        <p:nvGrpSpPr>
          <p:cNvPr id="1033" name="Group 8"/>
          <p:cNvGrpSpPr>
            <a:grpSpLocks/>
          </p:cNvGrpSpPr>
          <p:nvPr userDrawn="1"/>
        </p:nvGrpSpPr>
        <p:grpSpPr bwMode="auto">
          <a:xfrm>
            <a:off x="-1654175" y="-73025"/>
            <a:ext cx="1568450" cy="611188"/>
            <a:chOff x="-2096383" y="21447"/>
            <a:chExt cx="1569183" cy="612144"/>
          </a:xfrm>
        </p:grpSpPr>
        <p:sp>
          <p:nvSpPr>
            <p:cNvPr id="1034" name="TextBox 9"/>
            <p:cNvSpPr txBox="1">
              <a:spLocks noChangeArrowheads="1"/>
            </p:cNvSpPr>
            <p:nvPr userDrawn="1"/>
          </p:nvSpPr>
          <p:spPr bwMode="auto">
            <a:xfrm>
              <a:off x="-2096383" y="21447"/>
              <a:ext cx="365296" cy="2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defRPr/>
              </a:pPr>
              <a:r>
                <a:rPr lang="en-US" altLang="ar-SA" sz="1000" dirty="0">
                  <a:solidFill>
                    <a:srgbClr val="000000"/>
                  </a:solidFill>
                  <a:latin typeface="Open Sans"/>
                  <a:ea typeface="Open Sans"/>
                  <a:cs typeface="Open Sans"/>
                </a:rPr>
                <a:t>By:</a:t>
              </a:r>
            </a:p>
          </p:txBody>
        </p:sp>
        <p:sp>
          <p:nvSpPr>
            <p:cNvPr id="1035" name="TextBox 10"/>
            <p:cNvSpPr txBox="1">
              <a:spLocks noChangeArrowheads="1"/>
            </p:cNvSpPr>
            <p:nvPr userDrawn="1"/>
          </p:nvSpPr>
          <p:spPr bwMode="auto">
            <a:xfrm>
              <a:off x="-1002085" y="387143"/>
              <a:ext cx="474885" cy="2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defRPr/>
              </a:pPr>
              <a:r>
                <a:rPr lang="en-US" altLang="ar-SA" sz="1000" dirty="0">
                  <a:solidFill>
                    <a:srgbClr val="000000"/>
                  </a:solidFill>
                  <a:latin typeface="Open Sans"/>
                  <a:ea typeface="Open Sans"/>
                  <a:cs typeface="Open Sans"/>
                </a:rPr>
                <a:t>.com</a:t>
              </a:r>
            </a:p>
          </p:txBody>
        </p:sp>
        <p:pic>
          <p:nvPicPr>
            <p:cNvPr id="1036" name="Picture 11"/>
            <p:cNvPicPr>
              <a:picLocks noChangeAspect="1"/>
            </p:cNvPicPr>
            <p:nvPr userDrawn="1"/>
          </p:nvPicPr>
          <p:blipFill>
            <a:blip cstate="print">
              <a:extLst>
                <a:ext uri="{28A0092B-C50C-407E-A947-70E740481C1C}">
                  <a14:useLocalDpi xmlns:a14="http://schemas.microsoft.com/office/drawing/2010/main" val="0"/>
                </a:ext>
              </a:extLst>
            </a:blip>
            <a:srcRect/>
            <a:stretch>
              <a:fillRect/>
            </a:stretch>
          </p:blipFill>
          <p:spPr bwMode="auto">
            <a:xfrm>
              <a:off x="-2018604" y="234547"/>
              <a:ext cx="1405251" cy="1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922" r:id="rId1"/>
  </p:sldLayoutIdLst>
  <p:transition spd="slow">
    <p:push dir="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163513"/>
            <a:ext cx="10515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title style</a:t>
            </a:r>
          </a:p>
        </p:txBody>
      </p:sp>
      <p:sp>
        <p:nvSpPr>
          <p:cNvPr id="4099" name="Text Placeholder 2"/>
          <p:cNvSpPr>
            <a:spLocks noGrp="1"/>
          </p:cNvSpPr>
          <p:nvPr>
            <p:ph type="body" idx="1"/>
          </p:nvPr>
        </p:nvSpPr>
        <p:spPr bwMode="auto">
          <a:xfrm>
            <a:off x="838200" y="1219200"/>
            <a:ext cx="105156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text styles</a:t>
            </a:r>
          </a:p>
          <a:p>
            <a:pPr lvl="1"/>
            <a:r>
              <a:rPr lang="en-US" altLang="ar-SA"/>
              <a:t>Second level</a:t>
            </a:r>
          </a:p>
          <a:p>
            <a:pPr lvl="2"/>
            <a:r>
              <a:rPr lang="en-US" altLang="ar-SA"/>
              <a:t>Third level</a:t>
            </a:r>
          </a:p>
          <a:p>
            <a:pPr lvl="3"/>
            <a:r>
              <a:rPr lang="en-US" altLang="ar-SA"/>
              <a:t>Fourth level</a:t>
            </a:r>
          </a:p>
          <a:p>
            <a:pPr lvl="4"/>
            <a:r>
              <a:rPr lang="en-US" altLang="ar-SA"/>
              <a:t>Fifth level</a:t>
            </a:r>
          </a:p>
        </p:txBody>
      </p:sp>
      <p:sp>
        <p:nvSpPr>
          <p:cNvPr id="9" name="Rectangle 8"/>
          <p:cNvSpPr/>
          <p:nvPr userDrawn="1"/>
        </p:nvSpPr>
        <p:spPr>
          <a:xfrm>
            <a:off x="0" y="6305550"/>
            <a:ext cx="121920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eaLnBrk="1" fontAlgn="auto" hangingPunct="1">
              <a:spcBef>
                <a:spcPts val="0"/>
              </a:spcBef>
              <a:spcAft>
                <a:spcPts val="0"/>
              </a:spcAft>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4101" name="Rectangle 6"/>
          <p:cNvSpPr>
            <a:spLocks noChangeArrowheads="1"/>
          </p:cNvSpPr>
          <p:nvPr userDrawn="1"/>
        </p:nvSpPr>
        <p:spPr bwMode="auto">
          <a:xfrm>
            <a:off x="-12700" y="6959600"/>
            <a:ext cx="1660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100" dirty="0">
                <a:solidFill>
                  <a:srgbClr val="555555"/>
                </a:solidFill>
                <a:latin typeface="Open Sans"/>
              </a:rPr>
              <a:t>© </a:t>
            </a:r>
            <a:r>
              <a:rPr lang="en-US" altLang="ar-SA" sz="1100" dirty="0">
                <a:solidFill>
                  <a:srgbClr val="A5CD28"/>
                </a:solidFill>
                <a:latin typeface="Open Sans"/>
                <a:hlinkClick r:id="rId3" tooltip="PresentationGo!"/>
              </a:rPr>
              <a:t>presentationgo.com</a:t>
            </a:r>
            <a:endParaRPr lang="en-US" altLang="ar-SA" sz="1100" dirty="0">
              <a:solidFill>
                <a:srgbClr val="000000"/>
              </a:solidFill>
            </a:endParaRPr>
          </a:p>
        </p:txBody>
      </p:sp>
      <p:sp>
        <p:nvSpPr>
          <p:cNvPr id="13" name="Freeform 12"/>
          <p:cNvSpPr/>
          <p:nvPr userDrawn="1"/>
        </p:nvSpPr>
        <p:spPr>
          <a:xfrm rot="5400000">
            <a:off x="91281" y="173832"/>
            <a:ext cx="369887" cy="571500"/>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grpSp>
        <p:nvGrpSpPr>
          <p:cNvPr id="4103" name="Group 13"/>
          <p:cNvGrpSpPr>
            <a:grpSpLocks/>
          </p:cNvGrpSpPr>
          <p:nvPr userDrawn="1"/>
        </p:nvGrpSpPr>
        <p:grpSpPr bwMode="auto">
          <a:xfrm>
            <a:off x="-1654175" y="-15875"/>
            <a:ext cx="1568450" cy="611188"/>
            <a:chOff x="-2096383" y="21447"/>
            <a:chExt cx="1569183" cy="612144"/>
          </a:xfrm>
        </p:grpSpPr>
        <p:sp>
          <p:nvSpPr>
            <p:cNvPr id="4104" name="TextBox 14"/>
            <p:cNvSpPr txBox="1">
              <a:spLocks noChangeArrowheads="1"/>
            </p:cNvSpPr>
            <p:nvPr userDrawn="1"/>
          </p:nvSpPr>
          <p:spPr bwMode="auto">
            <a:xfrm>
              <a:off x="-2096383" y="21447"/>
              <a:ext cx="3658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000" dirty="0">
                  <a:solidFill>
                    <a:srgbClr val="000000"/>
                  </a:solidFill>
                  <a:latin typeface="Open Sans"/>
                  <a:ea typeface="Open Sans"/>
                  <a:cs typeface="Open Sans"/>
                </a:rPr>
                <a:t>By:</a:t>
              </a:r>
            </a:p>
          </p:txBody>
        </p:sp>
        <p:sp>
          <p:nvSpPr>
            <p:cNvPr id="4105" name="TextBox 15"/>
            <p:cNvSpPr txBox="1">
              <a:spLocks noChangeArrowheads="1"/>
            </p:cNvSpPr>
            <p:nvPr userDrawn="1"/>
          </p:nvSpPr>
          <p:spPr bwMode="auto">
            <a:xfrm>
              <a:off x="-1002010" y="387370"/>
              <a:ext cx="4748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000" dirty="0">
                  <a:solidFill>
                    <a:srgbClr val="000000"/>
                  </a:solidFill>
                  <a:latin typeface="Open Sans"/>
                  <a:ea typeface="Open Sans"/>
                  <a:cs typeface="Open Sans"/>
                </a:rPr>
                <a:t>.com</a:t>
              </a:r>
            </a:p>
          </p:txBody>
        </p:sp>
        <p:pic>
          <p:nvPicPr>
            <p:cNvPr id="4106" name="Picture 16"/>
            <p:cNvPicPr>
              <a:picLocks noChangeAspect="1"/>
            </p:cNvPicPr>
            <p:nvPr userDrawn="1"/>
          </p:nvPicPr>
          <p:blipFill>
            <a:blip cstate="print">
              <a:extLst>
                <a:ext uri="{28A0092B-C50C-407E-A947-70E740481C1C}">
                  <a14:useLocalDpi xmlns:a14="http://schemas.microsoft.com/office/drawing/2010/main" val="0"/>
                </a:ext>
              </a:extLst>
            </a:blip>
            <a:srcRect/>
            <a:stretch>
              <a:fillRect/>
            </a:stretch>
          </p:blipFill>
          <p:spPr bwMode="auto">
            <a:xfrm>
              <a:off x="-2018604" y="234547"/>
              <a:ext cx="1405251" cy="1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687206"/>
      </p:ext>
    </p:extLst>
  </p:cSld>
  <p:clrMap bg1="lt1" tx1="dk1" bg2="lt2" tx2="dk2" accent1="accent1" accent2="accent2" accent3="accent3" accent4="accent4" accent5="accent5" accent6="accent6" hlink="hlink" folHlink="folHlink"/>
  <p:sldLayoutIdLst>
    <p:sldLayoutId id="2147483936" r:id="rId1"/>
  </p:sldLayoutIdLst>
  <p:transition spd="slow">
    <p:push dir="r"/>
  </p:transition>
  <p:txStyles>
    <p:titleStyle>
      <a:lvl1pPr algn="l" rtl="0" fontAlgn="base">
        <a:lnSpc>
          <a:spcPct val="90000"/>
        </a:lnSpc>
        <a:spcBef>
          <a:spcPct val="0"/>
        </a:spcBef>
        <a:spcAft>
          <a:spcPct val="0"/>
        </a:spcAft>
        <a:defRPr lang="en-US" sz="3600" b="1" kern="1200">
          <a:solidFill>
            <a:schemeClr val="tx1"/>
          </a:solidFill>
          <a:latin typeface="Helvetica" panose="020B0500000000000000" pitchFamily="34" charset="0"/>
          <a:ea typeface="+mj-ea"/>
          <a:cs typeface="+mj-cs"/>
        </a:defRPr>
      </a:lvl1pPr>
      <a:lvl2pPr algn="l" rtl="0" fontAlgn="base">
        <a:lnSpc>
          <a:spcPct val="90000"/>
        </a:lnSpc>
        <a:spcBef>
          <a:spcPct val="0"/>
        </a:spcBef>
        <a:spcAft>
          <a:spcPct val="0"/>
        </a:spcAft>
        <a:defRPr sz="3600" b="1">
          <a:solidFill>
            <a:schemeClr val="tx1"/>
          </a:solidFill>
          <a:latin typeface="Helvetica" pitchFamily="34" charset="0"/>
        </a:defRPr>
      </a:lvl2pPr>
      <a:lvl3pPr algn="l" rtl="0" fontAlgn="base">
        <a:lnSpc>
          <a:spcPct val="90000"/>
        </a:lnSpc>
        <a:spcBef>
          <a:spcPct val="0"/>
        </a:spcBef>
        <a:spcAft>
          <a:spcPct val="0"/>
        </a:spcAft>
        <a:defRPr sz="3600" b="1">
          <a:solidFill>
            <a:schemeClr val="tx1"/>
          </a:solidFill>
          <a:latin typeface="Helvetica" pitchFamily="34" charset="0"/>
        </a:defRPr>
      </a:lvl3pPr>
      <a:lvl4pPr algn="l" rtl="0" fontAlgn="base">
        <a:lnSpc>
          <a:spcPct val="90000"/>
        </a:lnSpc>
        <a:spcBef>
          <a:spcPct val="0"/>
        </a:spcBef>
        <a:spcAft>
          <a:spcPct val="0"/>
        </a:spcAft>
        <a:defRPr sz="3600" b="1">
          <a:solidFill>
            <a:schemeClr val="tx1"/>
          </a:solidFill>
          <a:latin typeface="Helvetica" pitchFamily="34" charset="0"/>
        </a:defRPr>
      </a:lvl4pPr>
      <a:lvl5pPr algn="l" rtl="0" fontAlgn="base">
        <a:lnSpc>
          <a:spcPct val="90000"/>
        </a:lnSpc>
        <a:spcBef>
          <a:spcPct val="0"/>
        </a:spcBef>
        <a:spcAft>
          <a:spcPct val="0"/>
        </a:spcAft>
        <a:defRPr sz="3600" b="1">
          <a:solidFill>
            <a:schemeClr val="tx1"/>
          </a:solidFill>
          <a:latin typeface="Helvetica" pitchFamily="34" charset="0"/>
        </a:defRPr>
      </a:lvl5pPr>
      <a:lvl6pPr marL="457200" algn="l" rtl="0" fontAlgn="base">
        <a:lnSpc>
          <a:spcPct val="90000"/>
        </a:lnSpc>
        <a:spcBef>
          <a:spcPct val="0"/>
        </a:spcBef>
        <a:spcAft>
          <a:spcPct val="0"/>
        </a:spcAft>
        <a:defRPr sz="3600" b="1">
          <a:solidFill>
            <a:schemeClr val="tx1"/>
          </a:solidFill>
          <a:latin typeface="Helvetica" pitchFamily="34" charset="0"/>
        </a:defRPr>
      </a:lvl6pPr>
      <a:lvl7pPr marL="914400" algn="l" rtl="0" fontAlgn="base">
        <a:lnSpc>
          <a:spcPct val="90000"/>
        </a:lnSpc>
        <a:spcBef>
          <a:spcPct val="0"/>
        </a:spcBef>
        <a:spcAft>
          <a:spcPct val="0"/>
        </a:spcAft>
        <a:defRPr sz="3600" b="1">
          <a:solidFill>
            <a:schemeClr val="tx1"/>
          </a:solidFill>
          <a:latin typeface="Helvetica" pitchFamily="34" charset="0"/>
        </a:defRPr>
      </a:lvl7pPr>
      <a:lvl8pPr marL="1371600" algn="l" rtl="0" fontAlgn="base">
        <a:lnSpc>
          <a:spcPct val="90000"/>
        </a:lnSpc>
        <a:spcBef>
          <a:spcPct val="0"/>
        </a:spcBef>
        <a:spcAft>
          <a:spcPct val="0"/>
        </a:spcAft>
        <a:defRPr sz="3600" b="1">
          <a:solidFill>
            <a:schemeClr val="tx1"/>
          </a:solidFill>
          <a:latin typeface="Helvetica" pitchFamily="34" charset="0"/>
        </a:defRPr>
      </a:lvl8pPr>
      <a:lvl9pPr marL="1828800" algn="l" rtl="0" fontAlgn="base">
        <a:lnSpc>
          <a:spcPct val="90000"/>
        </a:lnSpc>
        <a:spcBef>
          <a:spcPct val="0"/>
        </a:spcBef>
        <a:spcAft>
          <a:spcPct val="0"/>
        </a:spcAft>
        <a:defRPr sz="3600" b="1">
          <a:solidFill>
            <a:schemeClr val="tx1"/>
          </a:solidFill>
          <a:latin typeface="Helvetica"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400" kern="1200">
          <a:solidFill>
            <a:schemeClr val="tx1"/>
          </a:solidFill>
          <a:latin typeface="+mj-lt"/>
          <a:ea typeface="+mn-ea"/>
          <a:cs typeface="+mn-cs"/>
        </a:defRPr>
      </a:lvl1pPr>
      <a:lvl2pPr marL="685800" indent="-228600" algn="l" rtl="0" fontAlgn="base">
        <a:lnSpc>
          <a:spcPct val="90000"/>
        </a:lnSpc>
        <a:spcBef>
          <a:spcPts val="500"/>
        </a:spcBef>
        <a:spcAft>
          <a:spcPct val="0"/>
        </a:spcAft>
        <a:buFont typeface="Arial" pitchFamily="34" charset="0"/>
        <a:buChar char="•"/>
        <a:defRPr sz="2000" kern="1200">
          <a:solidFill>
            <a:schemeClr val="tx1"/>
          </a:solidFill>
          <a:latin typeface="+mj-lt"/>
          <a:ea typeface="+mn-ea"/>
          <a:cs typeface="+mn-cs"/>
        </a:defRPr>
      </a:lvl2pPr>
      <a:lvl3pPr marL="1143000" indent="-228600" algn="l" rtl="0" fontAlgn="base">
        <a:lnSpc>
          <a:spcPct val="90000"/>
        </a:lnSpc>
        <a:spcBef>
          <a:spcPts val="500"/>
        </a:spcBef>
        <a:spcAft>
          <a:spcPct val="0"/>
        </a:spcAft>
        <a:buFont typeface="Arial" pitchFamily="34" charset="0"/>
        <a:buChar char="•"/>
        <a:defRPr kern="1200">
          <a:solidFill>
            <a:schemeClr val="tx1"/>
          </a:solidFill>
          <a:latin typeface="+mj-lt"/>
          <a:ea typeface="+mn-ea"/>
          <a:cs typeface="+mn-cs"/>
        </a:defRPr>
      </a:lvl3pPr>
      <a:lvl4pPr marL="1600200" indent="-228600" algn="l" rtl="0" fontAlgn="base">
        <a:lnSpc>
          <a:spcPct val="90000"/>
        </a:lnSpc>
        <a:spcBef>
          <a:spcPts val="500"/>
        </a:spcBef>
        <a:spcAft>
          <a:spcPct val="0"/>
        </a:spcAft>
        <a:buFont typeface="Arial" pitchFamily="34" charset="0"/>
        <a:buChar char="•"/>
        <a:defRPr sz="1600" kern="1200">
          <a:solidFill>
            <a:schemeClr val="tx1"/>
          </a:solidFill>
          <a:latin typeface="+mj-lt"/>
          <a:ea typeface="+mn-ea"/>
          <a:cs typeface="+mn-cs"/>
        </a:defRPr>
      </a:lvl4pPr>
      <a:lvl5pPr marL="2057400" indent="-228600" algn="l" rtl="0" fontAlgn="base">
        <a:lnSpc>
          <a:spcPct val="90000"/>
        </a:lnSpc>
        <a:spcBef>
          <a:spcPts val="500"/>
        </a:spcBef>
        <a:spcAft>
          <a:spcPct val="0"/>
        </a:spcAft>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838200" y="163513"/>
            <a:ext cx="10515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title style</a:t>
            </a:r>
          </a:p>
        </p:txBody>
      </p:sp>
      <p:sp>
        <p:nvSpPr>
          <p:cNvPr id="5123" name="Text Placeholder 2"/>
          <p:cNvSpPr>
            <a:spLocks noGrp="1"/>
          </p:cNvSpPr>
          <p:nvPr>
            <p:ph type="body" idx="1"/>
          </p:nvPr>
        </p:nvSpPr>
        <p:spPr bwMode="auto">
          <a:xfrm>
            <a:off x="838200" y="1219200"/>
            <a:ext cx="105156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text styles</a:t>
            </a:r>
          </a:p>
          <a:p>
            <a:pPr lvl="1"/>
            <a:r>
              <a:rPr lang="en-US" altLang="ar-SA"/>
              <a:t>Second level</a:t>
            </a:r>
          </a:p>
          <a:p>
            <a:pPr lvl="2"/>
            <a:r>
              <a:rPr lang="en-US" altLang="ar-SA"/>
              <a:t>Third level</a:t>
            </a:r>
          </a:p>
          <a:p>
            <a:pPr lvl="3"/>
            <a:r>
              <a:rPr lang="en-US" altLang="ar-SA"/>
              <a:t>Fourth level</a:t>
            </a:r>
          </a:p>
          <a:p>
            <a:pPr lvl="4"/>
            <a:r>
              <a:rPr lang="en-US" altLang="ar-SA"/>
              <a:t>Fifth level</a:t>
            </a:r>
          </a:p>
        </p:txBody>
      </p:sp>
      <p:sp>
        <p:nvSpPr>
          <p:cNvPr id="9" name="Rectangle 8"/>
          <p:cNvSpPr/>
          <p:nvPr userDrawn="1"/>
        </p:nvSpPr>
        <p:spPr>
          <a:xfrm>
            <a:off x="0" y="6305550"/>
            <a:ext cx="121920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eaLnBrk="1" fontAlgn="auto" hangingPunct="1">
              <a:spcBef>
                <a:spcPts val="0"/>
              </a:spcBef>
              <a:spcAft>
                <a:spcPts val="0"/>
              </a:spcAft>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5125" name="Rectangle 6"/>
          <p:cNvSpPr>
            <a:spLocks noChangeArrowheads="1"/>
          </p:cNvSpPr>
          <p:nvPr userDrawn="1"/>
        </p:nvSpPr>
        <p:spPr bwMode="auto">
          <a:xfrm>
            <a:off x="-12700" y="6959600"/>
            <a:ext cx="1660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100" dirty="0">
                <a:solidFill>
                  <a:srgbClr val="555555"/>
                </a:solidFill>
                <a:latin typeface="Open Sans"/>
              </a:rPr>
              <a:t>© </a:t>
            </a:r>
            <a:r>
              <a:rPr lang="en-US" altLang="ar-SA" sz="1100" dirty="0">
                <a:solidFill>
                  <a:srgbClr val="A5CD28"/>
                </a:solidFill>
                <a:latin typeface="Open Sans"/>
                <a:hlinkClick r:id="rId3" tooltip="PresentationGo!"/>
              </a:rPr>
              <a:t>presentationgo.com</a:t>
            </a:r>
            <a:endParaRPr lang="en-US" altLang="ar-SA" sz="1100" dirty="0">
              <a:solidFill>
                <a:srgbClr val="000000"/>
              </a:solidFill>
            </a:endParaRPr>
          </a:p>
        </p:txBody>
      </p:sp>
      <p:sp>
        <p:nvSpPr>
          <p:cNvPr id="13" name="Freeform 12"/>
          <p:cNvSpPr/>
          <p:nvPr userDrawn="1"/>
        </p:nvSpPr>
        <p:spPr>
          <a:xfrm rot="5400000">
            <a:off x="91281" y="173832"/>
            <a:ext cx="369887" cy="571500"/>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grpSp>
        <p:nvGrpSpPr>
          <p:cNvPr id="5127" name="Group 13"/>
          <p:cNvGrpSpPr>
            <a:grpSpLocks/>
          </p:cNvGrpSpPr>
          <p:nvPr userDrawn="1"/>
        </p:nvGrpSpPr>
        <p:grpSpPr bwMode="auto">
          <a:xfrm>
            <a:off x="-1654175" y="-15875"/>
            <a:ext cx="1568450" cy="611188"/>
            <a:chOff x="-2096383" y="21447"/>
            <a:chExt cx="1569183" cy="612144"/>
          </a:xfrm>
        </p:grpSpPr>
        <p:sp>
          <p:nvSpPr>
            <p:cNvPr id="5128" name="TextBox 14"/>
            <p:cNvSpPr txBox="1">
              <a:spLocks noChangeArrowheads="1"/>
            </p:cNvSpPr>
            <p:nvPr userDrawn="1"/>
          </p:nvSpPr>
          <p:spPr bwMode="auto">
            <a:xfrm>
              <a:off x="-2096383" y="21447"/>
              <a:ext cx="3658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000" dirty="0">
                  <a:solidFill>
                    <a:srgbClr val="000000"/>
                  </a:solidFill>
                  <a:latin typeface="Open Sans"/>
                  <a:ea typeface="Open Sans"/>
                  <a:cs typeface="Open Sans"/>
                </a:rPr>
                <a:t>By:</a:t>
              </a:r>
            </a:p>
          </p:txBody>
        </p:sp>
        <p:sp>
          <p:nvSpPr>
            <p:cNvPr id="5129" name="TextBox 15"/>
            <p:cNvSpPr txBox="1">
              <a:spLocks noChangeArrowheads="1"/>
            </p:cNvSpPr>
            <p:nvPr userDrawn="1"/>
          </p:nvSpPr>
          <p:spPr bwMode="auto">
            <a:xfrm>
              <a:off x="-1002010" y="387370"/>
              <a:ext cx="4748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000" dirty="0">
                  <a:solidFill>
                    <a:srgbClr val="000000"/>
                  </a:solidFill>
                  <a:latin typeface="Open Sans"/>
                  <a:ea typeface="Open Sans"/>
                  <a:cs typeface="Open Sans"/>
                </a:rPr>
                <a:t>.com</a:t>
              </a:r>
            </a:p>
          </p:txBody>
        </p:sp>
        <p:pic>
          <p:nvPicPr>
            <p:cNvPr id="5130" name="Picture 16"/>
            <p:cNvPicPr>
              <a:picLocks noChangeAspect="1"/>
            </p:cNvPicPr>
            <p:nvPr userDrawn="1"/>
          </p:nvPicPr>
          <p:blipFill>
            <a:blip cstate="print">
              <a:extLst>
                <a:ext uri="{28A0092B-C50C-407E-A947-70E740481C1C}">
                  <a14:useLocalDpi xmlns:a14="http://schemas.microsoft.com/office/drawing/2010/main" val="0"/>
                </a:ext>
              </a:extLst>
            </a:blip>
            <a:srcRect/>
            <a:stretch>
              <a:fillRect/>
            </a:stretch>
          </p:blipFill>
          <p:spPr bwMode="auto">
            <a:xfrm>
              <a:off x="-2018604" y="234547"/>
              <a:ext cx="1405251" cy="1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7765676"/>
      </p:ext>
    </p:extLst>
  </p:cSld>
  <p:clrMap bg1="lt1" tx1="dk1" bg2="lt2" tx2="dk2" accent1="accent1" accent2="accent2" accent3="accent3" accent4="accent4" accent5="accent5" accent6="accent6" hlink="hlink" folHlink="folHlink"/>
  <p:sldLayoutIdLst>
    <p:sldLayoutId id="2147483938" r:id="rId1"/>
  </p:sldLayoutIdLst>
  <p:transition spd="slow">
    <p:push dir="r"/>
  </p:transition>
  <p:txStyles>
    <p:titleStyle>
      <a:lvl1pPr algn="l" rtl="0" fontAlgn="base">
        <a:lnSpc>
          <a:spcPct val="90000"/>
        </a:lnSpc>
        <a:spcBef>
          <a:spcPct val="0"/>
        </a:spcBef>
        <a:spcAft>
          <a:spcPct val="0"/>
        </a:spcAft>
        <a:defRPr lang="en-US" sz="3600" b="1" kern="1200">
          <a:solidFill>
            <a:schemeClr val="tx1"/>
          </a:solidFill>
          <a:latin typeface="Helvetica" panose="020B0500000000000000" pitchFamily="34" charset="0"/>
          <a:ea typeface="+mj-ea"/>
          <a:cs typeface="+mj-cs"/>
        </a:defRPr>
      </a:lvl1pPr>
      <a:lvl2pPr algn="l" rtl="0" fontAlgn="base">
        <a:lnSpc>
          <a:spcPct val="90000"/>
        </a:lnSpc>
        <a:spcBef>
          <a:spcPct val="0"/>
        </a:spcBef>
        <a:spcAft>
          <a:spcPct val="0"/>
        </a:spcAft>
        <a:defRPr sz="3600" b="1">
          <a:solidFill>
            <a:schemeClr val="tx1"/>
          </a:solidFill>
          <a:latin typeface="Helvetica" pitchFamily="34" charset="0"/>
        </a:defRPr>
      </a:lvl2pPr>
      <a:lvl3pPr algn="l" rtl="0" fontAlgn="base">
        <a:lnSpc>
          <a:spcPct val="90000"/>
        </a:lnSpc>
        <a:spcBef>
          <a:spcPct val="0"/>
        </a:spcBef>
        <a:spcAft>
          <a:spcPct val="0"/>
        </a:spcAft>
        <a:defRPr sz="3600" b="1">
          <a:solidFill>
            <a:schemeClr val="tx1"/>
          </a:solidFill>
          <a:latin typeface="Helvetica" pitchFamily="34" charset="0"/>
        </a:defRPr>
      </a:lvl3pPr>
      <a:lvl4pPr algn="l" rtl="0" fontAlgn="base">
        <a:lnSpc>
          <a:spcPct val="90000"/>
        </a:lnSpc>
        <a:spcBef>
          <a:spcPct val="0"/>
        </a:spcBef>
        <a:spcAft>
          <a:spcPct val="0"/>
        </a:spcAft>
        <a:defRPr sz="3600" b="1">
          <a:solidFill>
            <a:schemeClr val="tx1"/>
          </a:solidFill>
          <a:latin typeface="Helvetica" pitchFamily="34" charset="0"/>
        </a:defRPr>
      </a:lvl4pPr>
      <a:lvl5pPr algn="l" rtl="0" fontAlgn="base">
        <a:lnSpc>
          <a:spcPct val="90000"/>
        </a:lnSpc>
        <a:spcBef>
          <a:spcPct val="0"/>
        </a:spcBef>
        <a:spcAft>
          <a:spcPct val="0"/>
        </a:spcAft>
        <a:defRPr sz="3600" b="1">
          <a:solidFill>
            <a:schemeClr val="tx1"/>
          </a:solidFill>
          <a:latin typeface="Helvetica" pitchFamily="34" charset="0"/>
        </a:defRPr>
      </a:lvl5pPr>
      <a:lvl6pPr marL="457200" algn="l" rtl="0" fontAlgn="base">
        <a:lnSpc>
          <a:spcPct val="90000"/>
        </a:lnSpc>
        <a:spcBef>
          <a:spcPct val="0"/>
        </a:spcBef>
        <a:spcAft>
          <a:spcPct val="0"/>
        </a:spcAft>
        <a:defRPr sz="3600" b="1">
          <a:solidFill>
            <a:schemeClr val="tx1"/>
          </a:solidFill>
          <a:latin typeface="Helvetica" pitchFamily="34" charset="0"/>
        </a:defRPr>
      </a:lvl6pPr>
      <a:lvl7pPr marL="914400" algn="l" rtl="0" fontAlgn="base">
        <a:lnSpc>
          <a:spcPct val="90000"/>
        </a:lnSpc>
        <a:spcBef>
          <a:spcPct val="0"/>
        </a:spcBef>
        <a:spcAft>
          <a:spcPct val="0"/>
        </a:spcAft>
        <a:defRPr sz="3600" b="1">
          <a:solidFill>
            <a:schemeClr val="tx1"/>
          </a:solidFill>
          <a:latin typeface="Helvetica" pitchFamily="34" charset="0"/>
        </a:defRPr>
      </a:lvl7pPr>
      <a:lvl8pPr marL="1371600" algn="l" rtl="0" fontAlgn="base">
        <a:lnSpc>
          <a:spcPct val="90000"/>
        </a:lnSpc>
        <a:spcBef>
          <a:spcPct val="0"/>
        </a:spcBef>
        <a:spcAft>
          <a:spcPct val="0"/>
        </a:spcAft>
        <a:defRPr sz="3600" b="1">
          <a:solidFill>
            <a:schemeClr val="tx1"/>
          </a:solidFill>
          <a:latin typeface="Helvetica" pitchFamily="34" charset="0"/>
        </a:defRPr>
      </a:lvl8pPr>
      <a:lvl9pPr marL="1828800" algn="l" rtl="0" fontAlgn="base">
        <a:lnSpc>
          <a:spcPct val="90000"/>
        </a:lnSpc>
        <a:spcBef>
          <a:spcPct val="0"/>
        </a:spcBef>
        <a:spcAft>
          <a:spcPct val="0"/>
        </a:spcAft>
        <a:defRPr sz="3600" b="1">
          <a:solidFill>
            <a:schemeClr val="tx1"/>
          </a:solidFill>
          <a:latin typeface="Helvetica"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400" kern="1200">
          <a:solidFill>
            <a:schemeClr val="tx1"/>
          </a:solidFill>
          <a:latin typeface="+mj-lt"/>
          <a:ea typeface="+mn-ea"/>
          <a:cs typeface="+mn-cs"/>
        </a:defRPr>
      </a:lvl1pPr>
      <a:lvl2pPr marL="685800" indent="-228600" algn="l" rtl="0" fontAlgn="base">
        <a:lnSpc>
          <a:spcPct val="90000"/>
        </a:lnSpc>
        <a:spcBef>
          <a:spcPts val="500"/>
        </a:spcBef>
        <a:spcAft>
          <a:spcPct val="0"/>
        </a:spcAft>
        <a:buFont typeface="Arial" pitchFamily="34" charset="0"/>
        <a:buChar char="•"/>
        <a:defRPr sz="2000" kern="1200">
          <a:solidFill>
            <a:schemeClr val="tx1"/>
          </a:solidFill>
          <a:latin typeface="+mj-lt"/>
          <a:ea typeface="+mn-ea"/>
          <a:cs typeface="+mn-cs"/>
        </a:defRPr>
      </a:lvl2pPr>
      <a:lvl3pPr marL="1143000" indent="-228600" algn="l" rtl="0" fontAlgn="base">
        <a:lnSpc>
          <a:spcPct val="90000"/>
        </a:lnSpc>
        <a:spcBef>
          <a:spcPts val="500"/>
        </a:spcBef>
        <a:spcAft>
          <a:spcPct val="0"/>
        </a:spcAft>
        <a:buFont typeface="Arial" pitchFamily="34" charset="0"/>
        <a:buChar char="•"/>
        <a:defRPr kern="1200">
          <a:solidFill>
            <a:schemeClr val="tx1"/>
          </a:solidFill>
          <a:latin typeface="+mj-lt"/>
          <a:ea typeface="+mn-ea"/>
          <a:cs typeface="+mn-cs"/>
        </a:defRPr>
      </a:lvl3pPr>
      <a:lvl4pPr marL="1600200" indent="-228600" algn="l" rtl="0" fontAlgn="base">
        <a:lnSpc>
          <a:spcPct val="90000"/>
        </a:lnSpc>
        <a:spcBef>
          <a:spcPts val="500"/>
        </a:spcBef>
        <a:spcAft>
          <a:spcPct val="0"/>
        </a:spcAft>
        <a:buFont typeface="Arial" pitchFamily="34" charset="0"/>
        <a:buChar char="•"/>
        <a:defRPr sz="1600" kern="1200">
          <a:solidFill>
            <a:schemeClr val="tx1"/>
          </a:solidFill>
          <a:latin typeface="+mj-lt"/>
          <a:ea typeface="+mn-ea"/>
          <a:cs typeface="+mn-cs"/>
        </a:defRPr>
      </a:lvl4pPr>
      <a:lvl5pPr marL="2057400" indent="-228600" algn="l" rtl="0" fontAlgn="base">
        <a:lnSpc>
          <a:spcPct val="90000"/>
        </a:lnSpc>
        <a:spcBef>
          <a:spcPts val="500"/>
        </a:spcBef>
        <a:spcAft>
          <a:spcPct val="0"/>
        </a:spcAft>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163513"/>
            <a:ext cx="10515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title style</a:t>
            </a:r>
          </a:p>
        </p:txBody>
      </p:sp>
      <p:sp>
        <p:nvSpPr>
          <p:cNvPr id="3075" name="Text Placeholder 2"/>
          <p:cNvSpPr>
            <a:spLocks noGrp="1"/>
          </p:cNvSpPr>
          <p:nvPr>
            <p:ph type="body" idx="1"/>
          </p:nvPr>
        </p:nvSpPr>
        <p:spPr bwMode="auto">
          <a:xfrm>
            <a:off x="838200" y="1219200"/>
            <a:ext cx="105156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text styles</a:t>
            </a:r>
          </a:p>
          <a:p>
            <a:pPr lvl="1"/>
            <a:r>
              <a:rPr lang="en-US" altLang="ar-SA"/>
              <a:t>Second level</a:t>
            </a:r>
          </a:p>
          <a:p>
            <a:pPr lvl="2"/>
            <a:r>
              <a:rPr lang="en-US" altLang="ar-SA"/>
              <a:t>Third level</a:t>
            </a:r>
          </a:p>
          <a:p>
            <a:pPr lvl="3"/>
            <a:r>
              <a:rPr lang="en-US" altLang="ar-SA"/>
              <a:t>Fourth level</a:t>
            </a:r>
          </a:p>
          <a:p>
            <a:pPr lvl="4"/>
            <a:r>
              <a:rPr lang="en-US" altLang="ar-SA"/>
              <a:t>Fifth level</a:t>
            </a:r>
          </a:p>
        </p:txBody>
      </p:sp>
      <p:sp>
        <p:nvSpPr>
          <p:cNvPr id="9" name="Rectangle 8"/>
          <p:cNvSpPr/>
          <p:nvPr userDrawn="1"/>
        </p:nvSpPr>
        <p:spPr>
          <a:xfrm>
            <a:off x="0" y="6305550"/>
            <a:ext cx="121920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eaLnBrk="1" fontAlgn="auto" hangingPunct="1">
              <a:spcBef>
                <a:spcPts val="0"/>
              </a:spcBef>
              <a:spcAft>
                <a:spcPts val="0"/>
              </a:spcAft>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3077" name="Rectangle 6"/>
          <p:cNvSpPr>
            <a:spLocks noChangeArrowheads="1"/>
          </p:cNvSpPr>
          <p:nvPr userDrawn="1"/>
        </p:nvSpPr>
        <p:spPr bwMode="auto">
          <a:xfrm>
            <a:off x="-12700" y="6959600"/>
            <a:ext cx="1660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100" dirty="0">
                <a:solidFill>
                  <a:srgbClr val="555555"/>
                </a:solidFill>
                <a:latin typeface="Open Sans"/>
              </a:rPr>
              <a:t>© </a:t>
            </a:r>
            <a:r>
              <a:rPr lang="en-US" altLang="ar-SA" sz="1100" dirty="0">
                <a:solidFill>
                  <a:srgbClr val="A5CD28"/>
                </a:solidFill>
                <a:latin typeface="Open Sans"/>
                <a:hlinkClick r:id="rId3" tooltip="PresentationGo!"/>
              </a:rPr>
              <a:t>presentationgo.com</a:t>
            </a:r>
            <a:endParaRPr lang="en-US" altLang="ar-SA" sz="1100" dirty="0">
              <a:solidFill>
                <a:srgbClr val="000000"/>
              </a:solidFill>
            </a:endParaRPr>
          </a:p>
        </p:txBody>
      </p:sp>
      <p:sp>
        <p:nvSpPr>
          <p:cNvPr id="13" name="Freeform 12"/>
          <p:cNvSpPr/>
          <p:nvPr userDrawn="1"/>
        </p:nvSpPr>
        <p:spPr>
          <a:xfrm rot="5400000">
            <a:off x="91281" y="173832"/>
            <a:ext cx="369887" cy="571500"/>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grpSp>
        <p:nvGrpSpPr>
          <p:cNvPr id="3079" name="Group 13"/>
          <p:cNvGrpSpPr>
            <a:grpSpLocks/>
          </p:cNvGrpSpPr>
          <p:nvPr userDrawn="1"/>
        </p:nvGrpSpPr>
        <p:grpSpPr bwMode="auto">
          <a:xfrm>
            <a:off x="-1654175" y="-15875"/>
            <a:ext cx="1568450" cy="611188"/>
            <a:chOff x="-2096383" y="21447"/>
            <a:chExt cx="1569183" cy="612144"/>
          </a:xfrm>
        </p:grpSpPr>
        <p:sp>
          <p:nvSpPr>
            <p:cNvPr id="3080" name="TextBox 14"/>
            <p:cNvSpPr txBox="1">
              <a:spLocks noChangeArrowheads="1"/>
            </p:cNvSpPr>
            <p:nvPr userDrawn="1"/>
          </p:nvSpPr>
          <p:spPr bwMode="auto">
            <a:xfrm>
              <a:off x="-2096383" y="21447"/>
              <a:ext cx="3658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000" dirty="0">
                  <a:solidFill>
                    <a:srgbClr val="000000"/>
                  </a:solidFill>
                  <a:latin typeface="Open Sans"/>
                  <a:ea typeface="Open Sans"/>
                  <a:cs typeface="Open Sans"/>
                </a:rPr>
                <a:t>By:</a:t>
              </a:r>
            </a:p>
          </p:txBody>
        </p:sp>
        <p:sp>
          <p:nvSpPr>
            <p:cNvPr id="3081" name="TextBox 15"/>
            <p:cNvSpPr txBox="1">
              <a:spLocks noChangeArrowheads="1"/>
            </p:cNvSpPr>
            <p:nvPr userDrawn="1"/>
          </p:nvSpPr>
          <p:spPr bwMode="auto">
            <a:xfrm>
              <a:off x="-1002010" y="387370"/>
              <a:ext cx="4748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000" dirty="0">
                  <a:solidFill>
                    <a:srgbClr val="000000"/>
                  </a:solidFill>
                  <a:latin typeface="Open Sans"/>
                  <a:ea typeface="Open Sans"/>
                  <a:cs typeface="Open Sans"/>
                </a:rPr>
                <a:t>.com</a:t>
              </a:r>
            </a:p>
          </p:txBody>
        </p:sp>
        <p:pic>
          <p:nvPicPr>
            <p:cNvPr id="3082" name="Picture 16"/>
            <p:cNvPicPr>
              <a:picLocks noChangeAspect="1"/>
            </p:cNvPicPr>
            <p:nvPr userDrawn="1"/>
          </p:nvPicPr>
          <p:blipFill>
            <a:blip cstate="print">
              <a:extLst>
                <a:ext uri="{28A0092B-C50C-407E-A947-70E740481C1C}">
                  <a14:useLocalDpi xmlns:a14="http://schemas.microsoft.com/office/drawing/2010/main" val="0"/>
                </a:ext>
              </a:extLst>
            </a:blip>
            <a:srcRect/>
            <a:stretch>
              <a:fillRect/>
            </a:stretch>
          </p:blipFill>
          <p:spPr bwMode="auto">
            <a:xfrm>
              <a:off x="-2018604" y="234547"/>
              <a:ext cx="1405251" cy="1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30746207"/>
      </p:ext>
    </p:extLst>
  </p:cSld>
  <p:clrMap bg1="lt1" tx1="dk1" bg2="lt2" tx2="dk2" accent1="accent1" accent2="accent2" accent3="accent3" accent4="accent4" accent5="accent5" accent6="accent6" hlink="hlink" folHlink="folHlink"/>
  <p:sldLayoutIdLst>
    <p:sldLayoutId id="2147483940" r:id="rId1"/>
  </p:sldLayoutIdLst>
  <p:transition spd="slow">
    <p:push dir="r"/>
  </p:transition>
  <p:txStyles>
    <p:titleStyle>
      <a:lvl1pPr algn="l" rtl="0" fontAlgn="base">
        <a:lnSpc>
          <a:spcPct val="90000"/>
        </a:lnSpc>
        <a:spcBef>
          <a:spcPct val="0"/>
        </a:spcBef>
        <a:spcAft>
          <a:spcPct val="0"/>
        </a:spcAft>
        <a:defRPr lang="en-US" sz="3600" b="1" kern="1200">
          <a:solidFill>
            <a:schemeClr val="tx1"/>
          </a:solidFill>
          <a:latin typeface="Helvetica" panose="020B0500000000000000" pitchFamily="34" charset="0"/>
          <a:ea typeface="+mj-ea"/>
          <a:cs typeface="+mj-cs"/>
        </a:defRPr>
      </a:lvl1pPr>
      <a:lvl2pPr algn="l" rtl="0" fontAlgn="base">
        <a:lnSpc>
          <a:spcPct val="90000"/>
        </a:lnSpc>
        <a:spcBef>
          <a:spcPct val="0"/>
        </a:spcBef>
        <a:spcAft>
          <a:spcPct val="0"/>
        </a:spcAft>
        <a:defRPr sz="3600" b="1">
          <a:solidFill>
            <a:schemeClr val="tx1"/>
          </a:solidFill>
          <a:latin typeface="Helvetica" pitchFamily="34" charset="0"/>
        </a:defRPr>
      </a:lvl2pPr>
      <a:lvl3pPr algn="l" rtl="0" fontAlgn="base">
        <a:lnSpc>
          <a:spcPct val="90000"/>
        </a:lnSpc>
        <a:spcBef>
          <a:spcPct val="0"/>
        </a:spcBef>
        <a:spcAft>
          <a:spcPct val="0"/>
        </a:spcAft>
        <a:defRPr sz="3600" b="1">
          <a:solidFill>
            <a:schemeClr val="tx1"/>
          </a:solidFill>
          <a:latin typeface="Helvetica" pitchFamily="34" charset="0"/>
        </a:defRPr>
      </a:lvl3pPr>
      <a:lvl4pPr algn="l" rtl="0" fontAlgn="base">
        <a:lnSpc>
          <a:spcPct val="90000"/>
        </a:lnSpc>
        <a:spcBef>
          <a:spcPct val="0"/>
        </a:spcBef>
        <a:spcAft>
          <a:spcPct val="0"/>
        </a:spcAft>
        <a:defRPr sz="3600" b="1">
          <a:solidFill>
            <a:schemeClr val="tx1"/>
          </a:solidFill>
          <a:latin typeface="Helvetica" pitchFamily="34" charset="0"/>
        </a:defRPr>
      </a:lvl4pPr>
      <a:lvl5pPr algn="l" rtl="0" fontAlgn="base">
        <a:lnSpc>
          <a:spcPct val="90000"/>
        </a:lnSpc>
        <a:spcBef>
          <a:spcPct val="0"/>
        </a:spcBef>
        <a:spcAft>
          <a:spcPct val="0"/>
        </a:spcAft>
        <a:defRPr sz="3600" b="1">
          <a:solidFill>
            <a:schemeClr val="tx1"/>
          </a:solidFill>
          <a:latin typeface="Helvetica" pitchFamily="34" charset="0"/>
        </a:defRPr>
      </a:lvl5pPr>
      <a:lvl6pPr marL="457200" algn="l" rtl="0" fontAlgn="base">
        <a:lnSpc>
          <a:spcPct val="90000"/>
        </a:lnSpc>
        <a:spcBef>
          <a:spcPct val="0"/>
        </a:spcBef>
        <a:spcAft>
          <a:spcPct val="0"/>
        </a:spcAft>
        <a:defRPr sz="3600" b="1">
          <a:solidFill>
            <a:schemeClr val="tx1"/>
          </a:solidFill>
          <a:latin typeface="Helvetica" pitchFamily="34" charset="0"/>
        </a:defRPr>
      </a:lvl6pPr>
      <a:lvl7pPr marL="914400" algn="l" rtl="0" fontAlgn="base">
        <a:lnSpc>
          <a:spcPct val="90000"/>
        </a:lnSpc>
        <a:spcBef>
          <a:spcPct val="0"/>
        </a:spcBef>
        <a:spcAft>
          <a:spcPct val="0"/>
        </a:spcAft>
        <a:defRPr sz="3600" b="1">
          <a:solidFill>
            <a:schemeClr val="tx1"/>
          </a:solidFill>
          <a:latin typeface="Helvetica" pitchFamily="34" charset="0"/>
        </a:defRPr>
      </a:lvl7pPr>
      <a:lvl8pPr marL="1371600" algn="l" rtl="0" fontAlgn="base">
        <a:lnSpc>
          <a:spcPct val="90000"/>
        </a:lnSpc>
        <a:spcBef>
          <a:spcPct val="0"/>
        </a:spcBef>
        <a:spcAft>
          <a:spcPct val="0"/>
        </a:spcAft>
        <a:defRPr sz="3600" b="1">
          <a:solidFill>
            <a:schemeClr val="tx1"/>
          </a:solidFill>
          <a:latin typeface="Helvetica" pitchFamily="34" charset="0"/>
        </a:defRPr>
      </a:lvl8pPr>
      <a:lvl9pPr marL="1828800" algn="l" rtl="0" fontAlgn="base">
        <a:lnSpc>
          <a:spcPct val="90000"/>
        </a:lnSpc>
        <a:spcBef>
          <a:spcPct val="0"/>
        </a:spcBef>
        <a:spcAft>
          <a:spcPct val="0"/>
        </a:spcAft>
        <a:defRPr sz="3600" b="1">
          <a:solidFill>
            <a:schemeClr val="tx1"/>
          </a:solidFill>
          <a:latin typeface="Helvetica"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400" kern="1200">
          <a:solidFill>
            <a:schemeClr val="tx1"/>
          </a:solidFill>
          <a:latin typeface="+mj-lt"/>
          <a:ea typeface="+mn-ea"/>
          <a:cs typeface="+mn-cs"/>
        </a:defRPr>
      </a:lvl1pPr>
      <a:lvl2pPr marL="685800" indent="-228600" algn="l" rtl="0" fontAlgn="base">
        <a:lnSpc>
          <a:spcPct val="90000"/>
        </a:lnSpc>
        <a:spcBef>
          <a:spcPts val="500"/>
        </a:spcBef>
        <a:spcAft>
          <a:spcPct val="0"/>
        </a:spcAft>
        <a:buFont typeface="Arial" pitchFamily="34" charset="0"/>
        <a:buChar char="•"/>
        <a:defRPr sz="2000" kern="1200">
          <a:solidFill>
            <a:schemeClr val="tx1"/>
          </a:solidFill>
          <a:latin typeface="+mj-lt"/>
          <a:ea typeface="+mn-ea"/>
          <a:cs typeface="+mn-cs"/>
        </a:defRPr>
      </a:lvl2pPr>
      <a:lvl3pPr marL="1143000" indent="-228600" algn="l" rtl="0" fontAlgn="base">
        <a:lnSpc>
          <a:spcPct val="90000"/>
        </a:lnSpc>
        <a:spcBef>
          <a:spcPts val="500"/>
        </a:spcBef>
        <a:spcAft>
          <a:spcPct val="0"/>
        </a:spcAft>
        <a:buFont typeface="Arial" pitchFamily="34" charset="0"/>
        <a:buChar char="•"/>
        <a:defRPr kern="1200">
          <a:solidFill>
            <a:schemeClr val="tx1"/>
          </a:solidFill>
          <a:latin typeface="+mj-lt"/>
          <a:ea typeface="+mn-ea"/>
          <a:cs typeface="+mn-cs"/>
        </a:defRPr>
      </a:lvl3pPr>
      <a:lvl4pPr marL="1600200" indent="-228600" algn="l" rtl="0" fontAlgn="base">
        <a:lnSpc>
          <a:spcPct val="90000"/>
        </a:lnSpc>
        <a:spcBef>
          <a:spcPts val="500"/>
        </a:spcBef>
        <a:spcAft>
          <a:spcPct val="0"/>
        </a:spcAft>
        <a:buFont typeface="Arial" pitchFamily="34" charset="0"/>
        <a:buChar char="•"/>
        <a:defRPr sz="1600" kern="1200">
          <a:solidFill>
            <a:schemeClr val="tx1"/>
          </a:solidFill>
          <a:latin typeface="+mj-lt"/>
          <a:ea typeface="+mn-ea"/>
          <a:cs typeface="+mn-cs"/>
        </a:defRPr>
      </a:lvl4pPr>
      <a:lvl5pPr marL="2057400" indent="-228600" algn="l" rtl="0" fontAlgn="base">
        <a:lnSpc>
          <a:spcPct val="90000"/>
        </a:lnSpc>
        <a:spcBef>
          <a:spcPts val="500"/>
        </a:spcBef>
        <a:spcAft>
          <a:spcPct val="0"/>
        </a:spcAft>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2621280" y="167011"/>
            <a:ext cx="8839200" cy="869315"/>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143002"/>
            <a:ext cx="10622280" cy="5033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6"/>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CF89BA0-6EB2-432C-83CB-5A7120BF2741}" type="datetimeFigureOut">
              <a:rPr lang="ar-SA" smtClean="0"/>
              <a:pPr/>
              <a:t>13/02/42</a:t>
            </a:fld>
            <a:endParaRPr lang="ar-SA"/>
          </a:p>
        </p:txBody>
      </p:sp>
      <p:sp>
        <p:nvSpPr>
          <p:cNvPr id="5" name="عنصر نائب للتذييل 4"/>
          <p:cNvSpPr>
            <a:spLocks noGrp="1"/>
          </p:cNvSpPr>
          <p:nvPr>
            <p:ph type="ftr" sz="quarter" idx="3"/>
          </p:nvPr>
        </p:nvSpPr>
        <p:spPr>
          <a:xfrm>
            <a:off x="4038600" y="6356356"/>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6"/>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EFFEB00-D9CB-4C9E-AC17-ADDB092860B5}" type="slidenum">
              <a:rPr lang="ar-SA" smtClean="0"/>
              <a:pPr/>
              <a:t>‹#›</a:t>
            </a:fld>
            <a:endParaRPr lang="ar-SA"/>
          </a:p>
        </p:txBody>
      </p:sp>
    </p:spTree>
    <p:extLst>
      <p:ext uri="{BB962C8B-B14F-4D97-AF65-F5344CB8AC3E}">
        <p14:creationId xmlns:p14="http://schemas.microsoft.com/office/powerpoint/2010/main" val="2815597345"/>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spd="slow">
    <p:push dir="r"/>
  </p:transition>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ar-SA"/>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text styles</a:t>
            </a:r>
          </a:p>
          <a:p>
            <a:pPr lvl="1"/>
            <a:r>
              <a:rPr lang="en-US" altLang="ar-SA"/>
              <a:t>Second level</a:t>
            </a:r>
          </a:p>
          <a:p>
            <a:pPr lvl="2"/>
            <a:r>
              <a:rPr lang="en-US" altLang="ar-SA"/>
              <a:t>Third level</a:t>
            </a:r>
          </a:p>
          <a:p>
            <a:pPr lvl="3"/>
            <a:r>
              <a:rPr lang="en-US" altLang="ar-SA"/>
              <a:t>Fourth level</a:t>
            </a:r>
          </a:p>
          <a:p>
            <a:pPr lvl="4"/>
            <a:r>
              <a:rPr lang="en-US" altLang="ar-SA"/>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8CD2E351-A54E-482D-978B-2170BB60F8D5}" type="datetimeFigureOut">
              <a:rPr lang="en-US"/>
              <a:pPr>
                <a:defRPr/>
              </a:pPr>
              <a:t>9/30/2020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defRPr>
            </a:lvl1pPr>
          </a:lstStyle>
          <a:p>
            <a:pPr>
              <a:defRPr/>
            </a:pPr>
            <a:fld id="{A7384DCF-C987-42DF-85D6-A1E602D305D5}" type="slidenum">
              <a:rPr lang="en-US"/>
              <a:pPr>
                <a:defRPr/>
              </a:pPr>
              <a:t>‹#›</a:t>
            </a:fld>
            <a:endParaRPr lang="en-US" dirty="0"/>
          </a:p>
        </p:txBody>
      </p:sp>
      <p:sp>
        <p:nvSpPr>
          <p:cNvPr id="7" name="Rectangle 6"/>
          <p:cNvSpPr/>
          <p:nvPr userDrawn="1"/>
        </p:nvSpPr>
        <p:spPr>
          <a:xfrm>
            <a:off x="0" y="6305550"/>
            <a:ext cx="121920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eaLnBrk="1" fontAlgn="auto" hangingPunct="1">
              <a:spcBef>
                <a:spcPts val="0"/>
              </a:spcBef>
              <a:spcAft>
                <a:spcPts val="0"/>
              </a:spcAft>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2056" name="Rectangle 7"/>
          <p:cNvSpPr>
            <a:spLocks noChangeArrowheads="1"/>
          </p:cNvSpPr>
          <p:nvPr userDrawn="1"/>
        </p:nvSpPr>
        <p:spPr bwMode="auto">
          <a:xfrm>
            <a:off x="-12700" y="6959600"/>
            <a:ext cx="1660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defRPr/>
            </a:pPr>
            <a:r>
              <a:rPr lang="en-US" altLang="ar-SA" sz="1100" dirty="0">
                <a:solidFill>
                  <a:srgbClr val="555555"/>
                </a:solidFill>
                <a:latin typeface="Open Sans"/>
              </a:rPr>
              <a:t>© </a:t>
            </a:r>
            <a:r>
              <a:rPr lang="en-US" altLang="ar-SA" sz="1100" dirty="0">
                <a:solidFill>
                  <a:srgbClr val="A5CD28"/>
                </a:solidFill>
                <a:latin typeface="Open Sans"/>
                <a:hlinkClick r:id="rId3" tooltip="PresentationGo!"/>
              </a:rPr>
              <a:t>presentationgo.com</a:t>
            </a:r>
            <a:endParaRPr lang="en-US" altLang="ar-SA" sz="1100" dirty="0">
              <a:solidFill>
                <a:srgbClr val="000000"/>
              </a:solidFill>
            </a:endParaRPr>
          </a:p>
        </p:txBody>
      </p:sp>
      <p:grpSp>
        <p:nvGrpSpPr>
          <p:cNvPr id="2057" name="Group 8"/>
          <p:cNvGrpSpPr>
            <a:grpSpLocks/>
          </p:cNvGrpSpPr>
          <p:nvPr userDrawn="1"/>
        </p:nvGrpSpPr>
        <p:grpSpPr bwMode="auto">
          <a:xfrm>
            <a:off x="-1654175" y="-73025"/>
            <a:ext cx="1568450" cy="611188"/>
            <a:chOff x="-2096383" y="21447"/>
            <a:chExt cx="1569183" cy="612144"/>
          </a:xfrm>
        </p:grpSpPr>
        <p:sp>
          <p:nvSpPr>
            <p:cNvPr id="2058" name="TextBox 9"/>
            <p:cNvSpPr txBox="1">
              <a:spLocks noChangeArrowheads="1"/>
            </p:cNvSpPr>
            <p:nvPr userDrawn="1"/>
          </p:nvSpPr>
          <p:spPr bwMode="auto">
            <a:xfrm>
              <a:off x="-2096383" y="21447"/>
              <a:ext cx="365296" cy="2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defRPr/>
              </a:pPr>
              <a:r>
                <a:rPr lang="en-US" altLang="ar-SA" sz="1000" dirty="0">
                  <a:solidFill>
                    <a:srgbClr val="000000"/>
                  </a:solidFill>
                  <a:latin typeface="Open Sans"/>
                  <a:ea typeface="Open Sans"/>
                  <a:cs typeface="Open Sans"/>
                </a:rPr>
                <a:t>By:</a:t>
              </a:r>
            </a:p>
          </p:txBody>
        </p:sp>
        <p:sp>
          <p:nvSpPr>
            <p:cNvPr id="2059" name="TextBox 10"/>
            <p:cNvSpPr txBox="1">
              <a:spLocks noChangeArrowheads="1"/>
            </p:cNvSpPr>
            <p:nvPr userDrawn="1"/>
          </p:nvSpPr>
          <p:spPr bwMode="auto">
            <a:xfrm>
              <a:off x="-1002085" y="387143"/>
              <a:ext cx="474885" cy="2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defRPr/>
              </a:pPr>
              <a:r>
                <a:rPr lang="en-US" altLang="ar-SA" sz="1000" dirty="0">
                  <a:solidFill>
                    <a:srgbClr val="000000"/>
                  </a:solidFill>
                  <a:latin typeface="Open Sans"/>
                  <a:ea typeface="Open Sans"/>
                  <a:cs typeface="Open Sans"/>
                </a:rPr>
                <a:t>.com</a:t>
              </a:r>
            </a:p>
          </p:txBody>
        </p:sp>
        <p:pic>
          <p:nvPicPr>
            <p:cNvPr id="2060" name="Picture 11"/>
            <p:cNvPicPr>
              <a:picLocks noChangeAspect="1"/>
            </p:cNvPicPr>
            <p:nvPr userDrawn="1"/>
          </p:nvPicPr>
          <p:blipFill>
            <a:blip cstate="print">
              <a:extLst>
                <a:ext uri="{28A0092B-C50C-407E-A947-70E740481C1C}">
                  <a14:useLocalDpi xmlns:a14="http://schemas.microsoft.com/office/drawing/2010/main" val="0"/>
                </a:ext>
              </a:extLst>
            </a:blip>
            <a:srcRect/>
            <a:stretch>
              <a:fillRect/>
            </a:stretch>
          </p:blipFill>
          <p:spPr bwMode="auto">
            <a:xfrm>
              <a:off x="-2018604" y="234547"/>
              <a:ext cx="1405251" cy="1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923" r:id="rId1"/>
  </p:sldLayoutIdLst>
  <p:transition spd="slow">
    <p:push dir="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163513"/>
            <a:ext cx="10515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title style</a:t>
            </a:r>
          </a:p>
        </p:txBody>
      </p:sp>
      <p:sp>
        <p:nvSpPr>
          <p:cNvPr id="3075" name="Text Placeholder 2"/>
          <p:cNvSpPr>
            <a:spLocks noGrp="1"/>
          </p:cNvSpPr>
          <p:nvPr>
            <p:ph type="body" idx="1"/>
          </p:nvPr>
        </p:nvSpPr>
        <p:spPr bwMode="auto">
          <a:xfrm>
            <a:off x="838200" y="1219200"/>
            <a:ext cx="105156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text styles</a:t>
            </a:r>
          </a:p>
          <a:p>
            <a:pPr lvl="1"/>
            <a:r>
              <a:rPr lang="en-US" altLang="ar-SA"/>
              <a:t>Second level</a:t>
            </a:r>
          </a:p>
          <a:p>
            <a:pPr lvl="2"/>
            <a:r>
              <a:rPr lang="en-US" altLang="ar-SA"/>
              <a:t>Third level</a:t>
            </a:r>
          </a:p>
          <a:p>
            <a:pPr lvl="3"/>
            <a:r>
              <a:rPr lang="en-US" altLang="ar-SA"/>
              <a:t>Fourth level</a:t>
            </a:r>
          </a:p>
          <a:p>
            <a:pPr lvl="4"/>
            <a:r>
              <a:rPr lang="en-US" altLang="ar-SA"/>
              <a:t>Fifth level</a:t>
            </a:r>
          </a:p>
        </p:txBody>
      </p:sp>
      <p:sp>
        <p:nvSpPr>
          <p:cNvPr id="9" name="Rectangle 8"/>
          <p:cNvSpPr/>
          <p:nvPr userDrawn="1"/>
        </p:nvSpPr>
        <p:spPr>
          <a:xfrm>
            <a:off x="0" y="6305550"/>
            <a:ext cx="121920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eaLnBrk="1" fontAlgn="auto" hangingPunct="1">
              <a:spcBef>
                <a:spcPts val="0"/>
              </a:spcBef>
              <a:spcAft>
                <a:spcPts val="0"/>
              </a:spcAft>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3077" name="Rectangle 6"/>
          <p:cNvSpPr>
            <a:spLocks noChangeArrowheads="1"/>
          </p:cNvSpPr>
          <p:nvPr userDrawn="1"/>
        </p:nvSpPr>
        <p:spPr bwMode="auto">
          <a:xfrm>
            <a:off x="-12700" y="6959600"/>
            <a:ext cx="1660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100" dirty="0">
                <a:solidFill>
                  <a:srgbClr val="555555"/>
                </a:solidFill>
                <a:latin typeface="Open Sans"/>
              </a:rPr>
              <a:t>© </a:t>
            </a:r>
            <a:r>
              <a:rPr lang="en-US" altLang="ar-SA" sz="1100" dirty="0">
                <a:solidFill>
                  <a:srgbClr val="A5CD28"/>
                </a:solidFill>
                <a:latin typeface="Open Sans"/>
                <a:hlinkClick r:id="rId3" tooltip="PresentationGo!"/>
              </a:rPr>
              <a:t>presentationgo.com</a:t>
            </a:r>
            <a:endParaRPr lang="en-US" altLang="ar-SA" sz="1100" dirty="0">
              <a:solidFill>
                <a:srgbClr val="000000"/>
              </a:solidFill>
            </a:endParaRPr>
          </a:p>
        </p:txBody>
      </p:sp>
      <p:sp>
        <p:nvSpPr>
          <p:cNvPr id="13" name="Freeform 12"/>
          <p:cNvSpPr/>
          <p:nvPr userDrawn="1"/>
        </p:nvSpPr>
        <p:spPr>
          <a:xfrm rot="5400000">
            <a:off x="91281" y="173832"/>
            <a:ext cx="369887" cy="571500"/>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grpSp>
        <p:nvGrpSpPr>
          <p:cNvPr id="3079" name="Group 13"/>
          <p:cNvGrpSpPr>
            <a:grpSpLocks/>
          </p:cNvGrpSpPr>
          <p:nvPr userDrawn="1"/>
        </p:nvGrpSpPr>
        <p:grpSpPr bwMode="auto">
          <a:xfrm>
            <a:off x="-1654175" y="-15875"/>
            <a:ext cx="1568450" cy="611188"/>
            <a:chOff x="-2096383" y="21447"/>
            <a:chExt cx="1569183" cy="612144"/>
          </a:xfrm>
        </p:grpSpPr>
        <p:sp>
          <p:nvSpPr>
            <p:cNvPr id="3080" name="TextBox 14"/>
            <p:cNvSpPr txBox="1">
              <a:spLocks noChangeArrowheads="1"/>
            </p:cNvSpPr>
            <p:nvPr userDrawn="1"/>
          </p:nvSpPr>
          <p:spPr bwMode="auto">
            <a:xfrm>
              <a:off x="-2096383" y="21447"/>
              <a:ext cx="3658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000" dirty="0">
                  <a:solidFill>
                    <a:srgbClr val="000000"/>
                  </a:solidFill>
                  <a:latin typeface="Open Sans"/>
                  <a:ea typeface="Open Sans"/>
                  <a:cs typeface="Open Sans"/>
                </a:rPr>
                <a:t>By:</a:t>
              </a:r>
            </a:p>
          </p:txBody>
        </p:sp>
        <p:sp>
          <p:nvSpPr>
            <p:cNvPr id="3081" name="TextBox 15"/>
            <p:cNvSpPr txBox="1">
              <a:spLocks noChangeArrowheads="1"/>
            </p:cNvSpPr>
            <p:nvPr userDrawn="1"/>
          </p:nvSpPr>
          <p:spPr bwMode="auto">
            <a:xfrm>
              <a:off x="-1002010" y="387370"/>
              <a:ext cx="4748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000" dirty="0">
                  <a:solidFill>
                    <a:srgbClr val="000000"/>
                  </a:solidFill>
                  <a:latin typeface="Open Sans"/>
                  <a:ea typeface="Open Sans"/>
                  <a:cs typeface="Open Sans"/>
                </a:rPr>
                <a:t>.com</a:t>
              </a:r>
            </a:p>
          </p:txBody>
        </p:sp>
        <p:pic>
          <p:nvPicPr>
            <p:cNvPr id="3082" name="Picture 16"/>
            <p:cNvPicPr>
              <a:picLocks noChangeAspect="1"/>
            </p:cNvPicPr>
            <p:nvPr userDrawn="1"/>
          </p:nvPicPr>
          <p:blipFill>
            <a:blip cstate="print">
              <a:extLst>
                <a:ext uri="{28A0092B-C50C-407E-A947-70E740481C1C}">
                  <a14:useLocalDpi xmlns:a14="http://schemas.microsoft.com/office/drawing/2010/main" val="0"/>
                </a:ext>
              </a:extLst>
            </a:blip>
            <a:srcRect/>
            <a:stretch>
              <a:fillRect/>
            </a:stretch>
          </p:blipFill>
          <p:spPr bwMode="auto">
            <a:xfrm>
              <a:off x="-2018604" y="234547"/>
              <a:ext cx="1405251" cy="1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924" r:id="rId1"/>
  </p:sldLayoutIdLst>
  <p:transition spd="slow">
    <p:push dir="r"/>
  </p:transition>
  <p:txStyles>
    <p:titleStyle>
      <a:lvl1pPr algn="l" rtl="0" fontAlgn="base">
        <a:lnSpc>
          <a:spcPct val="90000"/>
        </a:lnSpc>
        <a:spcBef>
          <a:spcPct val="0"/>
        </a:spcBef>
        <a:spcAft>
          <a:spcPct val="0"/>
        </a:spcAft>
        <a:defRPr lang="en-US" sz="3600" b="1" kern="1200">
          <a:solidFill>
            <a:schemeClr val="tx1"/>
          </a:solidFill>
          <a:latin typeface="Helvetica" panose="020B0500000000000000" pitchFamily="34" charset="0"/>
          <a:ea typeface="+mj-ea"/>
          <a:cs typeface="+mj-cs"/>
        </a:defRPr>
      </a:lvl1pPr>
      <a:lvl2pPr algn="l" rtl="0" fontAlgn="base">
        <a:lnSpc>
          <a:spcPct val="90000"/>
        </a:lnSpc>
        <a:spcBef>
          <a:spcPct val="0"/>
        </a:spcBef>
        <a:spcAft>
          <a:spcPct val="0"/>
        </a:spcAft>
        <a:defRPr sz="3600" b="1">
          <a:solidFill>
            <a:schemeClr val="tx1"/>
          </a:solidFill>
          <a:latin typeface="Helvetica" pitchFamily="34" charset="0"/>
        </a:defRPr>
      </a:lvl2pPr>
      <a:lvl3pPr algn="l" rtl="0" fontAlgn="base">
        <a:lnSpc>
          <a:spcPct val="90000"/>
        </a:lnSpc>
        <a:spcBef>
          <a:spcPct val="0"/>
        </a:spcBef>
        <a:spcAft>
          <a:spcPct val="0"/>
        </a:spcAft>
        <a:defRPr sz="3600" b="1">
          <a:solidFill>
            <a:schemeClr val="tx1"/>
          </a:solidFill>
          <a:latin typeface="Helvetica" pitchFamily="34" charset="0"/>
        </a:defRPr>
      </a:lvl3pPr>
      <a:lvl4pPr algn="l" rtl="0" fontAlgn="base">
        <a:lnSpc>
          <a:spcPct val="90000"/>
        </a:lnSpc>
        <a:spcBef>
          <a:spcPct val="0"/>
        </a:spcBef>
        <a:spcAft>
          <a:spcPct val="0"/>
        </a:spcAft>
        <a:defRPr sz="3600" b="1">
          <a:solidFill>
            <a:schemeClr val="tx1"/>
          </a:solidFill>
          <a:latin typeface="Helvetica" pitchFamily="34" charset="0"/>
        </a:defRPr>
      </a:lvl4pPr>
      <a:lvl5pPr algn="l" rtl="0" fontAlgn="base">
        <a:lnSpc>
          <a:spcPct val="90000"/>
        </a:lnSpc>
        <a:spcBef>
          <a:spcPct val="0"/>
        </a:spcBef>
        <a:spcAft>
          <a:spcPct val="0"/>
        </a:spcAft>
        <a:defRPr sz="3600" b="1">
          <a:solidFill>
            <a:schemeClr val="tx1"/>
          </a:solidFill>
          <a:latin typeface="Helvetica" pitchFamily="34" charset="0"/>
        </a:defRPr>
      </a:lvl5pPr>
      <a:lvl6pPr marL="457200" algn="l" rtl="0" fontAlgn="base">
        <a:lnSpc>
          <a:spcPct val="90000"/>
        </a:lnSpc>
        <a:spcBef>
          <a:spcPct val="0"/>
        </a:spcBef>
        <a:spcAft>
          <a:spcPct val="0"/>
        </a:spcAft>
        <a:defRPr sz="3600" b="1">
          <a:solidFill>
            <a:schemeClr val="tx1"/>
          </a:solidFill>
          <a:latin typeface="Helvetica" pitchFamily="34" charset="0"/>
        </a:defRPr>
      </a:lvl6pPr>
      <a:lvl7pPr marL="914400" algn="l" rtl="0" fontAlgn="base">
        <a:lnSpc>
          <a:spcPct val="90000"/>
        </a:lnSpc>
        <a:spcBef>
          <a:spcPct val="0"/>
        </a:spcBef>
        <a:spcAft>
          <a:spcPct val="0"/>
        </a:spcAft>
        <a:defRPr sz="3600" b="1">
          <a:solidFill>
            <a:schemeClr val="tx1"/>
          </a:solidFill>
          <a:latin typeface="Helvetica" pitchFamily="34" charset="0"/>
        </a:defRPr>
      </a:lvl7pPr>
      <a:lvl8pPr marL="1371600" algn="l" rtl="0" fontAlgn="base">
        <a:lnSpc>
          <a:spcPct val="90000"/>
        </a:lnSpc>
        <a:spcBef>
          <a:spcPct val="0"/>
        </a:spcBef>
        <a:spcAft>
          <a:spcPct val="0"/>
        </a:spcAft>
        <a:defRPr sz="3600" b="1">
          <a:solidFill>
            <a:schemeClr val="tx1"/>
          </a:solidFill>
          <a:latin typeface="Helvetica" pitchFamily="34" charset="0"/>
        </a:defRPr>
      </a:lvl8pPr>
      <a:lvl9pPr marL="1828800" algn="l" rtl="0" fontAlgn="base">
        <a:lnSpc>
          <a:spcPct val="90000"/>
        </a:lnSpc>
        <a:spcBef>
          <a:spcPct val="0"/>
        </a:spcBef>
        <a:spcAft>
          <a:spcPct val="0"/>
        </a:spcAft>
        <a:defRPr sz="3600" b="1">
          <a:solidFill>
            <a:schemeClr val="tx1"/>
          </a:solidFill>
          <a:latin typeface="Helvetica"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400" kern="1200">
          <a:solidFill>
            <a:schemeClr val="tx1"/>
          </a:solidFill>
          <a:latin typeface="+mj-lt"/>
          <a:ea typeface="+mn-ea"/>
          <a:cs typeface="+mn-cs"/>
        </a:defRPr>
      </a:lvl1pPr>
      <a:lvl2pPr marL="685800" indent="-228600" algn="l" rtl="0" fontAlgn="base">
        <a:lnSpc>
          <a:spcPct val="90000"/>
        </a:lnSpc>
        <a:spcBef>
          <a:spcPts val="500"/>
        </a:spcBef>
        <a:spcAft>
          <a:spcPct val="0"/>
        </a:spcAft>
        <a:buFont typeface="Arial" pitchFamily="34" charset="0"/>
        <a:buChar char="•"/>
        <a:defRPr sz="2000" kern="1200">
          <a:solidFill>
            <a:schemeClr val="tx1"/>
          </a:solidFill>
          <a:latin typeface="+mj-lt"/>
          <a:ea typeface="+mn-ea"/>
          <a:cs typeface="+mn-cs"/>
        </a:defRPr>
      </a:lvl2pPr>
      <a:lvl3pPr marL="1143000" indent="-228600" algn="l" rtl="0" fontAlgn="base">
        <a:lnSpc>
          <a:spcPct val="90000"/>
        </a:lnSpc>
        <a:spcBef>
          <a:spcPts val="500"/>
        </a:spcBef>
        <a:spcAft>
          <a:spcPct val="0"/>
        </a:spcAft>
        <a:buFont typeface="Arial" pitchFamily="34" charset="0"/>
        <a:buChar char="•"/>
        <a:defRPr kern="1200">
          <a:solidFill>
            <a:schemeClr val="tx1"/>
          </a:solidFill>
          <a:latin typeface="+mj-lt"/>
          <a:ea typeface="+mn-ea"/>
          <a:cs typeface="+mn-cs"/>
        </a:defRPr>
      </a:lvl3pPr>
      <a:lvl4pPr marL="1600200" indent="-228600" algn="l" rtl="0" fontAlgn="base">
        <a:lnSpc>
          <a:spcPct val="90000"/>
        </a:lnSpc>
        <a:spcBef>
          <a:spcPts val="500"/>
        </a:spcBef>
        <a:spcAft>
          <a:spcPct val="0"/>
        </a:spcAft>
        <a:buFont typeface="Arial" pitchFamily="34" charset="0"/>
        <a:buChar char="•"/>
        <a:defRPr sz="1600" kern="1200">
          <a:solidFill>
            <a:schemeClr val="tx1"/>
          </a:solidFill>
          <a:latin typeface="+mj-lt"/>
          <a:ea typeface="+mn-ea"/>
          <a:cs typeface="+mn-cs"/>
        </a:defRPr>
      </a:lvl4pPr>
      <a:lvl5pPr marL="2057400" indent="-228600" algn="l" rtl="0" fontAlgn="base">
        <a:lnSpc>
          <a:spcPct val="90000"/>
        </a:lnSpc>
        <a:spcBef>
          <a:spcPts val="500"/>
        </a:spcBef>
        <a:spcAft>
          <a:spcPct val="0"/>
        </a:spcAft>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163513"/>
            <a:ext cx="10515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title style</a:t>
            </a:r>
          </a:p>
        </p:txBody>
      </p:sp>
      <p:sp>
        <p:nvSpPr>
          <p:cNvPr id="4099" name="Text Placeholder 2"/>
          <p:cNvSpPr>
            <a:spLocks noGrp="1"/>
          </p:cNvSpPr>
          <p:nvPr>
            <p:ph type="body" idx="1"/>
          </p:nvPr>
        </p:nvSpPr>
        <p:spPr bwMode="auto">
          <a:xfrm>
            <a:off x="838200" y="1219200"/>
            <a:ext cx="105156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text styles</a:t>
            </a:r>
          </a:p>
          <a:p>
            <a:pPr lvl="1"/>
            <a:r>
              <a:rPr lang="en-US" altLang="ar-SA"/>
              <a:t>Second level</a:t>
            </a:r>
          </a:p>
          <a:p>
            <a:pPr lvl="2"/>
            <a:r>
              <a:rPr lang="en-US" altLang="ar-SA"/>
              <a:t>Third level</a:t>
            </a:r>
          </a:p>
          <a:p>
            <a:pPr lvl="3"/>
            <a:r>
              <a:rPr lang="en-US" altLang="ar-SA"/>
              <a:t>Fourth level</a:t>
            </a:r>
          </a:p>
          <a:p>
            <a:pPr lvl="4"/>
            <a:r>
              <a:rPr lang="en-US" altLang="ar-SA"/>
              <a:t>Fifth level</a:t>
            </a:r>
          </a:p>
        </p:txBody>
      </p:sp>
      <p:sp>
        <p:nvSpPr>
          <p:cNvPr id="9" name="Rectangle 8"/>
          <p:cNvSpPr/>
          <p:nvPr userDrawn="1"/>
        </p:nvSpPr>
        <p:spPr>
          <a:xfrm>
            <a:off x="0" y="6305550"/>
            <a:ext cx="121920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eaLnBrk="1" fontAlgn="auto" hangingPunct="1">
              <a:spcBef>
                <a:spcPts val="0"/>
              </a:spcBef>
              <a:spcAft>
                <a:spcPts val="0"/>
              </a:spcAft>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4101" name="Rectangle 6"/>
          <p:cNvSpPr>
            <a:spLocks noChangeArrowheads="1"/>
          </p:cNvSpPr>
          <p:nvPr userDrawn="1"/>
        </p:nvSpPr>
        <p:spPr bwMode="auto">
          <a:xfrm>
            <a:off x="-12700" y="6959600"/>
            <a:ext cx="1660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100" dirty="0">
                <a:solidFill>
                  <a:srgbClr val="555555"/>
                </a:solidFill>
                <a:latin typeface="Open Sans"/>
              </a:rPr>
              <a:t>© </a:t>
            </a:r>
            <a:r>
              <a:rPr lang="en-US" altLang="ar-SA" sz="1100" dirty="0">
                <a:solidFill>
                  <a:srgbClr val="A5CD28"/>
                </a:solidFill>
                <a:latin typeface="Open Sans"/>
                <a:hlinkClick r:id="rId3" tooltip="PresentationGo!"/>
              </a:rPr>
              <a:t>presentationgo.com</a:t>
            </a:r>
            <a:endParaRPr lang="en-US" altLang="ar-SA" sz="1100" dirty="0">
              <a:solidFill>
                <a:srgbClr val="000000"/>
              </a:solidFill>
            </a:endParaRPr>
          </a:p>
        </p:txBody>
      </p:sp>
      <p:sp>
        <p:nvSpPr>
          <p:cNvPr id="13" name="Freeform 12"/>
          <p:cNvSpPr/>
          <p:nvPr userDrawn="1"/>
        </p:nvSpPr>
        <p:spPr>
          <a:xfrm rot="5400000">
            <a:off x="91281" y="173832"/>
            <a:ext cx="369887" cy="571500"/>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grpSp>
        <p:nvGrpSpPr>
          <p:cNvPr id="4103" name="Group 13"/>
          <p:cNvGrpSpPr>
            <a:grpSpLocks/>
          </p:cNvGrpSpPr>
          <p:nvPr userDrawn="1"/>
        </p:nvGrpSpPr>
        <p:grpSpPr bwMode="auto">
          <a:xfrm>
            <a:off x="-1654175" y="-15875"/>
            <a:ext cx="1568450" cy="611188"/>
            <a:chOff x="-2096383" y="21447"/>
            <a:chExt cx="1569183" cy="612144"/>
          </a:xfrm>
        </p:grpSpPr>
        <p:sp>
          <p:nvSpPr>
            <p:cNvPr id="4104" name="TextBox 14"/>
            <p:cNvSpPr txBox="1">
              <a:spLocks noChangeArrowheads="1"/>
            </p:cNvSpPr>
            <p:nvPr userDrawn="1"/>
          </p:nvSpPr>
          <p:spPr bwMode="auto">
            <a:xfrm>
              <a:off x="-2096383" y="21447"/>
              <a:ext cx="3658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000" dirty="0">
                  <a:solidFill>
                    <a:srgbClr val="000000"/>
                  </a:solidFill>
                  <a:latin typeface="Open Sans"/>
                  <a:ea typeface="Open Sans"/>
                  <a:cs typeface="Open Sans"/>
                </a:rPr>
                <a:t>By:</a:t>
              </a:r>
            </a:p>
          </p:txBody>
        </p:sp>
        <p:sp>
          <p:nvSpPr>
            <p:cNvPr id="4105" name="TextBox 15"/>
            <p:cNvSpPr txBox="1">
              <a:spLocks noChangeArrowheads="1"/>
            </p:cNvSpPr>
            <p:nvPr userDrawn="1"/>
          </p:nvSpPr>
          <p:spPr bwMode="auto">
            <a:xfrm>
              <a:off x="-1002010" y="387370"/>
              <a:ext cx="4748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000" dirty="0">
                  <a:solidFill>
                    <a:srgbClr val="000000"/>
                  </a:solidFill>
                  <a:latin typeface="Open Sans"/>
                  <a:ea typeface="Open Sans"/>
                  <a:cs typeface="Open Sans"/>
                </a:rPr>
                <a:t>.com</a:t>
              </a:r>
            </a:p>
          </p:txBody>
        </p:sp>
        <p:pic>
          <p:nvPicPr>
            <p:cNvPr id="4106" name="Picture 16"/>
            <p:cNvPicPr>
              <a:picLocks noChangeAspect="1"/>
            </p:cNvPicPr>
            <p:nvPr userDrawn="1"/>
          </p:nvPicPr>
          <p:blipFill>
            <a:blip cstate="print">
              <a:extLst>
                <a:ext uri="{28A0092B-C50C-407E-A947-70E740481C1C}">
                  <a14:useLocalDpi xmlns:a14="http://schemas.microsoft.com/office/drawing/2010/main" val="0"/>
                </a:ext>
              </a:extLst>
            </a:blip>
            <a:srcRect/>
            <a:stretch>
              <a:fillRect/>
            </a:stretch>
          </p:blipFill>
          <p:spPr bwMode="auto">
            <a:xfrm>
              <a:off x="-2018604" y="234547"/>
              <a:ext cx="1405251" cy="1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925" r:id="rId1"/>
  </p:sldLayoutIdLst>
  <p:transition spd="slow">
    <p:push dir="r"/>
  </p:transition>
  <p:txStyles>
    <p:titleStyle>
      <a:lvl1pPr algn="l" rtl="0" fontAlgn="base">
        <a:lnSpc>
          <a:spcPct val="90000"/>
        </a:lnSpc>
        <a:spcBef>
          <a:spcPct val="0"/>
        </a:spcBef>
        <a:spcAft>
          <a:spcPct val="0"/>
        </a:spcAft>
        <a:defRPr lang="en-US" sz="3600" b="1" kern="1200">
          <a:solidFill>
            <a:schemeClr val="tx1"/>
          </a:solidFill>
          <a:latin typeface="Helvetica" panose="020B0500000000000000" pitchFamily="34" charset="0"/>
          <a:ea typeface="+mj-ea"/>
          <a:cs typeface="+mj-cs"/>
        </a:defRPr>
      </a:lvl1pPr>
      <a:lvl2pPr algn="l" rtl="0" fontAlgn="base">
        <a:lnSpc>
          <a:spcPct val="90000"/>
        </a:lnSpc>
        <a:spcBef>
          <a:spcPct val="0"/>
        </a:spcBef>
        <a:spcAft>
          <a:spcPct val="0"/>
        </a:spcAft>
        <a:defRPr sz="3600" b="1">
          <a:solidFill>
            <a:schemeClr val="tx1"/>
          </a:solidFill>
          <a:latin typeface="Helvetica" pitchFamily="34" charset="0"/>
        </a:defRPr>
      </a:lvl2pPr>
      <a:lvl3pPr algn="l" rtl="0" fontAlgn="base">
        <a:lnSpc>
          <a:spcPct val="90000"/>
        </a:lnSpc>
        <a:spcBef>
          <a:spcPct val="0"/>
        </a:spcBef>
        <a:spcAft>
          <a:spcPct val="0"/>
        </a:spcAft>
        <a:defRPr sz="3600" b="1">
          <a:solidFill>
            <a:schemeClr val="tx1"/>
          </a:solidFill>
          <a:latin typeface="Helvetica" pitchFamily="34" charset="0"/>
        </a:defRPr>
      </a:lvl3pPr>
      <a:lvl4pPr algn="l" rtl="0" fontAlgn="base">
        <a:lnSpc>
          <a:spcPct val="90000"/>
        </a:lnSpc>
        <a:spcBef>
          <a:spcPct val="0"/>
        </a:spcBef>
        <a:spcAft>
          <a:spcPct val="0"/>
        </a:spcAft>
        <a:defRPr sz="3600" b="1">
          <a:solidFill>
            <a:schemeClr val="tx1"/>
          </a:solidFill>
          <a:latin typeface="Helvetica" pitchFamily="34" charset="0"/>
        </a:defRPr>
      </a:lvl4pPr>
      <a:lvl5pPr algn="l" rtl="0" fontAlgn="base">
        <a:lnSpc>
          <a:spcPct val="90000"/>
        </a:lnSpc>
        <a:spcBef>
          <a:spcPct val="0"/>
        </a:spcBef>
        <a:spcAft>
          <a:spcPct val="0"/>
        </a:spcAft>
        <a:defRPr sz="3600" b="1">
          <a:solidFill>
            <a:schemeClr val="tx1"/>
          </a:solidFill>
          <a:latin typeface="Helvetica" pitchFamily="34" charset="0"/>
        </a:defRPr>
      </a:lvl5pPr>
      <a:lvl6pPr marL="457200" algn="l" rtl="0" fontAlgn="base">
        <a:lnSpc>
          <a:spcPct val="90000"/>
        </a:lnSpc>
        <a:spcBef>
          <a:spcPct val="0"/>
        </a:spcBef>
        <a:spcAft>
          <a:spcPct val="0"/>
        </a:spcAft>
        <a:defRPr sz="3600" b="1">
          <a:solidFill>
            <a:schemeClr val="tx1"/>
          </a:solidFill>
          <a:latin typeface="Helvetica" pitchFamily="34" charset="0"/>
        </a:defRPr>
      </a:lvl6pPr>
      <a:lvl7pPr marL="914400" algn="l" rtl="0" fontAlgn="base">
        <a:lnSpc>
          <a:spcPct val="90000"/>
        </a:lnSpc>
        <a:spcBef>
          <a:spcPct val="0"/>
        </a:spcBef>
        <a:spcAft>
          <a:spcPct val="0"/>
        </a:spcAft>
        <a:defRPr sz="3600" b="1">
          <a:solidFill>
            <a:schemeClr val="tx1"/>
          </a:solidFill>
          <a:latin typeface="Helvetica" pitchFamily="34" charset="0"/>
        </a:defRPr>
      </a:lvl7pPr>
      <a:lvl8pPr marL="1371600" algn="l" rtl="0" fontAlgn="base">
        <a:lnSpc>
          <a:spcPct val="90000"/>
        </a:lnSpc>
        <a:spcBef>
          <a:spcPct val="0"/>
        </a:spcBef>
        <a:spcAft>
          <a:spcPct val="0"/>
        </a:spcAft>
        <a:defRPr sz="3600" b="1">
          <a:solidFill>
            <a:schemeClr val="tx1"/>
          </a:solidFill>
          <a:latin typeface="Helvetica" pitchFamily="34" charset="0"/>
        </a:defRPr>
      </a:lvl8pPr>
      <a:lvl9pPr marL="1828800" algn="l" rtl="0" fontAlgn="base">
        <a:lnSpc>
          <a:spcPct val="90000"/>
        </a:lnSpc>
        <a:spcBef>
          <a:spcPct val="0"/>
        </a:spcBef>
        <a:spcAft>
          <a:spcPct val="0"/>
        </a:spcAft>
        <a:defRPr sz="3600" b="1">
          <a:solidFill>
            <a:schemeClr val="tx1"/>
          </a:solidFill>
          <a:latin typeface="Helvetica"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400" kern="1200">
          <a:solidFill>
            <a:schemeClr val="tx1"/>
          </a:solidFill>
          <a:latin typeface="+mj-lt"/>
          <a:ea typeface="+mn-ea"/>
          <a:cs typeface="+mn-cs"/>
        </a:defRPr>
      </a:lvl1pPr>
      <a:lvl2pPr marL="685800" indent="-228600" algn="l" rtl="0" fontAlgn="base">
        <a:lnSpc>
          <a:spcPct val="90000"/>
        </a:lnSpc>
        <a:spcBef>
          <a:spcPts val="500"/>
        </a:spcBef>
        <a:spcAft>
          <a:spcPct val="0"/>
        </a:spcAft>
        <a:buFont typeface="Arial" pitchFamily="34" charset="0"/>
        <a:buChar char="•"/>
        <a:defRPr sz="2000" kern="1200">
          <a:solidFill>
            <a:schemeClr val="tx1"/>
          </a:solidFill>
          <a:latin typeface="+mj-lt"/>
          <a:ea typeface="+mn-ea"/>
          <a:cs typeface="+mn-cs"/>
        </a:defRPr>
      </a:lvl2pPr>
      <a:lvl3pPr marL="1143000" indent="-228600" algn="l" rtl="0" fontAlgn="base">
        <a:lnSpc>
          <a:spcPct val="90000"/>
        </a:lnSpc>
        <a:spcBef>
          <a:spcPts val="500"/>
        </a:spcBef>
        <a:spcAft>
          <a:spcPct val="0"/>
        </a:spcAft>
        <a:buFont typeface="Arial" pitchFamily="34" charset="0"/>
        <a:buChar char="•"/>
        <a:defRPr kern="1200">
          <a:solidFill>
            <a:schemeClr val="tx1"/>
          </a:solidFill>
          <a:latin typeface="+mj-lt"/>
          <a:ea typeface="+mn-ea"/>
          <a:cs typeface="+mn-cs"/>
        </a:defRPr>
      </a:lvl3pPr>
      <a:lvl4pPr marL="1600200" indent="-228600" algn="l" rtl="0" fontAlgn="base">
        <a:lnSpc>
          <a:spcPct val="90000"/>
        </a:lnSpc>
        <a:spcBef>
          <a:spcPts val="500"/>
        </a:spcBef>
        <a:spcAft>
          <a:spcPct val="0"/>
        </a:spcAft>
        <a:buFont typeface="Arial" pitchFamily="34" charset="0"/>
        <a:buChar char="•"/>
        <a:defRPr sz="1600" kern="1200">
          <a:solidFill>
            <a:schemeClr val="tx1"/>
          </a:solidFill>
          <a:latin typeface="+mj-lt"/>
          <a:ea typeface="+mn-ea"/>
          <a:cs typeface="+mn-cs"/>
        </a:defRPr>
      </a:lvl4pPr>
      <a:lvl5pPr marL="2057400" indent="-228600" algn="l" rtl="0" fontAlgn="base">
        <a:lnSpc>
          <a:spcPct val="90000"/>
        </a:lnSpc>
        <a:spcBef>
          <a:spcPts val="500"/>
        </a:spcBef>
        <a:spcAft>
          <a:spcPct val="0"/>
        </a:spcAft>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838200" y="163513"/>
            <a:ext cx="10515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title style</a:t>
            </a:r>
          </a:p>
        </p:txBody>
      </p:sp>
      <p:sp>
        <p:nvSpPr>
          <p:cNvPr id="5123" name="Text Placeholder 2"/>
          <p:cNvSpPr>
            <a:spLocks noGrp="1"/>
          </p:cNvSpPr>
          <p:nvPr>
            <p:ph type="body" idx="1"/>
          </p:nvPr>
        </p:nvSpPr>
        <p:spPr bwMode="auto">
          <a:xfrm>
            <a:off x="838200" y="1219200"/>
            <a:ext cx="105156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text styles</a:t>
            </a:r>
          </a:p>
          <a:p>
            <a:pPr lvl="1"/>
            <a:r>
              <a:rPr lang="en-US" altLang="ar-SA"/>
              <a:t>Second level</a:t>
            </a:r>
          </a:p>
          <a:p>
            <a:pPr lvl="2"/>
            <a:r>
              <a:rPr lang="en-US" altLang="ar-SA"/>
              <a:t>Third level</a:t>
            </a:r>
          </a:p>
          <a:p>
            <a:pPr lvl="3"/>
            <a:r>
              <a:rPr lang="en-US" altLang="ar-SA"/>
              <a:t>Fourth level</a:t>
            </a:r>
          </a:p>
          <a:p>
            <a:pPr lvl="4"/>
            <a:r>
              <a:rPr lang="en-US" altLang="ar-SA"/>
              <a:t>Fifth level</a:t>
            </a:r>
          </a:p>
        </p:txBody>
      </p:sp>
      <p:sp>
        <p:nvSpPr>
          <p:cNvPr id="9" name="Rectangle 8"/>
          <p:cNvSpPr/>
          <p:nvPr userDrawn="1"/>
        </p:nvSpPr>
        <p:spPr>
          <a:xfrm>
            <a:off x="0" y="6305550"/>
            <a:ext cx="121920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eaLnBrk="1" fontAlgn="auto" hangingPunct="1">
              <a:spcBef>
                <a:spcPts val="0"/>
              </a:spcBef>
              <a:spcAft>
                <a:spcPts val="0"/>
              </a:spcAft>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5125" name="Rectangle 6"/>
          <p:cNvSpPr>
            <a:spLocks noChangeArrowheads="1"/>
          </p:cNvSpPr>
          <p:nvPr userDrawn="1"/>
        </p:nvSpPr>
        <p:spPr bwMode="auto">
          <a:xfrm>
            <a:off x="-12700" y="6959600"/>
            <a:ext cx="1660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100" dirty="0">
                <a:solidFill>
                  <a:srgbClr val="555555"/>
                </a:solidFill>
                <a:latin typeface="Open Sans"/>
              </a:rPr>
              <a:t>© </a:t>
            </a:r>
            <a:r>
              <a:rPr lang="en-US" altLang="ar-SA" sz="1100" dirty="0">
                <a:solidFill>
                  <a:srgbClr val="A5CD28"/>
                </a:solidFill>
                <a:latin typeface="Open Sans"/>
                <a:hlinkClick r:id="rId3" tooltip="PresentationGo!"/>
              </a:rPr>
              <a:t>presentationgo.com</a:t>
            </a:r>
            <a:endParaRPr lang="en-US" altLang="ar-SA" sz="1100" dirty="0">
              <a:solidFill>
                <a:srgbClr val="000000"/>
              </a:solidFill>
            </a:endParaRPr>
          </a:p>
        </p:txBody>
      </p:sp>
      <p:sp>
        <p:nvSpPr>
          <p:cNvPr id="13" name="Freeform 12"/>
          <p:cNvSpPr/>
          <p:nvPr userDrawn="1"/>
        </p:nvSpPr>
        <p:spPr>
          <a:xfrm rot="5400000">
            <a:off x="91281" y="173832"/>
            <a:ext cx="369887" cy="571500"/>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grpSp>
        <p:nvGrpSpPr>
          <p:cNvPr id="5127" name="Group 13"/>
          <p:cNvGrpSpPr>
            <a:grpSpLocks/>
          </p:cNvGrpSpPr>
          <p:nvPr userDrawn="1"/>
        </p:nvGrpSpPr>
        <p:grpSpPr bwMode="auto">
          <a:xfrm>
            <a:off x="-1654175" y="-15875"/>
            <a:ext cx="1568450" cy="611188"/>
            <a:chOff x="-2096383" y="21447"/>
            <a:chExt cx="1569183" cy="612144"/>
          </a:xfrm>
        </p:grpSpPr>
        <p:sp>
          <p:nvSpPr>
            <p:cNvPr id="5128" name="TextBox 14"/>
            <p:cNvSpPr txBox="1">
              <a:spLocks noChangeArrowheads="1"/>
            </p:cNvSpPr>
            <p:nvPr userDrawn="1"/>
          </p:nvSpPr>
          <p:spPr bwMode="auto">
            <a:xfrm>
              <a:off x="-2096383" y="21447"/>
              <a:ext cx="3658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000" dirty="0">
                  <a:solidFill>
                    <a:srgbClr val="000000"/>
                  </a:solidFill>
                  <a:latin typeface="Open Sans"/>
                  <a:ea typeface="Open Sans"/>
                  <a:cs typeface="Open Sans"/>
                </a:rPr>
                <a:t>By:</a:t>
              </a:r>
            </a:p>
          </p:txBody>
        </p:sp>
        <p:sp>
          <p:nvSpPr>
            <p:cNvPr id="5129" name="TextBox 15"/>
            <p:cNvSpPr txBox="1">
              <a:spLocks noChangeArrowheads="1"/>
            </p:cNvSpPr>
            <p:nvPr userDrawn="1"/>
          </p:nvSpPr>
          <p:spPr bwMode="auto">
            <a:xfrm>
              <a:off x="-1002010" y="387370"/>
              <a:ext cx="4748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r>
                <a:rPr lang="en-US" altLang="ar-SA" sz="1000" dirty="0">
                  <a:solidFill>
                    <a:srgbClr val="000000"/>
                  </a:solidFill>
                  <a:latin typeface="Open Sans"/>
                  <a:ea typeface="Open Sans"/>
                  <a:cs typeface="Open Sans"/>
                </a:rPr>
                <a:t>.com</a:t>
              </a:r>
            </a:p>
          </p:txBody>
        </p:sp>
        <p:pic>
          <p:nvPicPr>
            <p:cNvPr id="5130" name="Picture 16"/>
            <p:cNvPicPr>
              <a:picLocks noChangeAspect="1"/>
            </p:cNvPicPr>
            <p:nvPr userDrawn="1"/>
          </p:nvPicPr>
          <p:blipFill>
            <a:blip cstate="print">
              <a:extLst>
                <a:ext uri="{28A0092B-C50C-407E-A947-70E740481C1C}">
                  <a14:useLocalDpi xmlns:a14="http://schemas.microsoft.com/office/drawing/2010/main" val="0"/>
                </a:ext>
              </a:extLst>
            </a:blip>
            <a:srcRect/>
            <a:stretch>
              <a:fillRect/>
            </a:stretch>
          </p:blipFill>
          <p:spPr bwMode="auto">
            <a:xfrm>
              <a:off x="-2018604" y="234547"/>
              <a:ext cx="1405251" cy="1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926" r:id="rId1"/>
  </p:sldLayoutIdLst>
  <p:transition spd="slow">
    <p:push dir="r"/>
  </p:transition>
  <p:txStyles>
    <p:titleStyle>
      <a:lvl1pPr algn="l" rtl="0" fontAlgn="base">
        <a:lnSpc>
          <a:spcPct val="90000"/>
        </a:lnSpc>
        <a:spcBef>
          <a:spcPct val="0"/>
        </a:spcBef>
        <a:spcAft>
          <a:spcPct val="0"/>
        </a:spcAft>
        <a:defRPr lang="en-US" sz="3600" b="1" kern="1200">
          <a:solidFill>
            <a:schemeClr val="tx1"/>
          </a:solidFill>
          <a:latin typeface="Helvetica" panose="020B0500000000000000" pitchFamily="34" charset="0"/>
          <a:ea typeface="+mj-ea"/>
          <a:cs typeface="+mj-cs"/>
        </a:defRPr>
      </a:lvl1pPr>
      <a:lvl2pPr algn="l" rtl="0" fontAlgn="base">
        <a:lnSpc>
          <a:spcPct val="90000"/>
        </a:lnSpc>
        <a:spcBef>
          <a:spcPct val="0"/>
        </a:spcBef>
        <a:spcAft>
          <a:spcPct val="0"/>
        </a:spcAft>
        <a:defRPr sz="3600" b="1">
          <a:solidFill>
            <a:schemeClr val="tx1"/>
          </a:solidFill>
          <a:latin typeface="Helvetica" pitchFamily="34" charset="0"/>
        </a:defRPr>
      </a:lvl2pPr>
      <a:lvl3pPr algn="l" rtl="0" fontAlgn="base">
        <a:lnSpc>
          <a:spcPct val="90000"/>
        </a:lnSpc>
        <a:spcBef>
          <a:spcPct val="0"/>
        </a:spcBef>
        <a:spcAft>
          <a:spcPct val="0"/>
        </a:spcAft>
        <a:defRPr sz="3600" b="1">
          <a:solidFill>
            <a:schemeClr val="tx1"/>
          </a:solidFill>
          <a:latin typeface="Helvetica" pitchFamily="34" charset="0"/>
        </a:defRPr>
      </a:lvl3pPr>
      <a:lvl4pPr algn="l" rtl="0" fontAlgn="base">
        <a:lnSpc>
          <a:spcPct val="90000"/>
        </a:lnSpc>
        <a:spcBef>
          <a:spcPct val="0"/>
        </a:spcBef>
        <a:spcAft>
          <a:spcPct val="0"/>
        </a:spcAft>
        <a:defRPr sz="3600" b="1">
          <a:solidFill>
            <a:schemeClr val="tx1"/>
          </a:solidFill>
          <a:latin typeface="Helvetica" pitchFamily="34" charset="0"/>
        </a:defRPr>
      </a:lvl4pPr>
      <a:lvl5pPr algn="l" rtl="0" fontAlgn="base">
        <a:lnSpc>
          <a:spcPct val="90000"/>
        </a:lnSpc>
        <a:spcBef>
          <a:spcPct val="0"/>
        </a:spcBef>
        <a:spcAft>
          <a:spcPct val="0"/>
        </a:spcAft>
        <a:defRPr sz="3600" b="1">
          <a:solidFill>
            <a:schemeClr val="tx1"/>
          </a:solidFill>
          <a:latin typeface="Helvetica" pitchFamily="34" charset="0"/>
        </a:defRPr>
      </a:lvl5pPr>
      <a:lvl6pPr marL="457200" algn="l" rtl="0" fontAlgn="base">
        <a:lnSpc>
          <a:spcPct val="90000"/>
        </a:lnSpc>
        <a:spcBef>
          <a:spcPct val="0"/>
        </a:spcBef>
        <a:spcAft>
          <a:spcPct val="0"/>
        </a:spcAft>
        <a:defRPr sz="3600" b="1">
          <a:solidFill>
            <a:schemeClr val="tx1"/>
          </a:solidFill>
          <a:latin typeface="Helvetica" pitchFamily="34" charset="0"/>
        </a:defRPr>
      </a:lvl6pPr>
      <a:lvl7pPr marL="914400" algn="l" rtl="0" fontAlgn="base">
        <a:lnSpc>
          <a:spcPct val="90000"/>
        </a:lnSpc>
        <a:spcBef>
          <a:spcPct val="0"/>
        </a:spcBef>
        <a:spcAft>
          <a:spcPct val="0"/>
        </a:spcAft>
        <a:defRPr sz="3600" b="1">
          <a:solidFill>
            <a:schemeClr val="tx1"/>
          </a:solidFill>
          <a:latin typeface="Helvetica" pitchFamily="34" charset="0"/>
        </a:defRPr>
      </a:lvl7pPr>
      <a:lvl8pPr marL="1371600" algn="l" rtl="0" fontAlgn="base">
        <a:lnSpc>
          <a:spcPct val="90000"/>
        </a:lnSpc>
        <a:spcBef>
          <a:spcPct val="0"/>
        </a:spcBef>
        <a:spcAft>
          <a:spcPct val="0"/>
        </a:spcAft>
        <a:defRPr sz="3600" b="1">
          <a:solidFill>
            <a:schemeClr val="tx1"/>
          </a:solidFill>
          <a:latin typeface="Helvetica" pitchFamily="34" charset="0"/>
        </a:defRPr>
      </a:lvl8pPr>
      <a:lvl9pPr marL="1828800" algn="l" rtl="0" fontAlgn="base">
        <a:lnSpc>
          <a:spcPct val="90000"/>
        </a:lnSpc>
        <a:spcBef>
          <a:spcPct val="0"/>
        </a:spcBef>
        <a:spcAft>
          <a:spcPct val="0"/>
        </a:spcAft>
        <a:defRPr sz="3600" b="1">
          <a:solidFill>
            <a:schemeClr val="tx1"/>
          </a:solidFill>
          <a:latin typeface="Helvetica"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400" kern="1200">
          <a:solidFill>
            <a:schemeClr val="tx1"/>
          </a:solidFill>
          <a:latin typeface="+mj-lt"/>
          <a:ea typeface="+mn-ea"/>
          <a:cs typeface="+mn-cs"/>
        </a:defRPr>
      </a:lvl1pPr>
      <a:lvl2pPr marL="685800" indent="-228600" algn="l" rtl="0" fontAlgn="base">
        <a:lnSpc>
          <a:spcPct val="90000"/>
        </a:lnSpc>
        <a:spcBef>
          <a:spcPts val="500"/>
        </a:spcBef>
        <a:spcAft>
          <a:spcPct val="0"/>
        </a:spcAft>
        <a:buFont typeface="Arial" pitchFamily="34" charset="0"/>
        <a:buChar char="•"/>
        <a:defRPr sz="2000" kern="1200">
          <a:solidFill>
            <a:schemeClr val="tx1"/>
          </a:solidFill>
          <a:latin typeface="+mj-lt"/>
          <a:ea typeface="+mn-ea"/>
          <a:cs typeface="+mn-cs"/>
        </a:defRPr>
      </a:lvl2pPr>
      <a:lvl3pPr marL="1143000" indent="-228600" algn="l" rtl="0" fontAlgn="base">
        <a:lnSpc>
          <a:spcPct val="90000"/>
        </a:lnSpc>
        <a:spcBef>
          <a:spcPts val="500"/>
        </a:spcBef>
        <a:spcAft>
          <a:spcPct val="0"/>
        </a:spcAft>
        <a:buFont typeface="Arial" pitchFamily="34" charset="0"/>
        <a:buChar char="•"/>
        <a:defRPr kern="1200">
          <a:solidFill>
            <a:schemeClr val="tx1"/>
          </a:solidFill>
          <a:latin typeface="+mj-lt"/>
          <a:ea typeface="+mn-ea"/>
          <a:cs typeface="+mn-cs"/>
        </a:defRPr>
      </a:lvl3pPr>
      <a:lvl4pPr marL="1600200" indent="-228600" algn="l" rtl="0" fontAlgn="base">
        <a:lnSpc>
          <a:spcPct val="90000"/>
        </a:lnSpc>
        <a:spcBef>
          <a:spcPts val="500"/>
        </a:spcBef>
        <a:spcAft>
          <a:spcPct val="0"/>
        </a:spcAft>
        <a:buFont typeface="Arial" pitchFamily="34" charset="0"/>
        <a:buChar char="•"/>
        <a:defRPr sz="1600" kern="1200">
          <a:solidFill>
            <a:schemeClr val="tx1"/>
          </a:solidFill>
          <a:latin typeface="+mj-lt"/>
          <a:ea typeface="+mn-ea"/>
          <a:cs typeface="+mn-cs"/>
        </a:defRPr>
      </a:lvl4pPr>
      <a:lvl5pPr marL="2057400" indent="-228600" algn="l" rtl="0" fontAlgn="base">
        <a:lnSpc>
          <a:spcPct val="90000"/>
        </a:lnSpc>
        <a:spcBef>
          <a:spcPts val="500"/>
        </a:spcBef>
        <a:spcAft>
          <a:spcPct val="0"/>
        </a:spcAft>
        <a:buFont typeface="Arial"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3482"/>
            <a:ext cx="105156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eaLnBrk="1" fontAlgn="auto" hangingPunct="1">
              <a:spcBef>
                <a:spcPts val="0"/>
              </a:spcBef>
              <a:spcAft>
                <a:spcPts val="0"/>
              </a:spcAft>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7" name="Rectangle 6"/>
          <p:cNvSpPr/>
          <p:nvPr userDrawn="1"/>
        </p:nvSpPr>
        <p:spPr>
          <a:xfrm>
            <a:off x="-12701" y="6959601"/>
            <a:ext cx="1661032" cy="261610"/>
          </a:xfrm>
          <a:prstGeom prst="rect">
            <a:avLst/>
          </a:prstGeom>
        </p:spPr>
        <p:txBody>
          <a:bodyPr wrap="none">
            <a:spAutoFit/>
          </a:bodyPr>
          <a:lstStyle/>
          <a:p>
            <a:pPr eaLnBrk="1" fontAlgn="auto" hangingPunct="1">
              <a:spcBef>
                <a:spcPts val="0"/>
              </a:spcBef>
              <a:spcAft>
                <a:spcPts val="0"/>
              </a:spcAft>
            </a:pPr>
            <a:r>
              <a:rPr lang="en-US" sz="1100" dirty="0">
                <a:solidFill>
                  <a:srgbClr val="555555"/>
                </a:solidFill>
                <a:latin typeface="Open Sans" panose="020B0606030504020204" pitchFamily="34" charset="0"/>
              </a:rPr>
              <a:t>© </a:t>
            </a:r>
            <a:r>
              <a:rPr lang="en-US" sz="1100" dirty="0">
                <a:solidFill>
                  <a:srgbClr val="A5CD28"/>
                </a:solidFill>
                <a:latin typeface="Open Sans" panose="020B0606030504020204" pitchFamily="34" charset="0"/>
                <a:hlinkClick r:id="rId3" tooltip="PresentationGo!"/>
              </a:rPr>
              <a:t>presentationgo.com</a:t>
            </a:r>
            <a:endParaRPr lang="en-US" sz="1100" dirty="0">
              <a:solidFill>
                <a:prstClr val="black"/>
              </a:solidFill>
              <a:latin typeface="Calibri" panose="020F0502020204030204"/>
            </a:endParaRPr>
          </a:p>
        </p:txBody>
      </p:sp>
      <p:sp>
        <p:nvSpPr>
          <p:cNvPr id="13" name="Freeform 12"/>
          <p:cNvSpPr/>
          <p:nvPr userDrawn="1"/>
        </p:nvSpPr>
        <p:spPr>
          <a:xfrm rot="5400000">
            <a:off x="91178" y="17358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1" fontAlgn="auto" hangingPunct="1">
              <a:spcBef>
                <a:spcPts val="0"/>
              </a:spcBef>
              <a:spcAft>
                <a:spcPts val="0"/>
              </a:spcAft>
            </a:pPr>
            <a:endParaRPr lang="en-US" dirty="0">
              <a:solidFill>
                <a:prstClr val="white"/>
              </a:solidFill>
            </a:endParaRPr>
          </a:p>
        </p:txBody>
      </p:sp>
      <p:grpSp>
        <p:nvGrpSpPr>
          <p:cNvPr id="14" name="Group 13"/>
          <p:cNvGrpSpPr/>
          <p:nvPr userDrawn="1"/>
        </p:nvGrpSpPr>
        <p:grpSpPr>
          <a:xfrm>
            <a:off x="-1654908" y="-16654"/>
            <a:ext cx="1569183" cy="612144"/>
            <a:chOff x="-2096383" y="21447"/>
            <a:chExt cx="1569183" cy="612144"/>
          </a:xfrm>
        </p:grpSpPr>
        <p:sp>
          <p:nvSpPr>
            <p:cNvPr id="15" name="TextBox 14"/>
            <p:cNvSpPr txBox="1"/>
            <p:nvPr userDrawn="1"/>
          </p:nvSpPr>
          <p:spPr>
            <a:xfrm>
              <a:off x="-2096383" y="21447"/>
              <a:ext cx="365806" cy="246221"/>
            </a:xfrm>
            <a:prstGeom prst="rect">
              <a:avLst/>
            </a:prstGeom>
            <a:noFill/>
          </p:spPr>
          <p:txBody>
            <a:bodyPr wrap="none" rtlCol="0">
              <a:spAutoFit/>
            </a:bodyPr>
            <a:lstStyle/>
            <a:p>
              <a:pPr eaLnBrk="1" fontAlgn="auto" hangingPunct="1">
                <a:spcBef>
                  <a:spcPts val="0"/>
                </a:spcBef>
                <a:spcAft>
                  <a:spcPts val="0"/>
                </a:spcAft>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10" y="387370"/>
              <a:ext cx="474810" cy="246221"/>
            </a:xfrm>
            <a:prstGeom prst="rect">
              <a:avLst/>
            </a:prstGeom>
            <a:noFill/>
          </p:spPr>
          <p:txBody>
            <a:bodyPr wrap="none" rtlCol="0">
              <a:spAutoFit/>
            </a:bodyPr>
            <a:lstStyle/>
            <a:p>
              <a:pPr eaLnBrk="1" fontAlgn="auto" hangingPunct="1">
                <a:spcBef>
                  <a:spcPts val="0"/>
                </a:spcBef>
                <a:spcAft>
                  <a:spcPts val="0"/>
                </a:spcAft>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3966773555"/>
      </p:ext>
    </p:extLst>
  </p:cSld>
  <p:clrMap bg1="lt1" tx1="dk1" bg2="lt2" tx2="dk2" accent1="accent1" accent2="accent2" accent3="accent3" accent4="accent4" accent5="accent5" accent6="accent6" hlink="hlink" folHlink="folHlink"/>
  <p:sldLayoutIdLst>
    <p:sldLayoutId id="2147483928" r:id="rId1"/>
  </p:sldLayoutIdLst>
  <p:transition spd="slow">
    <p:push dir="r"/>
  </p:transition>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3482"/>
            <a:ext cx="105156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eaLnBrk="1" fontAlgn="auto" hangingPunct="1">
              <a:spcBef>
                <a:spcPts val="0"/>
              </a:spcBef>
              <a:spcAft>
                <a:spcPts val="0"/>
              </a:spcAft>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7" name="Rectangle 6"/>
          <p:cNvSpPr/>
          <p:nvPr userDrawn="1"/>
        </p:nvSpPr>
        <p:spPr>
          <a:xfrm>
            <a:off x="-12701" y="6959601"/>
            <a:ext cx="1661032" cy="261610"/>
          </a:xfrm>
          <a:prstGeom prst="rect">
            <a:avLst/>
          </a:prstGeom>
        </p:spPr>
        <p:txBody>
          <a:bodyPr wrap="none">
            <a:spAutoFit/>
          </a:bodyPr>
          <a:lstStyle/>
          <a:p>
            <a:pPr eaLnBrk="1" fontAlgn="auto" hangingPunct="1">
              <a:spcBef>
                <a:spcPts val="0"/>
              </a:spcBef>
              <a:spcAft>
                <a:spcPts val="0"/>
              </a:spcAft>
            </a:pPr>
            <a:r>
              <a:rPr lang="en-US" sz="1100" dirty="0">
                <a:solidFill>
                  <a:srgbClr val="555555"/>
                </a:solidFill>
                <a:latin typeface="Open Sans" panose="020B0606030504020204" pitchFamily="34" charset="0"/>
              </a:rPr>
              <a:t>© </a:t>
            </a:r>
            <a:r>
              <a:rPr lang="en-US" sz="1100" dirty="0">
                <a:solidFill>
                  <a:srgbClr val="A5CD28"/>
                </a:solidFill>
                <a:latin typeface="Open Sans" panose="020B0606030504020204" pitchFamily="34" charset="0"/>
                <a:hlinkClick r:id="rId3" tooltip="PresentationGo!"/>
              </a:rPr>
              <a:t>presentationgo.com</a:t>
            </a:r>
            <a:endParaRPr lang="en-US" sz="1100" dirty="0">
              <a:solidFill>
                <a:prstClr val="black"/>
              </a:solidFill>
              <a:latin typeface="Calibri" panose="020F0502020204030204"/>
            </a:endParaRPr>
          </a:p>
        </p:txBody>
      </p:sp>
      <p:sp>
        <p:nvSpPr>
          <p:cNvPr id="13" name="Freeform 12"/>
          <p:cNvSpPr/>
          <p:nvPr userDrawn="1"/>
        </p:nvSpPr>
        <p:spPr>
          <a:xfrm rot="5400000">
            <a:off x="91178" y="17358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1" fontAlgn="auto" hangingPunct="1">
              <a:spcBef>
                <a:spcPts val="0"/>
              </a:spcBef>
              <a:spcAft>
                <a:spcPts val="0"/>
              </a:spcAft>
            </a:pPr>
            <a:endParaRPr lang="en-US" dirty="0">
              <a:solidFill>
                <a:prstClr val="white"/>
              </a:solidFill>
            </a:endParaRPr>
          </a:p>
        </p:txBody>
      </p:sp>
      <p:grpSp>
        <p:nvGrpSpPr>
          <p:cNvPr id="14" name="Group 13"/>
          <p:cNvGrpSpPr/>
          <p:nvPr userDrawn="1"/>
        </p:nvGrpSpPr>
        <p:grpSpPr>
          <a:xfrm>
            <a:off x="-1654908" y="-16654"/>
            <a:ext cx="1569183" cy="612144"/>
            <a:chOff x="-2096383" y="21447"/>
            <a:chExt cx="1569183" cy="612144"/>
          </a:xfrm>
        </p:grpSpPr>
        <p:sp>
          <p:nvSpPr>
            <p:cNvPr id="15" name="TextBox 14"/>
            <p:cNvSpPr txBox="1"/>
            <p:nvPr userDrawn="1"/>
          </p:nvSpPr>
          <p:spPr>
            <a:xfrm>
              <a:off x="-2096383" y="21447"/>
              <a:ext cx="365806" cy="246221"/>
            </a:xfrm>
            <a:prstGeom prst="rect">
              <a:avLst/>
            </a:prstGeom>
            <a:noFill/>
          </p:spPr>
          <p:txBody>
            <a:bodyPr wrap="none" rtlCol="0">
              <a:spAutoFit/>
            </a:bodyPr>
            <a:lstStyle/>
            <a:p>
              <a:pPr eaLnBrk="1" fontAlgn="auto" hangingPunct="1">
                <a:spcBef>
                  <a:spcPts val="0"/>
                </a:spcBef>
                <a:spcAft>
                  <a:spcPts val="0"/>
                </a:spcAft>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10" y="387370"/>
              <a:ext cx="474810" cy="246221"/>
            </a:xfrm>
            <a:prstGeom prst="rect">
              <a:avLst/>
            </a:prstGeom>
            <a:noFill/>
          </p:spPr>
          <p:txBody>
            <a:bodyPr wrap="none" rtlCol="0">
              <a:spAutoFit/>
            </a:bodyPr>
            <a:lstStyle/>
            <a:p>
              <a:pPr eaLnBrk="1" fontAlgn="auto" hangingPunct="1">
                <a:spcBef>
                  <a:spcPts val="0"/>
                </a:spcBef>
                <a:spcAft>
                  <a:spcPts val="0"/>
                </a:spcAft>
              </a:pPr>
              <a:r>
                <a:rPr lang="en-US" sz="1000" dirty="0">
                  <a:solidFill>
                    <a:prstClr val="black"/>
                  </a:solidFill>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4073121365"/>
      </p:ext>
    </p:extLst>
  </p:cSld>
  <p:clrMap bg1="lt1" tx1="dk1" bg2="lt2" tx2="dk2" accent1="accent1" accent2="accent2" accent3="accent3" accent4="accent4" accent5="accent5" accent6="accent6" hlink="hlink" folHlink="folHlink"/>
  <p:sldLayoutIdLst>
    <p:sldLayoutId id="2147483930" r:id="rId1"/>
  </p:sldLayoutIdLst>
  <p:transition spd="slow">
    <p:push dir="r"/>
  </p:transition>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ar-SA"/>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text styles</a:t>
            </a:r>
          </a:p>
          <a:p>
            <a:pPr lvl="1"/>
            <a:r>
              <a:rPr lang="en-US" altLang="ar-SA"/>
              <a:t>Second level</a:t>
            </a:r>
          </a:p>
          <a:p>
            <a:pPr lvl="2"/>
            <a:r>
              <a:rPr lang="en-US" altLang="ar-SA"/>
              <a:t>Third level</a:t>
            </a:r>
          </a:p>
          <a:p>
            <a:pPr lvl="3"/>
            <a:r>
              <a:rPr lang="en-US" altLang="ar-SA"/>
              <a:t>Fourth level</a:t>
            </a:r>
          </a:p>
          <a:p>
            <a:pPr lvl="4"/>
            <a:r>
              <a:rPr lang="en-US" altLang="ar-SA"/>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6EBF2CBA-9FAB-4700-B4E8-4F2F63AAA142}" type="datetimeFigureOut">
              <a:rPr lang="en-US"/>
              <a:pPr>
                <a:defRPr/>
              </a:pPr>
              <a:t>9/30/2020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defRPr>
            </a:lvl1pPr>
          </a:lstStyle>
          <a:p>
            <a:pPr>
              <a:defRPr/>
            </a:pPr>
            <a:fld id="{5D80B228-6322-4627-AF02-4A274DE48A78}" type="slidenum">
              <a:rPr lang="en-US"/>
              <a:pPr>
                <a:defRPr/>
              </a:pPr>
              <a:t>‹#›</a:t>
            </a:fld>
            <a:endParaRPr lang="en-US" dirty="0"/>
          </a:p>
        </p:txBody>
      </p:sp>
      <p:sp>
        <p:nvSpPr>
          <p:cNvPr id="7" name="Rectangle 6"/>
          <p:cNvSpPr/>
          <p:nvPr userDrawn="1"/>
        </p:nvSpPr>
        <p:spPr>
          <a:xfrm>
            <a:off x="0" y="6305550"/>
            <a:ext cx="121920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eaLnBrk="1" fontAlgn="auto" hangingPunct="1">
              <a:spcBef>
                <a:spcPts val="0"/>
              </a:spcBef>
              <a:spcAft>
                <a:spcPts val="0"/>
              </a:spcAft>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2056" name="Rectangle 7"/>
          <p:cNvSpPr>
            <a:spLocks noChangeArrowheads="1"/>
          </p:cNvSpPr>
          <p:nvPr userDrawn="1"/>
        </p:nvSpPr>
        <p:spPr bwMode="auto">
          <a:xfrm>
            <a:off x="-12700" y="6959600"/>
            <a:ext cx="1660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defRPr/>
            </a:pPr>
            <a:r>
              <a:rPr lang="en-US" altLang="ar-SA" sz="1100" dirty="0">
                <a:solidFill>
                  <a:srgbClr val="555555"/>
                </a:solidFill>
                <a:latin typeface="Open Sans"/>
              </a:rPr>
              <a:t>© </a:t>
            </a:r>
            <a:r>
              <a:rPr lang="en-US" altLang="ar-SA" sz="1100" dirty="0">
                <a:solidFill>
                  <a:srgbClr val="A5CD28"/>
                </a:solidFill>
                <a:latin typeface="Open Sans"/>
                <a:hlinkClick r:id="rId3" tooltip="PresentationGo!"/>
              </a:rPr>
              <a:t>presentationgo.com</a:t>
            </a:r>
            <a:endParaRPr lang="en-US" altLang="ar-SA" sz="1100" dirty="0">
              <a:solidFill>
                <a:srgbClr val="000000"/>
              </a:solidFill>
            </a:endParaRPr>
          </a:p>
        </p:txBody>
      </p:sp>
      <p:grpSp>
        <p:nvGrpSpPr>
          <p:cNvPr id="2057" name="Group 8"/>
          <p:cNvGrpSpPr>
            <a:grpSpLocks/>
          </p:cNvGrpSpPr>
          <p:nvPr userDrawn="1"/>
        </p:nvGrpSpPr>
        <p:grpSpPr bwMode="auto">
          <a:xfrm>
            <a:off x="-1654175" y="-73025"/>
            <a:ext cx="1568450" cy="611188"/>
            <a:chOff x="-2096383" y="21447"/>
            <a:chExt cx="1569183" cy="612144"/>
          </a:xfrm>
        </p:grpSpPr>
        <p:sp>
          <p:nvSpPr>
            <p:cNvPr id="2058" name="TextBox 9"/>
            <p:cNvSpPr txBox="1">
              <a:spLocks noChangeArrowheads="1"/>
            </p:cNvSpPr>
            <p:nvPr userDrawn="1"/>
          </p:nvSpPr>
          <p:spPr bwMode="auto">
            <a:xfrm>
              <a:off x="-2096383" y="21447"/>
              <a:ext cx="365296" cy="2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defRPr/>
              </a:pPr>
              <a:r>
                <a:rPr lang="en-US" altLang="ar-SA" sz="1000" dirty="0">
                  <a:solidFill>
                    <a:srgbClr val="000000"/>
                  </a:solidFill>
                  <a:latin typeface="Open Sans"/>
                  <a:ea typeface="Open Sans"/>
                  <a:cs typeface="Open Sans"/>
                </a:rPr>
                <a:t>By:</a:t>
              </a:r>
            </a:p>
          </p:txBody>
        </p:sp>
        <p:sp>
          <p:nvSpPr>
            <p:cNvPr id="2059" name="TextBox 10"/>
            <p:cNvSpPr txBox="1">
              <a:spLocks noChangeArrowheads="1"/>
            </p:cNvSpPr>
            <p:nvPr userDrawn="1"/>
          </p:nvSpPr>
          <p:spPr bwMode="auto">
            <a:xfrm>
              <a:off x="-1002085" y="387143"/>
              <a:ext cx="474885" cy="2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defRPr/>
              </a:pPr>
              <a:r>
                <a:rPr lang="en-US" altLang="ar-SA" sz="1000" dirty="0">
                  <a:solidFill>
                    <a:srgbClr val="000000"/>
                  </a:solidFill>
                  <a:latin typeface="Open Sans"/>
                  <a:ea typeface="Open Sans"/>
                  <a:cs typeface="Open Sans"/>
                </a:rPr>
                <a:t>.com</a:t>
              </a:r>
            </a:p>
          </p:txBody>
        </p:sp>
        <p:pic>
          <p:nvPicPr>
            <p:cNvPr id="2060" name="Picture 11"/>
            <p:cNvPicPr>
              <a:picLocks noChangeAspect="1"/>
            </p:cNvPicPr>
            <p:nvPr userDrawn="1"/>
          </p:nvPicPr>
          <p:blipFill>
            <a:blip cstate="print">
              <a:extLst>
                <a:ext uri="{28A0092B-C50C-407E-A947-70E740481C1C}">
                  <a14:useLocalDpi xmlns:a14="http://schemas.microsoft.com/office/drawing/2010/main" val="0"/>
                </a:ext>
              </a:extLst>
            </a:blip>
            <a:srcRect/>
            <a:stretch>
              <a:fillRect/>
            </a:stretch>
          </p:blipFill>
          <p:spPr bwMode="auto">
            <a:xfrm>
              <a:off x="-2018604" y="234547"/>
              <a:ext cx="1405251" cy="1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64484664"/>
      </p:ext>
    </p:extLst>
  </p:cSld>
  <p:clrMap bg1="lt1" tx1="dk1" bg2="lt2" tx2="dk2" accent1="accent1" accent2="accent2" accent3="accent3" accent4="accent4" accent5="accent5" accent6="accent6" hlink="hlink" folHlink="folHlink"/>
  <p:sldLayoutIdLst>
    <p:sldLayoutId id="2147483932" r:id="rId1"/>
  </p:sldLayoutIdLst>
  <p:transition spd="slow">
    <p:push dir="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ar-SA"/>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SA"/>
              <a:t>Click to edit Master text styles</a:t>
            </a:r>
          </a:p>
          <a:p>
            <a:pPr lvl="1"/>
            <a:r>
              <a:rPr lang="en-US" altLang="ar-SA"/>
              <a:t>Second level</a:t>
            </a:r>
          </a:p>
          <a:p>
            <a:pPr lvl="2"/>
            <a:r>
              <a:rPr lang="en-US" altLang="ar-SA"/>
              <a:t>Third level</a:t>
            </a:r>
          </a:p>
          <a:p>
            <a:pPr lvl="3"/>
            <a:r>
              <a:rPr lang="en-US" altLang="ar-SA"/>
              <a:t>Fourth level</a:t>
            </a:r>
          </a:p>
          <a:p>
            <a:pPr lvl="4"/>
            <a:r>
              <a:rPr lang="en-US" altLang="ar-SA"/>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C0975E61-FA05-4EEB-8D21-923BA24D77BD}" type="datetimeFigureOut">
              <a:rPr lang="en-US"/>
              <a:pPr>
                <a:defRPr/>
              </a:pPr>
              <a:t>9/30/2020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defRPr>
            </a:lvl1pPr>
          </a:lstStyle>
          <a:p>
            <a:pPr>
              <a:defRPr/>
            </a:pPr>
            <a:fld id="{1BA8985A-9684-45EB-A643-92E5279FE886}" type="slidenum">
              <a:rPr lang="en-US"/>
              <a:pPr>
                <a:defRPr/>
              </a:pPr>
              <a:t>‹#›</a:t>
            </a:fld>
            <a:endParaRPr lang="en-US" dirty="0"/>
          </a:p>
        </p:txBody>
      </p:sp>
      <p:sp>
        <p:nvSpPr>
          <p:cNvPr id="7" name="Rectangle 6"/>
          <p:cNvSpPr/>
          <p:nvPr userDrawn="1"/>
        </p:nvSpPr>
        <p:spPr>
          <a:xfrm>
            <a:off x="0" y="6305550"/>
            <a:ext cx="121920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anchor="ctr"/>
          <a:lstStyle/>
          <a:p>
            <a:pPr algn="ctr" eaLnBrk="1" fontAlgn="auto" hangingPunct="1">
              <a:spcBef>
                <a:spcPts val="0"/>
              </a:spcBef>
              <a:spcAft>
                <a:spcPts val="0"/>
              </a:spcAft>
              <a:defRPr/>
            </a:pPr>
            <a:r>
              <a:rPr lang="en-US" sz="3200" spc="150" dirty="0">
                <a:solidFill>
                  <a:prstClr val="white">
                    <a:lumMod val="75000"/>
                  </a:prstClr>
                </a:solidFill>
              </a:rPr>
              <a:t>www.</a:t>
            </a:r>
            <a:r>
              <a:rPr lang="en-US" sz="3200" spc="150" dirty="0">
                <a:solidFill>
                  <a:prstClr val="black">
                    <a:lumMod val="85000"/>
                    <a:lumOff val="15000"/>
                  </a:prstClr>
                </a:solidFill>
              </a:rPr>
              <a:t>presentationgo</a:t>
            </a:r>
            <a:r>
              <a:rPr lang="en-US" sz="3200" spc="150" dirty="0">
                <a:solidFill>
                  <a:prstClr val="white">
                    <a:lumMod val="75000"/>
                  </a:prstClr>
                </a:solidFill>
              </a:rPr>
              <a:t>.com</a:t>
            </a:r>
          </a:p>
        </p:txBody>
      </p:sp>
      <p:sp>
        <p:nvSpPr>
          <p:cNvPr id="1032" name="Rectangle 7"/>
          <p:cNvSpPr>
            <a:spLocks noChangeArrowheads="1"/>
          </p:cNvSpPr>
          <p:nvPr userDrawn="1"/>
        </p:nvSpPr>
        <p:spPr bwMode="auto">
          <a:xfrm>
            <a:off x="-12700" y="6959600"/>
            <a:ext cx="1660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defRPr/>
            </a:pPr>
            <a:r>
              <a:rPr lang="en-US" altLang="ar-SA" sz="1100" dirty="0">
                <a:solidFill>
                  <a:srgbClr val="555555"/>
                </a:solidFill>
                <a:latin typeface="Open Sans"/>
              </a:rPr>
              <a:t>© </a:t>
            </a:r>
            <a:r>
              <a:rPr lang="en-US" altLang="ar-SA" sz="1100" dirty="0">
                <a:solidFill>
                  <a:srgbClr val="A5CD28"/>
                </a:solidFill>
                <a:latin typeface="Open Sans"/>
                <a:hlinkClick r:id="rId3" tooltip="PresentationGo!"/>
              </a:rPr>
              <a:t>presentationgo.com</a:t>
            </a:r>
            <a:endParaRPr lang="en-US" altLang="ar-SA" sz="1100" dirty="0">
              <a:solidFill>
                <a:srgbClr val="000000"/>
              </a:solidFill>
            </a:endParaRPr>
          </a:p>
        </p:txBody>
      </p:sp>
      <p:grpSp>
        <p:nvGrpSpPr>
          <p:cNvPr id="1033" name="Group 8"/>
          <p:cNvGrpSpPr>
            <a:grpSpLocks/>
          </p:cNvGrpSpPr>
          <p:nvPr userDrawn="1"/>
        </p:nvGrpSpPr>
        <p:grpSpPr bwMode="auto">
          <a:xfrm>
            <a:off x="-1654175" y="-73025"/>
            <a:ext cx="1568450" cy="611188"/>
            <a:chOff x="-2096383" y="21447"/>
            <a:chExt cx="1569183" cy="612144"/>
          </a:xfrm>
        </p:grpSpPr>
        <p:sp>
          <p:nvSpPr>
            <p:cNvPr id="1034" name="TextBox 9"/>
            <p:cNvSpPr txBox="1">
              <a:spLocks noChangeArrowheads="1"/>
            </p:cNvSpPr>
            <p:nvPr userDrawn="1"/>
          </p:nvSpPr>
          <p:spPr bwMode="auto">
            <a:xfrm>
              <a:off x="-2096383" y="21447"/>
              <a:ext cx="365296" cy="2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defRPr/>
              </a:pPr>
              <a:r>
                <a:rPr lang="en-US" altLang="ar-SA" sz="1000" dirty="0">
                  <a:solidFill>
                    <a:srgbClr val="000000"/>
                  </a:solidFill>
                  <a:latin typeface="Open Sans"/>
                  <a:ea typeface="Open Sans"/>
                  <a:cs typeface="Open Sans"/>
                </a:rPr>
                <a:t>By:</a:t>
              </a:r>
            </a:p>
          </p:txBody>
        </p:sp>
        <p:sp>
          <p:nvSpPr>
            <p:cNvPr id="1035" name="TextBox 10"/>
            <p:cNvSpPr txBox="1">
              <a:spLocks noChangeArrowheads="1"/>
            </p:cNvSpPr>
            <p:nvPr userDrawn="1"/>
          </p:nvSpPr>
          <p:spPr bwMode="auto">
            <a:xfrm>
              <a:off x="-1002085" y="387143"/>
              <a:ext cx="474885" cy="2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eaLnBrk="1" hangingPunct="1">
                <a:defRPr/>
              </a:pPr>
              <a:r>
                <a:rPr lang="en-US" altLang="ar-SA" sz="1000" dirty="0">
                  <a:solidFill>
                    <a:srgbClr val="000000"/>
                  </a:solidFill>
                  <a:latin typeface="Open Sans"/>
                  <a:ea typeface="Open Sans"/>
                  <a:cs typeface="Open Sans"/>
                </a:rPr>
                <a:t>.com</a:t>
              </a:r>
            </a:p>
          </p:txBody>
        </p:sp>
        <p:pic>
          <p:nvPicPr>
            <p:cNvPr id="1036" name="Picture 11"/>
            <p:cNvPicPr>
              <a:picLocks noChangeAspect="1"/>
            </p:cNvPicPr>
            <p:nvPr userDrawn="1"/>
          </p:nvPicPr>
          <p:blipFill>
            <a:blip cstate="print">
              <a:extLst>
                <a:ext uri="{28A0092B-C50C-407E-A947-70E740481C1C}">
                  <a14:useLocalDpi xmlns:a14="http://schemas.microsoft.com/office/drawing/2010/main" val="0"/>
                </a:ext>
              </a:extLst>
            </a:blip>
            <a:srcRect/>
            <a:stretch>
              <a:fillRect/>
            </a:stretch>
          </p:blipFill>
          <p:spPr bwMode="auto">
            <a:xfrm>
              <a:off x="-2018604" y="234547"/>
              <a:ext cx="1405251" cy="1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07822130"/>
      </p:ext>
    </p:extLst>
  </p:cSld>
  <p:clrMap bg1="lt1" tx1="dk1" bg2="lt2" tx2="dk2" accent1="accent1" accent2="accent2" accent3="accent3" accent4="accent4" accent5="accent5" accent6="accent6" hlink="hlink" folHlink="folHlink"/>
  <p:sldLayoutIdLst>
    <p:sldLayoutId id="2147483934" r:id="rId1"/>
  </p:sldLayoutIdLst>
  <p:transition spd="slow">
    <p:push dir="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sdl.edu.sa/SDLPortal/Publishers.aspx" TargetMode="External"/><Relationship Id="rId7" Type="http://schemas.openxmlformats.org/officeDocument/2006/relationships/hyperlink" Target="http://kadl.sa/" TargetMode="External"/><Relationship Id="rId12"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3.xml"/><Relationship Id="rId6" Type="http://schemas.openxmlformats.org/officeDocument/2006/relationships/image" Target="../media/image18.jpg"/><Relationship Id="rId11" Type="http://schemas.openxmlformats.org/officeDocument/2006/relationships/hyperlink" Target="https://ub.deepknowledge.io/Bisha" TargetMode="External"/><Relationship Id="rId5" Type="http://schemas.openxmlformats.org/officeDocument/2006/relationships/hyperlink" Target="https://www.wdl.org/ar/" TargetMode="External"/><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hyperlink" Target="http://www.askzad.com/"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4" name="Rectangle 27">
            <a:extLst>
              <a:ext uri="{FF2B5EF4-FFF2-40B4-BE49-F238E27FC236}">
                <a16:creationId xmlns:a16="http://schemas.microsoft.com/office/drawing/2014/main" id="{7A809628-DACA-4F8A-992C-6154BF21D297}"/>
              </a:ext>
            </a:extLst>
          </p:cNvPr>
          <p:cNvSpPr>
            <a:spLocks noChangeArrowheads="1"/>
          </p:cNvSpPr>
          <p:nvPr/>
        </p:nvSpPr>
        <p:spPr bwMode="auto">
          <a:xfrm>
            <a:off x="948425" y="0"/>
            <a:ext cx="107886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algn="ctr" eaLnBrk="1" hangingPunct="1"/>
            <a:endParaRPr lang="en-US" altLang="ar-SA" sz="4000" b="1" dirty="0" smtClean="0">
              <a:solidFill>
                <a:srgbClr val="FF0000"/>
              </a:solidFill>
              <a:latin typeface="Andalus" pitchFamily="18" charset="-78"/>
              <a:ea typeface="Lato Light" pitchFamily="34" charset="0"/>
              <a:cs typeface="Andalus" pitchFamily="18" charset="-78"/>
            </a:endParaRPr>
          </a:p>
          <a:p>
            <a:pPr algn="ctr" eaLnBrk="1" hangingPunct="1"/>
            <a:r>
              <a:rPr lang="ar-SA" altLang="ar-SA" sz="6000" b="1" dirty="0" smtClean="0">
                <a:solidFill>
                  <a:srgbClr val="FF0000"/>
                </a:solidFill>
                <a:latin typeface="Andalus" pitchFamily="18" charset="-78"/>
                <a:ea typeface="Lato Light" pitchFamily="34" charset="0"/>
                <a:cs typeface="Andalus" pitchFamily="18" charset="-78"/>
              </a:rPr>
              <a:t>كيفية استخراج تقرير مجلة علمية من المكتبة الرقمية السعودية   </a:t>
            </a:r>
            <a:endParaRPr lang="ar-SA" altLang="ar-SA" sz="6000" b="1" dirty="0">
              <a:solidFill>
                <a:srgbClr val="FF0000"/>
              </a:solidFill>
              <a:latin typeface="Andalus" pitchFamily="18" charset="-78"/>
              <a:ea typeface="Lato Light" pitchFamily="34" charset="0"/>
              <a:cs typeface="Andalus" pitchFamily="18" charset="-78"/>
            </a:endParaRPr>
          </a:p>
        </p:txBody>
      </p:sp>
      <p:sp>
        <p:nvSpPr>
          <p:cNvPr id="5" name="مربع نص 8">
            <a:extLst>
              <a:ext uri="{FF2B5EF4-FFF2-40B4-BE49-F238E27FC236}">
                <a16:creationId xmlns:a16="http://schemas.microsoft.com/office/drawing/2014/main" id="{E9D752D5-BDF3-46E9-9C75-0FECFF5DFA27}"/>
              </a:ext>
            </a:extLst>
          </p:cNvPr>
          <p:cNvSpPr txBox="1">
            <a:spLocks noChangeArrowheads="1"/>
          </p:cNvSpPr>
          <p:nvPr/>
        </p:nvSpPr>
        <p:spPr bwMode="auto">
          <a:xfrm>
            <a:off x="204716" y="5417735"/>
            <a:ext cx="1153235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algn="l" rtl="0" eaLnBrk="0" fontAlgn="base" hangingPunct="0">
              <a:spcBef>
                <a:spcPct val="0"/>
              </a:spcBef>
              <a:spcAft>
                <a:spcPct val="0"/>
              </a:spcAft>
              <a:defRPr>
                <a:solidFill>
                  <a:schemeClr val="tx1"/>
                </a:solidFill>
                <a:latin typeface="Calibri" pitchFamily="34" charset="0"/>
              </a:defRPr>
            </a:lvl6pPr>
            <a:lvl7pPr marL="2971800" indent="-228600" algn="l" rtl="0" eaLnBrk="0" fontAlgn="base" hangingPunct="0">
              <a:spcBef>
                <a:spcPct val="0"/>
              </a:spcBef>
              <a:spcAft>
                <a:spcPct val="0"/>
              </a:spcAft>
              <a:defRPr>
                <a:solidFill>
                  <a:schemeClr val="tx1"/>
                </a:solidFill>
                <a:latin typeface="Calibri" pitchFamily="34" charset="0"/>
              </a:defRPr>
            </a:lvl7pPr>
            <a:lvl8pPr marL="3429000" indent="-228600" algn="l" rtl="0" eaLnBrk="0" fontAlgn="base" hangingPunct="0">
              <a:spcBef>
                <a:spcPct val="0"/>
              </a:spcBef>
              <a:spcAft>
                <a:spcPct val="0"/>
              </a:spcAft>
              <a:defRPr>
                <a:solidFill>
                  <a:schemeClr val="tx1"/>
                </a:solidFill>
                <a:latin typeface="Calibri" pitchFamily="34" charset="0"/>
              </a:defRPr>
            </a:lvl8pPr>
            <a:lvl9pPr marL="3886200" indent="-228600" algn="l" rtl="0" eaLnBrk="0" fontAlgn="base" hangingPunct="0">
              <a:spcBef>
                <a:spcPct val="0"/>
              </a:spcBef>
              <a:spcAft>
                <a:spcPct val="0"/>
              </a:spcAft>
              <a:defRPr>
                <a:solidFill>
                  <a:schemeClr val="tx1"/>
                </a:solidFill>
                <a:latin typeface="Calibri" pitchFamily="34" charset="0"/>
              </a:defRPr>
            </a:lvl9pPr>
          </a:lstStyle>
          <a:p>
            <a:pPr algn="ctr"/>
            <a:endParaRPr lang="en-US" altLang="ar-SA" sz="4000" b="1" dirty="0" smtClean="0">
              <a:solidFill>
                <a:schemeClr val="accent1"/>
              </a:solidFill>
              <a:latin typeface="Andalus" pitchFamily="18" charset="-78"/>
              <a:cs typeface="Andalus" pitchFamily="18" charset="-78"/>
            </a:endParaRPr>
          </a:p>
          <a:p>
            <a:pPr algn="ctr"/>
            <a:r>
              <a:rPr lang="en-US" altLang="ar-SA" sz="4000" b="1" dirty="0" smtClean="0">
                <a:solidFill>
                  <a:schemeClr val="accent1"/>
                </a:solidFill>
                <a:latin typeface="Andalus" pitchFamily="18" charset="-78"/>
                <a:cs typeface="Andalus" pitchFamily="18" charset="-78"/>
              </a:rPr>
              <a:t> </a:t>
            </a:r>
            <a:r>
              <a:rPr lang="ar-SA" altLang="ar-SA" sz="4000" b="1" dirty="0" smtClean="0">
                <a:solidFill>
                  <a:schemeClr val="accent1"/>
                </a:solidFill>
                <a:latin typeface="Andalus" pitchFamily="18" charset="-78"/>
                <a:cs typeface="Andalus" pitchFamily="18" charset="-78"/>
              </a:rPr>
              <a:t>تقديم د. سارة مصطفي الجاك </a:t>
            </a:r>
            <a:endParaRPr lang="ar-SA" altLang="ar-SA" sz="4000" b="1" dirty="0">
              <a:solidFill>
                <a:schemeClr val="accent1"/>
              </a:solidFill>
            </a:endParaRPr>
          </a:p>
        </p:txBody>
      </p:sp>
    </p:spTree>
    <p:extLst>
      <p:ext uri="{BB962C8B-B14F-4D97-AF65-F5344CB8AC3E}">
        <p14:creationId xmlns:p14="http://schemas.microsoft.com/office/powerpoint/2010/main" val="276666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402391F1-EEA8-4343-865C-410B3A51B520}"/>
              </a:ext>
            </a:extLst>
          </p:cNvPr>
          <p:cNvGrpSpPr/>
          <p:nvPr/>
        </p:nvGrpSpPr>
        <p:grpSpPr>
          <a:xfrm>
            <a:off x="0" y="1979193"/>
            <a:ext cx="12191999" cy="4595814"/>
            <a:chOff x="582612" y="1305205"/>
            <a:chExt cx="11178032" cy="4595814"/>
          </a:xfrm>
        </p:grpSpPr>
        <p:grpSp>
          <p:nvGrpSpPr>
            <p:cNvPr id="4" name="Group 6">
              <a:extLst>
                <a:ext uri="{FF2B5EF4-FFF2-40B4-BE49-F238E27FC236}">
                  <a16:creationId xmlns:a16="http://schemas.microsoft.com/office/drawing/2014/main" id="{0F80451A-10E2-47BB-89B3-4489AEA0CDCB}"/>
                </a:ext>
              </a:extLst>
            </p:cNvPr>
            <p:cNvGrpSpPr/>
            <p:nvPr/>
          </p:nvGrpSpPr>
          <p:grpSpPr>
            <a:xfrm>
              <a:off x="582612" y="1305206"/>
              <a:ext cx="5513388" cy="4595813"/>
              <a:chOff x="582612" y="1305206"/>
              <a:chExt cx="5513388" cy="4595813"/>
            </a:xfrm>
          </p:grpSpPr>
          <p:grpSp>
            <p:nvGrpSpPr>
              <p:cNvPr id="25" name="Group 5">
                <a:extLst>
                  <a:ext uri="{FF2B5EF4-FFF2-40B4-BE49-F238E27FC236}">
                    <a16:creationId xmlns:a16="http://schemas.microsoft.com/office/drawing/2014/main" id="{BBBFE487-5211-42C3-8AC8-A7397EF0AEBA}"/>
                  </a:ext>
                </a:extLst>
              </p:cNvPr>
              <p:cNvGrpSpPr/>
              <p:nvPr/>
            </p:nvGrpSpPr>
            <p:grpSpPr>
              <a:xfrm>
                <a:off x="2054225" y="1305206"/>
                <a:ext cx="4041775" cy="4595813"/>
                <a:chOff x="2054225" y="1305206"/>
                <a:chExt cx="4041775" cy="4595813"/>
              </a:xfrm>
            </p:grpSpPr>
            <p:sp>
              <p:nvSpPr>
                <p:cNvPr id="36" name="Freeform 782">
                  <a:extLst>
                    <a:ext uri="{FF2B5EF4-FFF2-40B4-BE49-F238E27FC236}">
                      <a16:creationId xmlns:a16="http://schemas.microsoft.com/office/drawing/2014/main" id="{DAA5BE92-2415-4D60-BDEE-1DA3BE4D233A}"/>
                    </a:ext>
                  </a:extLst>
                </p:cNvPr>
                <p:cNvSpPr>
                  <a:spLocks/>
                </p:cNvSpPr>
                <p:nvPr/>
              </p:nvSpPr>
              <p:spPr bwMode="auto">
                <a:xfrm>
                  <a:off x="2054225" y="4918356"/>
                  <a:ext cx="4041775" cy="982663"/>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37" name="Freeform 783">
                  <a:extLst>
                    <a:ext uri="{FF2B5EF4-FFF2-40B4-BE49-F238E27FC236}">
                      <a16:creationId xmlns:a16="http://schemas.microsoft.com/office/drawing/2014/main" id="{7401052B-17D9-4077-9183-22D7A6B2EBA4}"/>
                    </a:ext>
                  </a:extLst>
                </p:cNvPr>
                <p:cNvSpPr>
                  <a:spLocks/>
                </p:cNvSpPr>
                <p:nvPr/>
              </p:nvSpPr>
              <p:spPr bwMode="auto">
                <a:xfrm>
                  <a:off x="2054225" y="3713444"/>
                  <a:ext cx="4041775" cy="984250"/>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70AD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38" name="Freeform 784">
                  <a:extLst>
                    <a:ext uri="{FF2B5EF4-FFF2-40B4-BE49-F238E27FC236}">
                      <a16:creationId xmlns:a16="http://schemas.microsoft.com/office/drawing/2014/main" id="{4F23147C-8BF7-4A71-BA45-C683467C20D6}"/>
                    </a:ext>
                  </a:extLst>
                </p:cNvPr>
                <p:cNvSpPr>
                  <a:spLocks/>
                </p:cNvSpPr>
                <p:nvPr/>
              </p:nvSpPr>
              <p:spPr bwMode="auto">
                <a:xfrm>
                  <a:off x="2054225" y="2510119"/>
                  <a:ext cx="4041775" cy="982663"/>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39" name="Freeform 785">
                  <a:extLst>
                    <a:ext uri="{FF2B5EF4-FFF2-40B4-BE49-F238E27FC236}">
                      <a16:creationId xmlns:a16="http://schemas.microsoft.com/office/drawing/2014/main" id="{3087B696-4A77-4F2C-B8C8-74D23A6A2095}"/>
                    </a:ext>
                  </a:extLst>
                </p:cNvPr>
                <p:cNvSpPr>
                  <a:spLocks/>
                </p:cNvSpPr>
                <p:nvPr/>
              </p:nvSpPr>
              <p:spPr bwMode="auto">
                <a:xfrm>
                  <a:off x="2054225" y="1305206"/>
                  <a:ext cx="4041775" cy="982663"/>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40" name="Freeform 786">
                  <a:extLst>
                    <a:ext uri="{FF2B5EF4-FFF2-40B4-BE49-F238E27FC236}">
                      <a16:creationId xmlns:a16="http://schemas.microsoft.com/office/drawing/2014/main" id="{F73D9240-6119-49DE-BF63-FBE673F2FB57}"/>
                    </a:ext>
                  </a:extLst>
                </p:cNvPr>
                <p:cNvSpPr>
                  <a:spLocks/>
                </p:cNvSpPr>
                <p:nvPr/>
              </p:nvSpPr>
              <p:spPr bwMode="auto">
                <a:xfrm>
                  <a:off x="2054225" y="1797331"/>
                  <a:ext cx="4041775" cy="490538"/>
                </a:xfrm>
                <a:custGeom>
                  <a:avLst/>
                  <a:gdLst>
                    <a:gd name="T0" fmla="*/ 0 w 19662"/>
                    <a:gd name="T1" fmla="*/ 0 h 2390"/>
                    <a:gd name="T2" fmla="*/ 0 w 19662"/>
                    <a:gd name="T3" fmla="*/ 0 h 2390"/>
                    <a:gd name="T4" fmla="*/ 2390 w 19662"/>
                    <a:gd name="T5" fmla="*/ 2390 h 2390"/>
                    <a:gd name="T6" fmla="*/ 19662 w 19662"/>
                    <a:gd name="T7" fmla="*/ 2390 h 2390"/>
                    <a:gd name="T8" fmla="*/ 19662 w 19662"/>
                    <a:gd name="T9" fmla="*/ 0 h 2390"/>
                    <a:gd name="T10" fmla="*/ 0 w 19662"/>
                    <a:gd name="T11" fmla="*/ 0 h 2390"/>
                  </a:gdLst>
                  <a:ahLst/>
                  <a:cxnLst>
                    <a:cxn ang="0">
                      <a:pos x="T0" y="T1"/>
                    </a:cxn>
                    <a:cxn ang="0">
                      <a:pos x="T2" y="T3"/>
                    </a:cxn>
                    <a:cxn ang="0">
                      <a:pos x="T4" y="T5"/>
                    </a:cxn>
                    <a:cxn ang="0">
                      <a:pos x="T6" y="T7"/>
                    </a:cxn>
                    <a:cxn ang="0">
                      <a:pos x="T8" y="T9"/>
                    </a:cxn>
                    <a:cxn ang="0">
                      <a:pos x="T10" y="T11"/>
                    </a:cxn>
                  </a:cxnLst>
                  <a:rect l="0" t="0" r="r" b="b"/>
                  <a:pathLst>
                    <a:path w="19662" h="2390">
                      <a:moveTo>
                        <a:pt x="0" y="0"/>
                      </a:moveTo>
                      <a:lnTo>
                        <a:pt x="0" y="0"/>
                      </a:lnTo>
                      <a:cubicBezTo>
                        <a:pt x="0" y="1320"/>
                        <a:pt x="1070" y="2390"/>
                        <a:pt x="2390" y="2390"/>
                      </a:cubicBezTo>
                      <a:lnTo>
                        <a:pt x="19662" y="2390"/>
                      </a:lnTo>
                      <a:lnTo>
                        <a:pt x="19662" y="0"/>
                      </a:lnTo>
                      <a:lnTo>
                        <a:pt x="0" y="0"/>
                      </a:lnTo>
                      <a:close/>
                    </a:path>
                  </a:pathLst>
                </a:custGeom>
                <a:solidFill>
                  <a:sysClr val="window" lastClr="FFFFFF">
                    <a:lumMod val="65000"/>
                    <a:alpha val="2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41" name="Freeform 787">
                  <a:extLst>
                    <a:ext uri="{FF2B5EF4-FFF2-40B4-BE49-F238E27FC236}">
                      <a16:creationId xmlns:a16="http://schemas.microsoft.com/office/drawing/2014/main" id="{279FCF2D-5F79-46CA-8EA4-BC750018B291}"/>
                    </a:ext>
                  </a:extLst>
                </p:cNvPr>
                <p:cNvSpPr>
                  <a:spLocks/>
                </p:cNvSpPr>
                <p:nvPr/>
              </p:nvSpPr>
              <p:spPr bwMode="auto">
                <a:xfrm>
                  <a:off x="2054225" y="3000656"/>
                  <a:ext cx="4041775" cy="492125"/>
                </a:xfrm>
                <a:custGeom>
                  <a:avLst/>
                  <a:gdLst>
                    <a:gd name="T0" fmla="*/ 0 w 19662"/>
                    <a:gd name="T1" fmla="*/ 0 h 2390"/>
                    <a:gd name="T2" fmla="*/ 2390 w 19662"/>
                    <a:gd name="T3" fmla="*/ 2390 h 2390"/>
                    <a:gd name="T4" fmla="*/ 19662 w 19662"/>
                    <a:gd name="T5" fmla="*/ 2390 h 2390"/>
                    <a:gd name="T6" fmla="*/ 19662 w 19662"/>
                    <a:gd name="T7" fmla="*/ 0 h 2390"/>
                    <a:gd name="T8" fmla="*/ 0 w 19662"/>
                    <a:gd name="T9" fmla="*/ 0 h 2390"/>
                  </a:gdLst>
                  <a:ahLst/>
                  <a:cxnLst>
                    <a:cxn ang="0">
                      <a:pos x="T0" y="T1"/>
                    </a:cxn>
                    <a:cxn ang="0">
                      <a:pos x="T2" y="T3"/>
                    </a:cxn>
                    <a:cxn ang="0">
                      <a:pos x="T4" y="T5"/>
                    </a:cxn>
                    <a:cxn ang="0">
                      <a:pos x="T6" y="T7"/>
                    </a:cxn>
                    <a:cxn ang="0">
                      <a:pos x="T8" y="T9"/>
                    </a:cxn>
                  </a:cxnLst>
                  <a:rect l="0" t="0" r="r" b="b"/>
                  <a:pathLst>
                    <a:path w="19662" h="2390">
                      <a:moveTo>
                        <a:pt x="0" y="0"/>
                      </a:moveTo>
                      <a:cubicBezTo>
                        <a:pt x="0" y="1320"/>
                        <a:pt x="1070" y="2390"/>
                        <a:pt x="2390" y="2390"/>
                      </a:cubicBezTo>
                      <a:lnTo>
                        <a:pt x="19662" y="2390"/>
                      </a:lnTo>
                      <a:lnTo>
                        <a:pt x="19662" y="0"/>
                      </a:lnTo>
                      <a:lnTo>
                        <a:pt x="0" y="0"/>
                      </a:lnTo>
                      <a:close/>
                    </a:path>
                  </a:pathLst>
                </a:custGeom>
                <a:solidFill>
                  <a:srgbClr val="FFC000">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42" name="Freeform 788">
                  <a:extLst>
                    <a:ext uri="{FF2B5EF4-FFF2-40B4-BE49-F238E27FC236}">
                      <a16:creationId xmlns:a16="http://schemas.microsoft.com/office/drawing/2014/main" id="{3C5B521F-8EF6-4BB9-82CE-3AE393FA2B33}"/>
                    </a:ext>
                  </a:extLst>
                </p:cNvPr>
                <p:cNvSpPr>
                  <a:spLocks/>
                </p:cNvSpPr>
                <p:nvPr/>
              </p:nvSpPr>
              <p:spPr bwMode="auto">
                <a:xfrm>
                  <a:off x="2054225" y="4205569"/>
                  <a:ext cx="4041775" cy="492125"/>
                </a:xfrm>
                <a:custGeom>
                  <a:avLst/>
                  <a:gdLst>
                    <a:gd name="T0" fmla="*/ 0 w 19662"/>
                    <a:gd name="T1" fmla="*/ 0 h 2390"/>
                    <a:gd name="T2" fmla="*/ 2390 w 19662"/>
                    <a:gd name="T3" fmla="*/ 2390 h 2390"/>
                    <a:gd name="T4" fmla="*/ 19662 w 19662"/>
                    <a:gd name="T5" fmla="*/ 2390 h 2390"/>
                    <a:gd name="T6" fmla="*/ 19662 w 19662"/>
                    <a:gd name="T7" fmla="*/ 0 h 2390"/>
                    <a:gd name="T8" fmla="*/ 0 w 19662"/>
                    <a:gd name="T9" fmla="*/ 0 h 2390"/>
                  </a:gdLst>
                  <a:ahLst/>
                  <a:cxnLst>
                    <a:cxn ang="0">
                      <a:pos x="T0" y="T1"/>
                    </a:cxn>
                    <a:cxn ang="0">
                      <a:pos x="T2" y="T3"/>
                    </a:cxn>
                    <a:cxn ang="0">
                      <a:pos x="T4" y="T5"/>
                    </a:cxn>
                    <a:cxn ang="0">
                      <a:pos x="T6" y="T7"/>
                    </a:cxn>
                    <a:cxn ang="0">
                      <a:pos x="T8" y="T9"/>
                    </a:cxn>
                  </a:cxnLst>
                  <a:rect l="0" t="0" r="r" b="b"/>
                  <a:pathLst>
                    <a:path w="19662" h="2390">
                      <a:moveTo>
                        <a:pt x="0" y="0"/>
                      </a:moveTo>
                      <a:cubicBezTo>
                        <a:pt x="0" y="1320"/>
                        <a:pt x="1070" y="2390"/>
                        <a:pt x="2390" y="2390"/>
                      </a:cubicBezTo>
                      <a:lnTo>
                        <a:pt x="19662" y="2390"/>
                      </a:lnTo>
                      <a:lnTo>
                        <a:pt x="19662" y="0"/>
                      </a:lnTo>
                      <a:lnTo>
                        <a:pt x="0" y="0"/>
                      </a:lnTo>
                      <a:close/>
                    </a:path>
                  </a:pathLst>
                </a:custGeom>
                <a:solidFill>
                  <a:srgbClr val="70AD47">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43" name="Freeform 789">
                  <a:extLst>
                    <a:ext uri="{FF2B5EF4-FFF2-40B4-BE49-F238E27FC236}">
                      <a16:creationId xmlns:a16="http://schemas.microsoft.com/office/drawing/2014/main" id="{0C8630E9-0499-4A40-835F-5CB7486A0CB0}"/>
                    </a:ext>
                  </a:extLst>
                </p:cNvPr>
                <p:cNvSpPr>
                  <a:spLocks/>
                </p:cNvSpPr>
                <p:nvPr/>
              </p:nvSpPr>
              <p:spPr bwMode="auto">
                <a:xfrm>
                  <a:off x="2054225" y="5410481"/>
                  <a:ext cx="4041775" cy="490538"/>
                </a:xfrm>
                <a:custGeom>
                  <a:avLst/>
                  <a:gdLst>
                    <a:gd name="T0" fmla="*/ 0 w 19662"/>
                    <a:gd name="T1" fmla="*/ 0 h 2390"/>
                    <a:gd name="T2" fmla="*/ 2390 w 19662"/>
                    <a:gd name="T3" fmla="*/ 2390 h 2390"/>
                    <a:gd name="T4" fmla="*/ 19662 w 19662"/>
                    <a:gd name="T5" fmla="*/ 2390 h 2390"/>
                    <a:gd name="T6" fmla="*/ 19662 w 19662"/>
                    <a:gd name="T7" fmla="*/ 0 h 2390"/>
                    <a:gd name="T8" fmla="*/ 0 w 19662"/>
                    <a:gd name="T9" fmla="*/ 0 h 2390"/>
                  </a:gdLst>
                  <a:ahLst/>
                  <a:cxnLst>
                    <a:cxn ang="0">
                      <a:pos x="T0" y="T1"/>
                    </a:cxn>
                    <a:cxn ang="0">
                      <a:pos x="T2" y="T3"/>
                    </a:cxn>
                    <a:cxn ang="0">
                      <a:pos x="T4" y="T5"/>
                    </a:cxn>
                    <a:cxn ang="0">
                      <a:pos x="T6" y="T7"/>
                    </a:cxn>
                    <a:cxn ang="0">
                      <a:pos x="T8" y="T9"/>
                    </a:cxn>
                  </a:cxnLst>
                  <a:rect l="0" t="0" r="r" b="b"/>
                  <a:pathLst>
                    <a:path w="19662" h="2390">
                      <a:moveTo>
                        <a:pt x="0" y="0"/>
                      </a:moveTo>
                      <a:cubicBezTo>
                        <a:pt x="0" y="1320"/>
                        <a:pt x="1070" y="2390"/>
                        <a:pt x="2390" y="2390"/>
                      </a:cubicBezTo>
                      <a:lnTo>
                        <a:pt x="19662" y="2390"/>
                      </a:lnTo>
                      <a:lnTo>
                        <a:pt x="19662" y="0"/>
                      </a:lnTo>
                      <a:lnTo>
                        <a:pt x="0" y="0"/>
                      </a:lnTo>
                      <a:close/>
                    </a:path>
                  </a:pathLst>
                </a:custGeom>
                <a:solidFill>
                  <a:srgbClr val="5B9BD5">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grpSp>
          <p:grpSp>
            <p:nvGrpSpPr>
              <p:cNvPr id="26" name="Group 4">
                <a:extLst>
                  <a:ext uri="{FF2B5EF4-FFF2-40B4-BE49-F238E27FC236}">
                    <a16:creationId xmlns:a16="http://schemas.microsoft.com/office/drawing/2014/main" id="{74AD02CE-93DE-45F1-89FB-D44CDACA3899}"/>
                  </a:ext>
                </a:extLst>
              </p:cNvPr>
              <p:cNvGrpSpPr/>
              <p:nvPr/>
            </p:nvGrpSpPr>
            <p:grpSpPr>
              <a:xfrm>
                <a:off x="582612" y="1305206"/>
                <a:ext cx="2301875" cy="4595813"/>
                <a:chOff x="582612" y="1305206"/>
                <a:chExt cx="2301875" cy="4595813"/>
              </a:xfrm>
              <a:effectLst>
                <a:outerShdw blurRad="50800" dist="38100" dir="5400000" algn="t" rotWithShape="0">
                  <a:prstClr val="black">
                    <a:alpha val="40000"/>
                  </a:prstClr>
                </a:outerShdw>
              </a:effectLst>
            </p:grpSpPr>
            <p:sp>
              <p:nvSpPr>
                <p:cNvPr id="27" name="Rectangle 792">
                  <a:extLst>
                    <a:ext uri="{FF2B5EF4-FFF2-40B4-BE49-F238E27FC236}">
                      <a16:creationId xmlns:a16="http://schemas.microsoft.com/office/drawing/2014/main" id="{2CF967D9-5C12-4324-85C2-1E0EA8265984}"/>
                    </a:ext>
                  </a:extLst>
                </p:cNvPr>
                <p:cNvSpPr>
                  <a:spLocks noChangeArrowheads="1"/>
                </p:cNvSpPr>
                <p:nvPr/>
              </p:nvSpPr>
              <p:spPr bwMode="auto">
                <a:xfrm>
                  <a:off x="1427162" y="1684619"/>
                  <a:ext cx="1117600" cy="225425"/>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28" name="Rectangle 795">
                  <a:extLst>
                    <a:ext uri="{FF2B5EF4-FFF2-40B4-BE49-F238E27FC236}">
                      <a16:creationId xmlns:a16="http://schemas.microsoft.com/office/drawing/2014/main" id="{26B7053B-0D19-492B-A92E-8D9D07E3E1AD}"/>
                    </a:ext>
                  </a:extLst>
                </p:cNvPr>
                <p:cNvSpPr>
                  <a:spLocks noChangeArrowheads="1"/>
                </p:cNvSpPr>
                <p:nvPr/>
              </p:nvSpPr>
              <p:spPr bwMode="auto">
                <a:xfrm>
                  <a:off x="1427162" y="5296181"/>
                  <a:ext cx="1117600" cy="227013"/>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29" name="Rectangle 798">
                  <a:extLst>
                    <a:ext uri="{FF2B5EF4-FFF2-40B4-BE49-F238E27FC236}">
                      <a16:creationId xmlns:a16="http://schemas.microsoft.com/office/drawing/2014/main" id="{9DA661DE-1977-445A-81B1-F17A86AEFDED}"/>
                    </a:ext>
                  </a:extLst>
                </p:cNvPr>
                <p:cNvSpPr>
                  <a:spLocks noChangeArrowheads="1"/>
                </p:cNvSpPr>
                <p:nvPr/>
              </p:nvSpPr>
              <p:spPr bwMode="auto">
                <a:xfrm>
                  <a:off x="1427162" y="4092856"/>
                  <a:ext cx="1117600" cy="225425"/>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30" name="Rectangle 801">
                  <a:extLst>
                    <a:ext uri="{FF2B5EF4-FFF2-40B4-BE49-F238E27FC236}">
                      <a16:creationId xmlns:a16="http://schemas.microsoft.com/office/drawing/2014/main" id="{EC235F6E-B603-43B1-A7E0-8F9703D363D4}"/>
                    </a:ext>
                  </a:extLst>
                </p:cNvPr>
                <p:cNvSpPr>
                  <a:spLocks noChangeArrowheads="1"/>
                </p:cNvSpPr>
                <p:nvPr/>
              </p:nvSpPr>
              <p:spPr bwMode="auto">
                <a:xfrm>
                  <a:off x="1427162" y="2887944"/>
                  <a:ext cx="1117600" cy="225425"/>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31" name="Freeform 802">
                  <a:extLst>
                    <a:ext uri="{FF2B5EF4-FFF2-40B4-BE49-F238E27FC236}">
                      <a16:creationId xmlns:a16="http://schemas.microsoft.com/office/drawing/2014/main" id="{A75DDE54-524E-4AF6-B5D9-46A3BC324850}"/>
                    </a:ext>
                  </a:extLst>
                </p:cNvPr>
                <p:cNvSpPr>
                  <a:spLocks/>
                </p:cNvSpPr>
                <p:nvPr/>
              </p:nvSpPr>
              <p:spPr bwMode="auto">
                <a:xfrm>
                  <a:off x="582612" y="1305206"/>
                  <a:ext cx="1231900" cy="4595813"/>
                </a:xfrm>
                <a:prstGeom prst="roundRect">
                  <a:avLst>
                    <a:gd name="adj" fmla="val 28265"/>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vert270" wrap="square" lIns="91440" tIns="45720" rIns="9144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800" b="1" i="0" u="none" strike="noStrike" kern="0" cap="all" spc="0" normalizeH="0" baseline="0" noProof="0" dirty="0">
                      <a:ln>
                        <a:noFill/>
                      </a:ln>
                      <a:solidFill>
                        <a:prstClr val="black"/>
                      </a:solidFill>
                      <a:effectLst/>
                      <a:uLnTx/>
                      <a:uFillTx/>
                      <a:latin typeface="Calibri" panose="020F0502020204030204"/>
                    </a:rPr>
                    <a:t>المكتبة الرقمية</a:t>
                  </a:r>
                  <a:endParaRPr kumimoji="0" lang="en-US" sz="4800" b="1" i="0" u="none" strike="noStrike" kern="0" cap="all" spc="0" normalizeH="0" baseline="0" noProof="0" dirty="0">
                    <a:ln>
                      <a:noFill/>
                    </a:ln>
                    <a:solidFill>
                      <a:prstClr val="black"/>
                    </a:solidFill>
                    <a:effectLst/>
                    <a:uLnTx/>
                    <a:uFillTx/>
                    <a:latin typeface="Calibri" panose="020F0502020204030204"/>
                  </a:endParaRPr>
                </a:p>
              </p:txBody>
            </p:sp>
            <p:sp>
              <p:nvSpPr>
                <p:cNvPr id="32" name="Oval 805">
                  <a:extLst>
                    <a:ext uri="{FF2B5EF4-FFF2-40B4-BE49-F238E27FC236}">
                      <a16:creationId xmlns:a16="http://schemas.microsoft.com/office/drawing/2014/main" id="{84C0BC36-6522-40BB-89B4-65197C9134F7}"/>
                    </a:ext>
                  </a:extLst>
                </p:cNvPr>
                <p:cNvSpPr>
                  <a:spLocks noChangeArrowheads="1"/>
                </p:cNvSpPr>
                <p:nvPr/>
              </p:nvSpPr>
              <p:spPr bwMode="auto">
                <a:xfrm>
                  <a:off x="2205037" y="3865844"/>
                  <a:ext cx="679450" cy="679450"/>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3</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sp>
              <p:nvSpPr>
                <p:cNvPr id="33" name="Oval 803">
                  <a:extLst>
                    <a:ext uri="{FF2B5EF4-FFF2-40B4-BE49-F238E27FC236}">
                      <a16:creationId xmlns:a16="http://schemas.microsoft.com/office/drawing/2014/main" id="{ECA11C3D-43F2-435A-8323-80A581861EA8}"/>
                    </a:ext>
                  </a:extLst>
                </p:cNvPr>
                <p:cNvSpPr>
                  <a:spLocks noChangeArrowheads="1"/>
                </p:cNvSpPr>
                <p:nvPr/>
              </p:nvSpPr>
              <p:spPr bwMode="auto">
                <a:xfrm>
                  <a:off x="2205037" y="1457606"/>
                  <a:ext cx="679450" cy="679450"/>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1</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sp>
              <p:nvSpPr>
                <p:cNvPr id="34" name="Oval 804">
                  <a:extLst>
                    <a:ext uri="{FF2B5EF4-FFF2-40B4-BE49-F238E27FC236}">
                      <a16:creationId xmlns:a16="http://schemas.microsoft.com/office/drawing/2014/main" id="{D3737822-8139-4E90-B15A-217B6F886396}"/>
                    </a:ext>
                  </a:extLst>
                </p:cNvPr>
                <p:cNvSpPr>
                  <a:spLocks noChangeArrowheads="1"/>
                </p:cNvSpPr>
                <p:nvPr/>
              </p:nvSpPr>
              <p:spPr bwMode="auto">
                <a:xfrm>
                  <a:off x="2205037" y="5069169"/>
                  <a:ext cx="679450" cy="681038"/>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4</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sp>
              <p:nvSpPr>
                <p:cNvPr id="35" name="Oval 806">
                  <a:extLst>
                    <a:ext uri="{FF2B5EF4-FFF2-40B4-BE49-F238E27FC236}">
                      <a16:creationId xmlns:a16="http://schemas.microsoft.com/office/drawing/2014/main" id="{2C45265D-3297-4F0B-9C1D-F662CF00DC1B}"/>
                    </a:ext>
                  </a:extLst>
                </p:cNvPr>
                <p:cNvSpPr>
                  <a:spLocks noChangeArrowheads="1"/>
                </p:cNvSpPr>
                <p:nvPr/>
              </p:nvSpPr>
              <p:spPr bwMode="auto">
                <a:xfrm>
                  <a:off x="2205037" y="2660931"/>
                  <a:ext cx="679450" cy="681038"/>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2</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grpSp>
        </p:grpSp>
        <p:grpSp>
          <p:nvGrpSpPr>
            <p:cNvPr id="5" name="Group 79">
              <a:extLst>
                <a:ext uri="{FF2B5EF4-FFF2-40B4-BE49-F238E27FC236}">
                  <a16:creationId xmlns:a16="http://schemas.microsoft.com/office/drawing/2014/main" id="{59EC5DE6-9191-4F52-9C75-CF480241D6CF}"/>
                </a:ext>
              </a:extLst>
            </p:cNvPr>
            <p:cNvGrpSpPr/>
            <p:nvPr/>
          </p:nvGrpSpPr>
          <p:grpSpPr>
            <a:xfrm flipH="1">
              <a:off x="6246812" y="1305205"/>
              <a:ext cx="5513832" cy="4595813"/>
              <a:chOff x="582612" y="1305206"/>
              <a:chExt cx="5513388" cy="4595813"/>
            </a:xfrm>
          </p:grpSpPr>
          <p:grpSp>
            <p:nvGrpSpPr>
              <p:cNvPr id="6" name="Group 80">
                <a:extLst>
                  <a:ext uri="{FF2B5EF4-FFF2-40B4-BE49-F238E27FC236}">
                    <a16:creationId xmlns:a16="http://schemas.microsoft.com/office/drawing/2014/main" id="{9E8E50E7-7F9C-4287-9B2C-66F39E6073E4}"/>
                  </a:ext>
                </a:extLst>
              </p:cNvPr>
              <p:cNvGrpSpPr/>
              <p:nvPr/>
            </p:nvGrpSpPr>
            <p:grpSpPr>
              <a:xfrm>
                <a:off x="2054225" y="1305206"/>
                <a:ext cx="4041775" cy="4595813"/>
                <a:chOff x="2054225" y="1305206"/>
                <a:chExt cx="4041775" cy="4595813"/>
              </a:xfrm>
            </p:grpSpPr>
            <p:sp>
              <p:nvSpPr>
                <p:cNvPr id="17" name="Freeform 782">
                  <a:extLst>
                    <a:ext uri="{FF2B5EF4-FFF2-40B4-BE49-F238E27FC236}">
                      <a16:creationId xmlns:a16="http://schemas.microsoft.com/office/drawing/2014/main" id="{32944B6D-6C6E-44E0-9CCA-77C250C61FCA}"/>
                    </a:ext>
                  </a:extLst>
                </p:cNvPr>
                <p:cNvSpPr>
                  <a:spLocks/>
                </p:cNvSpPr>
                <p:nvPr/>
              </p:nvSpPr>
              <p:spPr bwMode="auto">
                <a:xfrm>
                  <a:off x="2054225" y="4918356"/>
                  <a:ext cx="4041775" cy="982663"/>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ED7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18" name="Freeform 783">
                  <a:extLst>
                    <a:ext uri="{FF2B5EF4-FFF2-40B4-BE49-F238E27FC236}">
                      <a16:creationId xmlns:a16="http://schemas.microsoft.com/office/drawing/2014/main" id="{DF487907-5C5B-40AA-9682-E5EC069C4E4A}"/>
                    </a:ext>
                  </a:extLst>
                </p:cNvPr>
                <p:cNvSpPr>
                  <a:spLocks/>
                </p:cNvSpPr>
                <p:nvPr/>
              </p:nvSpPr>
              <p:spPr bwMode="auto">
                <a:xfrm>
                  <a:off x="2054225" y="3713444"/>
                  <a:ext cx="4041775" cy="984250"/>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A5A5A5">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19" name="Freeform 784">
                  <a:extLst>
                    <a:ext uri="{FF2B5EF4-FFF2-40B4-BE49-F238E27FC236}">
                      <a16:creationId xmlns:a16="http://schemas.microsoft.com/office/drawing/2014/main" id="{8AF1E413-806E-432F-9884-00B679991582}"/>
                    </a:ext>
                  </a:extLst>
                </p:cNvPr>
                <p:cNvSpPr>
                  <a:spLocks/>
                </p:cNvSpPr>
                <p:nvPr/>
              </p:nvSpPr>
              <p:spPr bwMode="auto">
                <a:xfrm>
                  <a:off x="2054225" y="2510119"/>
                  <a:ext cx="4041775" cy="982663"/>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20" name="Freeform 785">
                  <a:extLst>
                    <a:ext uri="{FF2B5EF4-FFF2-40B4-BE49-F238E27FC236}">
                      <a16:creationId xmlns:a16="http://schemas.microsoft.com/office/drawing/2014/main" id="{366DB79A-1B7F-4E66-86A6-E6A239CC964F}"/>
                    </a:ext>
                  </a:extLst>
                </p:cNvPr>
                <p:cNvSpPr>
                  <a:spLocks/>
                </p:cNvSpPr>
                <p:nvPr/>
              </p:nvSpPr>
              <p:spPr bwMode="auto">
                <a:xfrm>
                  <a:off x="2054225" y="1305206"/>
                  <a:ext cx="4041775" cy="982663"/>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21" name="Freeform 786">
                  <a:extLst>
                    <a:ext uri="{FF2B5EF4-FFF2-40B4-BE49-F238E27FC236}">
                      <a16:creationId xmlns:a16="http://schemas.microsoft.com/office/drawing/2014/main" id="{D97455C9-9862-4776-A27C-23F46A54F615}"/>
                    </a:ext>
                  </a:extLst>
                </p:cNvPr>
                <p:cNvSpPr>
                  <a:spLocks/>
                </p:cNvSpPr>
                <p:nvPr/>
              </p:nvSpPr>
              <p:spPr bwMode="auto">
                <a:xfrm>
                  <a:off x="2054225" y="1797331"/>
                  <a:ext cx="4041775" cy="490538"/>
                </a:xfrm>
                <a:custGeom>
                  <a:avLst/>
                  <a:gdLst>
                    <a:gd name="T0" fmla="*/ 0 w 19662"/>
                    <a:gd name="T1" fmla="*/ 0 h 2390"/>
                    <a:gd name="T2" fmla="*/ 0 w 19662"/>
                    <a:gd name="T3" fmla="*/ 0 h 2390"/>
                    <a:gd name="T4" fmla="*/ 2390 w 19662"/>
                    <a:gd name="T5" fmla="*/ 2390 h 2390"/>
                    <a:gd name="T6" fmla="*/ 19662 w 19662"/>
                    <a:gd name="T7" fmla="*/ 2390 h 2390"/>
                    <a:gd name="T8" fmla="*/ 19662 w 19662"/>
                    <a:gd name="T9" fmla="*/ 0 h 2390"/>
                    <a:gd name="T10" fmla="*/ 0 w 19662"/>
                    <a:gd name="T11" fmla="*/ 0 h 2390"/>
                  </a:gdLst>
                  <a:ahLst/>
                  <a:cxnLst>
                    <a:cxn ang="0">
                      <a:pos x="T0" y="T1"/>
                    </a:cxn>
                    <a:cxn ang="0">
                      <a:pos x="T2" y="T3"/>
                    </a:cxn>
                    <a:cxn ang="0">
                      <a:pos x="T4" y="T5"/>
                    </a:cxn>
                    <a:cxn ang="0">
                      <a:pos x="T6" y="T7"/>
                    </a:cxn>
                    <a:cxn ang="0">
                      <a:pos x="T8" y="T9"/>
                    </a:cxn>
                    <a:cxn ang="0">
                      <a:pos x="T10" y="T11"/>
                    </a:cxn>
                  </a:cxnLst>
                  <a:rect l="0" t="0" r="r" b="b"/>
                  <a:pathLst>
                    <a:path w="19662" h="2390">
                      <a:moveTo>
                        <a:pt x="0" y="0"/>
                      </a:moveTo>
                      <a:lnTo>
                        <a:pt x="0" y="0"/>
                      </a:lnTo>
                      <a:cubicBezTo>
                        <a:pt x="0" y="1320"/>
                        <a:pt x="1070" y="2390"/>
                        <a:pt x="2390" y="2390"/>
                      </a:cubicBezTo>
                      <a:lnTo>
                        <a:pt x="19662" y="2390"/>
                      </a:lnTo>
                      <a:lnTo>
                        <a:pt x="19662" y="0"/>
                      </a:lnTo>
                      <a:lnTo>
                        <a:pt x="0" y="0"/>
                      </a:lnTo>
                      <a:close/>
                    </a:path>
                  </a:pathLst>
                </a:custGeom>
                <a:solidFill>
                  <a:srgbClr val="00B050">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22" name="Freeform 787">
                  <a:extLst>
                    <a:ext uri="{FF2B5EF4-FFF2-40B4-BE49-F238E27FC236}">
                      <a16:creationId xmlns:a16="http://schemas.microsoft.com/office/drawing/2014/main" id="{7FCD08D3-C6EA-4DB1-93A3-63D83CBE891E}"/>
                    </a:ext>
                  </a:extLst>
                </p:cNvPr>
                <p:cNvSpPr>
                  <a:spLocks/>
                </p:cNvSpPr>
                <p:nvPr/>
              </p:nvSpPr>
              <p:spPr bwMode="auto">
                <a:xfrm>
                  <a:off x="2054225" y="3000656"/>
                  <a:ext cx="4041775" cy="492125"/>
                </a:xfrm>
                <a:custGeom>
                  <a:avLst/>
                  <a:gdLst>
                    <a:gd name="T0" fmla="*/ 0 w 19662"/>
                    <a:gd name="T1" fmla="*/ 0 h 2390"/>
                    <a:gd name="T2" fmla="*/ 2390 w 19662"/>
                    <a:gd name="T3" fmla="*/ 2390 h 2390"/>
                    <a:gd name="T4" fmla="*/ 19662 w 19662"/>
                    <a:gd name="T5" fmla="*/ 2390 h 2390"/>
                    <a:gd name="T6" fmla="*/ 19662 w 19662"/>
                    <a:gd name="T7" fmla="*/ 0 h 2390"/>
                    <a:gd name="T8" fmla="*/ 0 w 19662"/>
                    <a:gd name="T9" fmla="*/ 0 h 2390"/>
                  </a:gdLst>
                  <a:ahLst/>
                  <a:cxnLst>
                    <a:cxn ang="0">
                      <a:pos x="T0" y="T1"/>
                    </a:cxn>
                    <a:cxn ang="0">
                      <a:pos x="T2" y="T3"/>
                    </a:cxn>
                    <a:cxn ang="0">
                      <a:pos x="T4" y="T5"/>
                    </a:cxn>
                    <a:cxn ang="0">
                      <a:pos x="T6" y="T7"/>
                    </a:cxn>
                    <a:cxn ang="0">
                      <a:pos x="T8" y="T9"/>
                    </a:cxn>
                  </a:cxnLst>
                  <a:rect l="0" t="0" r="r" b="b"/>
                  <a:pathLst>
                    <a:path w="19662" h="2390">
                      <a:moveTo>
                        <a:pt x="0" y="0"/>
                      </a:moveTo>
                      <a:cubicBezTo>
                        <a:pt x="0" y="1320"/>
                        <a:pt x="1070" y="2390"/>
                        <a:pt x="2390" y="2390"/>
                      </a:cubicBezTo>
                      <a:lnTo>
                        <a:pt x="19662" y="2390"/>
                      </a:lnTo>
                      <a:lnTo>
                        <a:pt x="19662" y="0"/>
                      </a:lnTo>
                      <a:lnTo>
                        <a:pt x="0" y="0"/>
                      </a:lnTo>
                      <a:close/>
                    </a:path>
                  </a:pathLst>
                </a:custGeom>
                <a:solidFill>
                  <a:srgbClr val="44546A">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23" name="Freeform 788">
                  <a:extLst>
                    <a:ext uri="{FF2B5EF4-FFF2-40B4-BE49-F238E27FC236}">
                      <a16:creationId xmlns:a16="http://schemas.microsoft.com/office/drawing/2014/main" id="{1AAFE594-6BA0-4E96-A113-FC61D8D76F93}"/>
                    </a:ext>
                  </a:extLst>
                </p:cNvPr>
                <p:cNvSpPr>
                  <a:spLocks/>
                </p:cNvSpPr>
                <p:nvPr/>
              </p:nvSpPr>
              <p:spPr bwMode="auto">
                <a:xfrm>
                  <a:off x="2054225" y="4205569"/>
                  <a:ext cx="4041775" cy="492125"/>
                </a:xfrm>
                <a:custGeom>
                  <a:avLst/>
                  <a:gdLst>
                    <a:gd name="T0" fmla="*/ 0 w 19662"/>
                    <a:gd name="T1" fmla="*/ 0 h 2390"/>
                    <a:gd name="T2" fmla="*/ 2390 w 19662"/>
                    <a:gd name="T3" fmla="*/ 2390 h 2390"/>
                    <a:gd name="T4" fmla="*/ 19662 w 19662"/>
                    <a:gd name="T5" fmla="*/ 2390 h 2390"/>
                    <a:gd name="T6" fmla="*/ 19662 w 19662"/>
                    <a:gd name="T7" fmla="*/ 0 h 2390"/>
                    <a:gd name="T8" fmla="*/ 0 w 19662"/>
                    <a:gd name="T9" fmla="*/ 0 h 2390"/>
                  </a:gdLst>
                  <a:ahLst/>
                  <a:cxnLst>
                    <a:cxn ang="0">
                      <a:pos x="T0" y="T1"/>
                    </a:cxn>
                    <a:cxn ang="0">
                      <a:pos x="T2" y="T3"/>
                    </a:cxn>
                    <a:cxn ang="0">
                      <a:pos x="T4" y="T5"/>
                    </a:cxn>
                    <a:cxn ang="0">
                      <a:pos x="T6" y="T7"/>
                    </a:cxn>
                    <a:cxn ang="0">
                      <a:pos x="T8" y="T9"/>
                    </a:cxn>
                  </a:cxnLst>
                  <a:rect l="0" t="0" r="r" b="b"/>
                  <a:pathLst>
                    <a:path w="19662" h="2390">
                      <a:moveTo>
                        <a:pt x="0" y="0"/>
                      </a:moveTo>
                      <a:cubicBezTo>
                        <a:pt x="0" y="1320"/>
                        <a:pt x="1070" y="2390"/>
                        <a:pt x="2390" y="2390"/>
                      </a:cubicBezTo>
                      <a:lnTo>
                        <a:pt x="19662" y="2390"/>
                      </a:lnTo>
                      <a:lnTo>
                        <a:pt x="19662" y="0"/>
                      </a:lnTo>
                      <a:lnTo>
                        <a:pt x="0" y="0"/>
                      </a:lnTo>
                      <a:close/>
                    </a:path>
                  </a:pathLst>
                </a:custGeom>
                <a:solidFill>
                  <a:srgbClr val="E7E6E6">
                    <a:lumMod val="50000"/>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24" name="Freeform 789">
                  <a:extLst>
                    <a:ext uri="{FF2B5EF4-FFF2-40B4-BE49-F238E27FC236}">
                      <a16:creationId xmlns:a16="http://schemas.microsoft.com/office/drawing/2014/main" id="{9B4494A5-C5EA-4CE1-AC85-6774C60F5581}"/>
                    </a:ext>
                  </a:extLst>
                </p:cNvPr>
                <p:cNvSpPr>
                  <a:spLocks/>
                </p:cNvSpPr>
                <p:nvPr/>
              </p:nvSpPr>
              <p:spPr bwMode="auto">
                <a:xfrm>
                  <a:off x="2054225" y="5410481"/>
                  <a:ext cx="4041775" cy="490538"/>
                </a:xfrm>
                <a:custGeom>
                  <a:avLst/>
                  <a:gdLst>
                    <a:gd name="T0" fmla="*/ 0 w 19662"/>
                    <a:gd name="T1" fmla="*/ 0 h 2390"/>
                    <a:gd name="T2" fmla="*/ 2390 w 19662"/>
                    <a:gd name="T3" fmla="*/ 2390 h 2390"/>
                    <a:gd name="T4" fmla="*/ 19662 w 19662"/>
                    <a:gd name="T5" fmla="*/ 2390 h 2390"/>
                    <a:gd name="T6" fmla="*/ 19662 w 19662"/>
                    <a:gd name="T7" fmla="*/ 0 h 2390"/>
                    <a:gd name="T8" fmla="*/ 0 w 19662"/>
                    <a:gd name="T9" fmla="*/ 0 h 2390"/>
                  </a:gdLst>
                  <a:ahLst/>
                  <a:cxnLst>
                    <a:cxn ang="0">
                      <a:pos x="T0" y="T1"/>
                    </a:cxn>
                    <a:cxn ang="0">
                      <a:pos x="T2" y="T3"/>
                    </a:cxn>
                    <a:cxn ang="0">
                      <a:pos x="T4" y="T5"/>
                    </a:cxn>
                    <a:cxn ang="0">
                      <a:pos x="T6" y="T7"/>
                    </a:cxn>
                    <a:cxn ang="0">
                      <a:pos x="T8" y="T9"/>
                    </a:cxn>
                  </a:cxnLst>
                  <a:rect l="0" t="0" r="r" b="b"/>
                  <a:pathLst>
                    <a:path w="19662" h="2390">
                      <a:moveTo>
                        <a:pt x="0" y="0"/>
                      </a:moveTo>
                      <a:cubicBezTo>
                        <a:pt x="0" y="1320"/>
                        <a:pt x="1070" y="2390"/>
                        <a:pt x="2390" y="2390"/>
                      </a:cubicBezTo>
                      <a:lnTo>
                        <a:pt x="19662" y="2390"/>
                      </a:lnTo>
                      <a:lnTo>
                        <a:pt x="19662" y="0"/>
                      </a:lnTo>
                      <a:lnTo>
                        <a:pt x="0" y="0"/>
                      </a:lnTo>
                      <a:close/>
                    </a:path>
                  </a:pathLst>
                </a:custGeom>
                <a:solidFill>
                  <a:srgbClr val="ED7D31">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grpSp>
          <p:grpSp>
            <p:nvGrpSpPr>
              <p:cNvPr id="7" name="Group 81">
                <a:extLst>
                  <a:ext uri="{FF2B5EF4-FFF2-40B4-BE49-F238E27FC236}">
                    <a16:creationId xmlns:a16="http://schemas.microsoft.com/office/drawing/2014/main" id="{75AE8938-AFA0-4E72-B23E-351F3F6C33FA}"/>
                  </a:ext>
                </a:extLst>
              </p:cNvPr>
              <p:cNvGrpSpPr/>
              <p:nvPr/>
            </p:nvGrpSpPr>
            <p:grpSpPr>
              <a:xfrm>
                <a:off x="582612" y="1305206"/>
                <a:ext cx="2301875" cy="4595813"/>
                <a:chOff x="582612" y="1305206"/>
                <a:chExt cx="2301875" cy="4595813"/>
              </a:xfrm>
              <a:effectLst>
                <a:outerShdw blurRad="50800" dist="38100" dir="5400000" algn="t" rotWithShape="0">
                  <a:prstClr val="black">
                    <a:alpha val="40000"/>
                  </a:prstClr>
                </a:outerShdw>
              </a:effectLst>
            </p:grpSpPr>
            <p:sp>
              <p:nvSpPr>
                <p:cNvPr id="8" name="Rectangle 792">
                  <a:extLst>
                    <a:ext uri="{FF2B5EF4-FFF2-40B4-BE49-F238E27FC236}">
                      <a16:creationId xmlns:a16="http://schemas.microsoft.com/office/drawing/2014/main" id="{136F49B1-92EC-4222-AE89-946DD815E410}"/>
                    </a:ext>
                  </a:extLst>
                </p:cNvPr>
                <p:cNvSpPr>
                  <a:spLocks noChangeArrowheads="1"/>
                </p:cNvSpPr>
                <p:nvPr/>
              </p:nvSpPr>
              <p:spPr bwMode="auto">
                <a:xfrm>
                  <a:off x="1427162" y="1684619"/>
                  <a:ext cx="1117600" cy="225425"/>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9" name="Rectangle 795">
                  <a:extLst>
                    <a:ext uri="{FF2B5EF4-FFF2-40B4-BE49-F238E27FC236}">
                      <a16:creationId xmlns:a16="http://schemas.microsoft.com/office/drawing/2014/main" id="{C5239634-26BF-4B1A-A2E7-9EB81860729A}"/>
                    </a:ext>
                  </a:extLst>
                </p:cNvPr>
                <p:cNvSpPr>
                  <a:spLocks noChangeArrowheads="1"/>
                </p:cNvSpPr>
                <p:nvPr/>
              </p:nvSpPr>
              <p:spPr bwMode="auto">
                <a:xfrm>
                  <a:off x="1427162" y="5296181"/>
                  <a:ext cx="1117600" cy="227013"/>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10" name="Rectangle 798">
                  <a:extLst>
                    <a:ext uri="{FF2B5EF4-FFF2-40B4-BE49-F238E27FC236}">
                      <a16:creationId xmlns:a16="http://schemas.microsoft.com/office/drawing/2014/main" id="{CDB27421-98A3-49A6-AF81-F7F21BB2850B}"/>
                    </a:ext>
                  </a:extLst>
                </p:cNvPr>
                <p:cNvSpPr>
                  <a:spLocks noChangeArrowheads="1"/>
                </p:cNvSpPr>
                <p:nvPr/>
              </p:nvSpPr>
              <p:spPr bwMode="auto">
                <a:xfrm>
                  <a:off x="1427162" y="4092856"/>
                  <a:ext cx="1117600" cy="225425"/>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11" name="Rectangle 801">
                  <a:extLst>
                    <a:ext uri="{FF2B5EF4-FFF2-40B4-BE49-F238E27FC236}">
                      <a16:creationId xmlns:a16="http://schemas.microsoft.com/office/drawing/2014/main" id="{0E2CD19C-5131-40C4-813F-4857F13EEF79}"/>
                    </a:ext>
                  </a:extLst>
                </p:cNvPr>
                <p:cNvSpPr>
                  <a:spLocks noChangeArrowheads="1"/>
                </p:cNvSpPr>
                <p:nvPr/>
              </p:nvSpPr>
              <p:spPr bwMode="auto">
                <a:xfrm>
                  <a:off x="1427162" y="2887944"/>
                  <a:ext cx="1117600" cy="225425"/>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12" name="Freeform 802">
                  <a:extLst>
                    <a:ext uri="{FF2B5EF4-FFF2-40B4-BE49-F238E27FC236}">
                      <a16:creationId xmlns:a16="http://schemas.microsoft.com/office/drawing/2014/main" id="{C9CB03FD-D5AF-40F9-A815-DC4897ED727F}"/>
                    </a:ext>
                  </a:extLst>
                </p:cNvPr>
                <p:cNvSpPr>
                  <a:spLocks/>
                </p:cNvSpPr>
                <p:nvPr/>
              </p:nvSpPr>
              <p:spPr bwMode="auto">
                <a:xfrm>
                  <a:off x="582612" y="1305206"/>
                  <a:ext cx="1231900" cy="4595813"/>
                </a:xfrm>
                <a:prstGeom prst="roundRect">
                  <a:avLst>
                    <a:gd name="adj" fmla="val 28265"/>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40" tIns="45720" rIns="9144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800" b="1" i="0" u="none" strike="noStrike" kern="0" cap="all" spc="0" normalizeH="0" baseline="0" noProof="0" dirty="0">
                      <a:ln>
                        <a:noFill/>
                      </a:ln>
                      <a:solidFill>
                        <a:prstClr val="black"/>
                      </a:solidFill>
                      <a:effectLst/>
                      <a:uLnTx/>
                      <a:uFillTx/>
                      <a:latin typeface="Calibri" panose="020F0502020204030204"/>
                    </a:rPr>
                    <a:t>المكتبة التقليدية</a:t>
                  </a:r>
                  <a:endParaRPr kumimoji="0" lang="en-US" sz="4800" b="1" i="0" u="none" strike="noStrike" kern="0" cap="all" spc="0" normalizeH="0" baseline="0" noProof="0" dirty="0">
                    <a:ln>
                      <a:noFill/>
                    </a:ln>
                    <a:solidFill>
                      <a:prstClr val="black"/>
                    </a:solidFill>
                    <a:effectLst/>
                    <a:uLnTx/>
                    <a:uFillTx/>
                    <a:latin typeface="Calibri" panose="020F0502020204030204"/>
                  </a:endParaRPr>
                </a:p>
              </p:txBody>
            </p:sp>
            <p:sp>
              <p:nvSpPr>
                <p:cNvPr id="13" name="Oval 805">
                  <a:extLst>
                    <a:ext uri="{FF2B5EF4-FFF2-40B4-BE49-F238E27FC236}">
                      <a16:creationId xmlns:a16="http://schemas.microsoft.com/office/drawing/2014/main" id="{CEB1D785-7DA3-4B75-A645-F81073B251C4}"/>
                    </a:ext>
                  </a:extLst>
                </p:cNvPr>
                <p:cNvSpPr>
                  <a:spLocks noChangeArrowheads="1"/>
                </p:cNvSpPr>
                <p:nvPr/>
              </p:nvSpPr>
              <p:spPr bwMode="auto">
                <a:xfrm>
                  <a:off x="2205037" y="3865844"/>
                  <a:ext cx="679450" cy="679450"/>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3</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sp>
              <p:nvSpPr>
                <p:cNvPr id="14" name="Oval 803">
                  <a:extLst>
                    <a:ext uri="{FF2B5EF4-FFF2-40B4-BE49-F238E27FC236}">
                      <a16:creationId xmlns:a16="http://schemas.microsoft.com/office/drawing/2014/main" id="{E97A28F9-A3BA-49B3-8E89-AB0AFC77AB74}"/>
                    </a:ext>
                  </a:extLst>
                </p:cNvPr>
                <p:cNvSpPr>
                  <a:spLocks noChangeArrowheads="1"/>
                </p:cNvSpPr>
                <p:nvPr/>
              </p:nvSpPr>
              <p:spPr bwMode="auto">
                <a:xfrm>
                  <a:off x="2205037" y="1457606"/>
                  <a:ext cx="679450" cy="679450"/>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1</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sp>
              <p:nvSpPr>
                <p:cNvPr id="15" name="Oval 804">
                  <a:extLst>
                    <a:ext uri="{FF2B5EF4-FFF2-40B4-BE49-F238E27FC236}">
                      <a16:creationId xmlns:a16="http://schemas.microsoft.com/office/drawing/2014/main" id="{23DF16D5-4E05-4B2E-AE45-EBA229A07E13}"/>
                    </a:ext>
                  </a:extLst>
                </p:cNvPr>
                <p:cNvSpPr>
                  <a:spLocks noChangeArrowheads="1"/>
                </p:cNvSpPr>
                <p:nvPr/>
              </p:nvSpPr>
              <p:spPr bwMode="auto">
                <a:xfrm>
                  <a:off x="2205037" y="5069169"/>
                  <a:ext cx="679450" cy="681038"/>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4</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sp>
              <p:nvSpPr>
                <p:cNvPr id="16" name="Oval 806">
                  <a:extLst>
                    <a:ext uri="{FF2B5EF4-FFF2-40B4-BE49-F238E27FC236}">
                      <a16:creationId xmlns:a16="http://schemas.microsoft.com/office/drawing/2014/main" id="{8628D704-030F-43CD-8C45-1D0266559E5D}"/>
                    </a:ext>
                  </a:extLst>
                </p:cNvPr>
                <p:cNvSpPr>
                  <a:spLocks noChangeArrowheads="1"/>
                </p:cNvSpPr>
                <p:nvPr/>
              </p:nvSpPr>
              <p:spPr bwMode="auto">
                <a:xfrm>
                  <a:off x="2205037" y="2660931"/>
                  <a:ext cx="679450" cy="681038"/>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2</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grpSp>
        </p:grpSp>
      </p:grpSp>
      <p:sp>
        <p:nvSpPr>
          <p:cNvPr id="44" name="TextBox 101">
            <a:extLst>
              <a:ext uri="{FF2B5EF4-FFF2-40B4-BE49-F238E27FC236}">
                <a16:creationId xmlns:a16="http://schemas.microsoft.com/office/drawing/2014/main" id="{40F9386C-4051-4242-B01F-DFB85689E7A8}"/>
              </a:ext>
            </a:extLst>
          </p:cNvPr>
          <p:cNvSpPr txBox="1"/>
          <p:nvPr/>
        </p:nvSpPr>
        <p:spPr>
          <a:xfrm>
            <a:off x="2808859" y="2055905"/>
            <a:ext cx="3158433" cy="658642"/>
          </a:xfrm>
          <a:prstGeom prst="rect">
            <a:avLst/>
          </a:prstGeom>
          <a:noFill/>
        </p:spPr>
        <p:txBody>
          <a:bodyPr wrap="square" lIns="0" rIns="0" rtlCol="0" anchor="t">
            <a:spAutoFit/>
          </a:bodyPr>
          <a:lstStyle/>
          <a:p>
            <a:pPr algn="r" rtl="1" eaLnBrk="1" fontAlgn="auto" hangingPunct="1">
              <a:lnSpc>
                <a:spcPct val="115000"/>
              </a:lnSpc>
              <a:spcBef>
                <a:spcPts val="0"/>
              </a:spcBef>
              <a:spcAft>
                <a:spcPts val="1000"/>
              </a:spcAft>
            </a:pPr>
            <a:r>
              <a:rPr lang="ar-SA" sz="1600" b="1" dirty="0">
                <a:solidFill>
                  <a:schemeClr val="bg1"/>
                </a:solidFill>
                <a:latin typeface="Calibri" panose="020F0502020204030204"/>
                <a:ea typeface="Calibri"/>
              </a:rPr>
              <a:t>تقدم المكتبة خدماتها علي مدار الساعة فهي مفتوحة دوما عبر الشبكة العالمية</a:t>
            </a:r>
            <a:endParaRPr lang="en-US" sz="1600" b="1" dirty="0">
              <a:solidFill>
                <a:schemeClr val="bg1"/>
              </a:solidFill>
              <a:latin typeface="Calibri" panose="020F0502020204030204"/>
              <a:ea typeface="Calibri"/>
              <a:cs typeface="Arial"/>
            </a:endParaRPr>
          </a:p>
        </p:txBody>
      </p:sp>
      <p:sp>
        <p:nvSpPr>
          <p:cNvPr id="45" name="TextBox 104">
            <a:extLst>
              <a:ext uri="{FF2B5EF4-FFF2-40B4-BE49-F238E27FC236}">
                <a16:creationId xmlns:a16="http://schemas.microsoft.com/office/drawing/2014/main" id="{0AD98733-6515-4F88-8159-6FCE27FE0DBF}"/>
              </a:ext>
            </a:extLst>
          </p:cNvPr>
          <p:cNvSpPr txBox="1"/>
          <p:nvPr/>
        </p:nvSpPr>
        <p:spPr>
          <a:xfrm>
            <a:off x="3037999" y="3592293"/>
            <a:ext cx="2929293" cy="338554"/>
          </a:xfrm>
          <a:prstGeom prst="rect">
            <a:avLst/>
          </a:prstGeom>
          <a:noFill/>
        </p:spPr>
        <p:txBody>
          <a:bodyPr wrap="square" lIns="0" rIns="0" rtlCol="0" anchor="t">
            <a:spAutoFit/>
          </a:bodyPr>
          <a:lstStyle/>
          <a:p>
            <a:pPr algn="just" rtl="1" eaLnBrk="1" fontAlgn="auto" hangingPunct="1">
              <a:spcBef>
                <a:spcPts val="0"/>
              </a:spcBef>
              <a:spcAft>
                <a:spcPts val="0"/>
              </a:spcAft>
            </a:pPr>
            <a:endParaRPr lang="en-US" sz="1600" b="1" dirty="0">
              <a:solidFill>
                <a:prstClr val="white"/>
              </a:solidFill>
              <a:latin typeface="Calibri" panose="020F0502020204030204"/>
            </a:endParaRPr>
          </a:p>
        </p:txBody>
      </p:sp>
      <p:sp>
        <p:nvSpPr>
          <p:cNvPr id="46" name="TextBox 152">
            <a:extLst>
              <a:ext uri="{FF2B5EF4-FFF2-40B4-BE49-F238E27FC236}">
                <a16:creationId xmlns:a16="http://schemas.microsoft.com/office/drawing/2014/main" id="{30E4B3C9-2F5C-4006-BB69-E89F17846E8D}"/>
              </a:ext>
            </a:extLst>
          </p:cNvPr>
          <p:cNvSpPr txBox="1"/>
          <p:nvPr/>
        </p:nvSpPr>
        <p:spPr>
          <a:xfrm>
            <a:off x="2929200" y="4543804"/>
            <a:ext cx="2929293" cy="658642"/>
          </a:xfrm>
          <a:prstGeom prst="rect">
            <a:avLst/>
          </a:prstGeom>
          <a:noFill/>
        </p:spPr>
        <p:txBody>
          <a:bodyPr wrap="square" lIns="0" rIns="0" rtlCol="0" anchor="t">
            <a:spAutoFit/>
          </a:bodyPr>
          <a:lstStyle/>
          <a:p>
            <a:pPr algn="r" rtl="1" eaLnBrk="1" fontAlgn="auto" hangingPunct="1">
              <a:lnSpc>
                <a:spcPct val="115000"/>
              </a:lnSpc>
              <a:spcBef>
                <a:spcPts val="0"/>
              </a:spcBef>
              <a:spcAft>
                <a:spcPts val="1000"/>
              </a:spcAft>
            </a:pPr>
            <a:r>
              <a:rPr lang="ar-SA" sz="1600" b="1" dirty="0">
                <a:solidFill>
                  <a:schemeClr val="bg1"/>
                </a:solidFill>
                <a:latin typeface="Calibri" panose="020F0502020204030204"/>
                <a:ea typeface="Calibri"/>
              </a:rPr>
              <a:t>يمكن لعدد كبير من المستفيدين استخدام المصدر نفسه في نفس الوقت</a:t>
            </a:r>
            <a:endParaRPr lang="en-US" sz="1600" b="1" dirty="0">
              <a:solidFill>
                <a:schemeClr val="bg1"/>
              </a:solidFill>
              <a:latin typeface="Calibri" panose="020F0502020204030204"/>
              <a:ea typeface="Calibri"/>
              <a:cs typeface="Arial"/>
            </a:endParaRPr>
          </a:p>
        </p:txBody>
      </p:sp>
      <p:sp>
        <p:nvSpPr>
          <p:cNvPr id="47" name="TextBox 155">
            <a:extLst>
              <a:ext uri="{FF2B5EF4-FFF2-40B4-BE49-F238E27FC236}">
                <a16:creationId xmlns:a16="http://schemas.microsoft.com/office/drawing/2014/main" id="{FF6C4197-257A-433A-B341-53A60B1D014F}"/>
              </a:ext>
            </a:extLst>
          </p:cNvPr>
          <p:cNvSpPr txBox="1"/>
          <p:nvPr/>
        </p:nvSpPr>
        <p:spPr>
          <a:xfrm>
            <a:off x="3037998" y="5677509"/>
            <a:ext cx="2929293" cy="658642"/>
          </a:xfrm>
          <a:prstGeom prst="rect">
            <a:avLst/>
          </a:prstGeom>
          <a:noFill/>
        </p:spPr>
        <p:txBody>
          <a:bodyPr wrap="square" lIns="0" rIns="0" rtlCol="0" anchor="t">
            <a:spAutoFit/>
          </a:bodyPr>
          <a:lstStyle/>
          <a:p>
            <a:pPr algn="ctr" rtl="1">
              <a:lnSpc>
                <a:spcPct val="115000"/>
              </a:lnSpc>
              <a:spcAft>
                <a:spcPts val="1000"/>
              </a:spcAft>
            </a:pPr>
            <a:r>
              <a:rPr lang="ar-SA" sz="1600" b="1" dirty="0">
                <a:solidFill>
                  <a:schemeClr val="bg1"/>
                </a:solidFill>
                <a:latin typeface="Calibri"/>
                <a:ea typeface="Calibri"/>
              </a:rPr>
              <a:t>مواكبة للتقدم التقني في العالم تتميز بالحيوية الفائقة تنم عن السعة</a:t>
            </a:r>
            <a:endParaRPr lang="en-US" sz="1600" b="1" dirty="0">
              <a:solidFill>
                <a:schemeClr val="bg1"/>
              </a:solidFill>
              <a:effectLst/>
              <a:latin typeface="Calibri"/>
              <a:ea typeface="Calibri"/>
              <a:cs typeface="Arial"/>
            </a:endParaRPr>
          </a:p>
        </p:txBody>
      </p:sp>
      <p:sp>
        <p:nvSpPr>
          <p:cNvPr id="48" name="TextBox 168">
            <a:extLst>
              <a:ext uri="{FF2B5EF4-FFF2-40B4-BE49-F238E27FC236}">
                <a16:creationId xmlns:a16="http://schemas.microsoft.com/office/drawing/2014/main" id="{C4434CCE-285C-4CDF-91F0-85D95CD541A1}"/>
              </a:ext>
            </a:extLst>
          </p:cNvPr>
          <p:cNvSpPr txBox="1"/>
          <p:nvPr/>
        </p:nvSpPr>
        <p:spPr>
          <a:xfrm>
            <a:off x="6401630" y="2096402"/>
            <a:ext cx="2929293" cy="658642"/>
          </a:xfrm>
          <a:prstGeom prst="rect">
            <a:avLst/>
          </a:prstGeom>
          <a:noFill/>
        </p:spPr>
        <p:txBody>
          <a:bodyPr wrap="square" lIns="0" rIns="0" rtlCol="0" anchor="t">
            <a:spAutoFit/>
          </a:bodyPr>
          <a:lstStyle/>
          <a:p>
            <a:pPr algn="r" rtl="1" eaLnBrk="1" fontAlgn="auto" hangingPunct="1">
              <a:lnSpc>
                <a:spcPct val="115000"/>
              </a:lnSpc>
              <a:spcBef>
                <a:spcPts val="0"/>
              </a:spcBef>
              <a:spcAft>
                <a:spcPts val="1000"/>
              </a:spcAft>
            </a:pPr>
            <a:r>
              <a:rPr lang="ar-SA" sz="1600" b="1" dirty="0">
                <a:solidFill>
                  <a:schemeClr val="bg1"/>
                </a:solidFill>
                <a:latin typeface="Calibri" panose="020F0502020204030204"/>
                <a:ea typeface="Calibri"/>
              </a:rPr>
              <a:t>يجب زيارة موقع المكتبة المادي للاستفادة من مصادرها أثناء الدوام الرسمي.</a:t>
            </a:r>
            <a:endParaRPr lang="en-US" sz="1600" b="1" dirty="0">
              <a:solidFill>
                <a:schemeClr val="bg1"/>
              </a:solidFill>
              <a:latin typeface="Calibri" panose="020F0502020204030204"/>
              <a:ea typeface="Calibri"/>
              <a:cs typeface="Arial"/>
            </a:endParaRPr>
          </a:p>
        </p:txBody>
      </p:sp>
      <p:sp>
        <p:nvSpPr>
          <p:cNvPr id="49" name="TextBox 165">
            <a:extLst>
              <a:ext uri="{FF2B5EF4-FFF2-40B4-BE49-F238E27FC236}">
                <a16:creationId xmlns:a16="http://schemas.microsoft.com/office/drawing/2014/main" id="{057A58E2-273E-4FC3-9094-06B603A81D85}"/>
              </a:ext>
            </a:extLst>
          </p:cNvPr>
          <p:cNvSpPr txBox="1"/>
          <p:nvPr/>
        </p:nvSpPr>
        <p:spPr>
          <a:xfrm>
            <a:off x="6393835" y="3182692"/>
            <a:ext cx="2937088" cy="941796"/>
          </a:xfrm>
          <a:prstGeom prst="rect">
            <a:avLst/>
          </a:prstGeom>
          <a:noFill/>
        </p:spPr>
        <p:txBody>
          <a:bodyPr wrap="square" lIns="0" rIns="0" rtlCol="0" anchor="ctr">
            <a:spAutoFit/>
          </a:bodyPr>
          <a:lstStyle/>
          <a:p>
            <a:pPr algn="r" rtl="1" eaLnBrk="1" fontAlgn="auto" hangingPunct="1">
              <a:lnSpc>
                <a:spcPct val="115000"/>
              </a:lnSpc>
              <a:spcBef>
                <a:spcPts val="0"/>
              </a:spcBef>
              <a:spcAft>
                <a:spcPts val="1000"/>
              </a:spcAft>
            </a:pPr>
            <a:r>
              <a:rPr lang="ar-SA" sz="1600" b="1" dirty="0">
                <a:solidFill>
                  <a:schemeClr val="bg1"/>
                </a:solidFill>
                <a:latin typeface="Calibri" panose="020F0502020204030204"/>
                <a:ea typeface="Calibri"/>
              </a:rPr>
              <a:t>تقدم مصادر ورقية تقليدية تتعرض أوعية المعلومات فيه للتلف نتيجة الاستخدام المتكرر.</a:t>
            </a:r>
            <a:endParaRPr lang="en-US" sz="1600" b="1" dirty="0">
              <a:solidFill>
                <a:schemeClr val="bg1"/>
              </a:solidFill>
              <a:latin typeface="Calibri" panose="020F0502020204030204"/>
              <a:ea typeface="Calibri"/>
              <a:cs typeface="Arial"/>
            </a:endParaRPr>
          </a:p>
        </p:txBody>
      </p:sp>
      <p:sp>
        <p:nvSpPr>
          <p:cNvPr id="50" name="TextBox 163">
            <a:extLst>
              <a:ext uri="{FF2B5EF4-FFF2-40B4-BE49-F238E27FC236}">
                <a16:creationId xmlns:a16="http://schemas.microsoft.com/office/drawing/2014/main" id="{58768CFE-CB28-4DB4-82CE-047BFC0ADD9C}"/>
              </a:ext>
            </a:extLst>
          </p:cNvPr>
          <p:cNvSpPr txBox="1"/>
          <p:nvPr/>
        </p:nvSpPr>
        <p:spPr>
          <a:xfrm>
            <a:off x="6393835" y="4502324"/>
            <a:ext cx="2937088" cy="658642"/>
          </a:xfrm>
          <a:prstGeom prst="rect">
            <a:avLst/>
          </a:prstGeom>
          <a:noFill/>
        </p:spPr>
        <p:txBody>
          <a:bodyPr wrap="square" lIns="0" rIns="0" rtlCol="0" anchor="ctr">
            <a:spAutoFit/>
          </a:bodyPr>
          <a:lstStyle/>
          <a:p>
            <a:pPr algn="r" rtl="1" eaLnBrk="1" fontAlgn="auto" hangingPunct="1">
              <a:lnSpc>
                <a:spcPct val="115000"/>
              </a:lnSpc>
              <a:spcBef>
                <a:spcPts val="0"/>
              </a:spcBef>
              <a:spcAft>
                <a:spcPts val="1000"/>
              </a:spcAft>
            </a:pPr>
            <a:r>
              <a:rPr lang="ar-SA" sz="1600" b="1" dirty="0">
                <a:solidFill>
                  <a:schemeClr val="bg1"/>
                </a:solidFill>
                <a:latin typeface="Calibri" panose="020F0502020204030204"/>
                <a:ea typeface="Calibri"/>
              </a:rPr>
              <a:t>النسخة الواحدة تستخدم من قبل زائر واحد فقط في الوقت نفسه.</a:t>
            </a:r>
            <a:endParaRPr lang="en-US" sz="1600" b="1" dirty="0">
              <a:solidFill>
                <a:schemeClr val="bg1"/>
              </a:solidFill>
              <a:latin typeface="Calibri" panose="020F0502020204030204"/>
              <a:ea typeface="Calibri"/>
              <a:cs typeface="Arial"/>
            </a:endParaRPr>
          </a:p>
        </p:txBody>
      </p:sp>
      <p:sp>
        <p:nvSpPr>
          <p:cNvPr id="51" name="TextBox 162">
            <a:extLst>
              <a:ext uri="{FF2B5EF4-FFF2-40B4-BE49-F238E27FC236}">
                <a16:creationId xmlns:a16="http://schemas.microsoft.com/office/drawing/2014/main" id="{96F2309A-1924-49A5-A54E-05BF376795B1}"/>
              </a:ext>
            </a:extLst>
          </p:cNvPr>
          <p:cNvSpPr txBox="1"/>
          <p:nvPr/>
        </p:nvSpPr>
        <p:spPr>
          <a:xfrm>
            <a:off x="6453663" y="5677509"/>
            <a:ext cx="2929293" cy="1070037"/>
          </a:xfrm>
          <a:prstGeom prst="rect">
            <a:avLst/>
          </a:prstGeom>
          <a:noFill/>
        </p:spPr>
        <p:txBody>
          <a:bodyPr wrap="square" lIns="0" rIns="0" rtlCol="0" anchor="t">
            <a:spAutoFit/>
          </a:bodyPr>
          <a:lstStyle/>
          <a:p>
            <a:pPr algn="r" rtl="1">
              <a:lnSpc>
                <a:spcPct val="115000"/>
              </a:lnSpc>
              <a:spcAft>
                <a:spcPts val="1000"/>
              </a:spcAft>
            </a:pPr>
            <a:r>
              <a:rPr lang="ar-SA" sz="1600" b="1" dirty="0">
                <a:solidFill>
                  <a:schemeClr val="bg1"/>
                </a:solidFill>
                <a:latin typeface="Calibri" panose="020F0502020204030204"/>
                <a:ea typeface="Calibri"/>
              </a:rPr>
              <a:t>عملية التجديد والتحديث والتطور فيها بطيئة وغير ظاهرة للعيان ثابتة وتتطور ببطء</a:t>
            </a:r>
            <a:endParaRPr lang="en-US" sz="1600" b="1" dirty="0">
              <a:solidFill>
                <a:schemeClr val="bg1"/>
              </a:solidFill>
              <a:latin typeface="Calibri"/>
              <a:ea typeface="Calibri"/>
              <a:cs typeface="Arial"/>
            </a:endParaRPr>
          </a:p>
          <a:p>
            <a:pPr algn="r" rtl="1" eaLnBrk="1" fontAlgn="auto" hangingPunct="1">
              <a:lnSpc>
                <a:spcPct val="115000"/>
              </a:lnSpc>
              <a:spcBef>
                <a:spcPts val="0"/>
              </a:spcBef>
              <a:spcAft>
                <a:spcPts val="1000"/>
              </a:spcAft>
            </a:pPr>
            <a:endParaRPr lang="en-US" sz="1600" b="1" dirty="0">
              <a:solidFill>
                <a:schemeClr val="bg1"/>
              </a:solidFill>
              <a:latin typeface="Calibri"/>
              <a:ea typeface="Calibri"/>
              <a:cs typeface="Arial"/>
            </a:endParaRPr>
          </a:p>
        </p:txBody>
      </p:sp>
      <p:sp>
        <p:nvSpPr>
          <p:cNvPr id="52" name="مستطيل 51"/>
          <p:cNvSpPr/>
          <p:nvPr/>
        </p:nvSpPr>
        <p:spPr>
          <a:xfrm>
            <a:off x="2808858" y="3357224"/>
            <a:ext cx="3169979" cy="658642"/>
          </a:xfrm>
          <a:prstGeom prst="rect">
            <a:avLst/>
          </a:prstGeom>
        </p:spPr>
        <p:txBody>
          <a:bodyPr wrap="square">
            <a:spAutoFit/>
          </a:bodyPr>
          <a:lstStyle/>
          <a:p>
            <a:pPr algn="ctr" rtl="1" eaLnBrk="1" fontAlgn="auto" hangingPunct="1">
              <a:lnSpc>
                <a:spcPct val="115000"/>
              </a:lnSpc>
              <a:spcBef>
                <a:spcPts val="0"/>
              </a:spcBef>
              <a:spcAft>
                <a:spcPts val="1000"/>
              </a:spcAft>
            </a:pPr>
            <a:r>
              <a:rPr lang="ar-SA" sz="1600" b="1" dirty="0">
                <a:solidFill>
                  <a:schemeClr val="bg1"/>
                </a:solidFill>
                <a:latin typeface="Calibri" panose="020F0502020204030204"/>
                <a:ea typeface="Calibri"/>
              </a:rPr>
              <a:t>تقدم نسخ إلكترونية (غير ورقية) لا تتعرض للتلف.</a:t>
            </a:r>
            <a:endParaRPr lang="en-US" sz="1600" b="1" dirty="0">
              <a:solidFill>
                <a:schemeClr val="bg1"/>
              </a:solidFill>
              <a:latin typeface="Calibri" panose="020F0502020204030204"/>
              <a:ea typeface="Calibri"/>
              <a:cs typeface="Arial"/>
            </a:endParaRPr>
          </a:p>
        </p:txBody>
      </p:sp>
      <p:pic>
        <p:nvPicPr>
          <p:cNvPr id="53" name="صورة 52">
            <a:extLst>
              <a:ext uri="{FF2B5EF4-FFF2-40B4-BE49-F238E27FC236}">
                <a16:creationId xmlns:a16="http://schemas.microsoft.com/office/drawing/2014/main" id="{FC0625B3-310A-4B65-868C-BB29CA8B3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9" y="0"/>
            <a:ext cx="12274488" cy="2011383"/>
          </a:xfrm>
          <a:prstGeom prst="rect">
            <a:avLst/>
          </a:prstGeom>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
                                            <p:txEl>
                                              <p:pRg st="0" end="0"/>
                                            </p:txEl>
                                          </p:spTgt>
                                        </p:tgtEl>
                                        <p:attrNameLst>
                                          <p:attrName>style.visibility</p:attrName>
                                        </p:attrNameLst>
                                      </p:cBhvr>
                                      <p:to>
                                        <p:strVal val="visible"/>
                                      </p:to>
                                    </p:set>
                                    <p:anim calcmode="lin" valueType="num">
                                      <p:cBhvr additive="base">
                                        <p:cTn id="25"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fill="hold"/>
                                        <p:tgtEl>
                                          <p:spTgt spid="52"/>
                                        </p:tgtEl>
                                        <p:attrNameLst>
                                          <p:attrName>ppt_x</p:attrName>
                                        </p:attrNameLst>
                                      </p:cBhvr>
                                      <p:tavLst>
                                        <p:tav tm="0">
                                          <p:val>
                                            <p:strVal val="#ppt_x"/>
                                          </p:val>
                                        </p:tav>
                                        <p:tav tm="100000">
                                          <p:val>
                                            <p:strVal val="#ppt_x"/>
                                          </p:val>
                                        </p:tav>
                                      </p:tavLst>
                                    </p:anim>
                                    <p:anim calcmode="lin" valueType="num">
                                      <p:cBhvr additive="base">
                                        <p:cTn id="3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additive="base">
                                        <p:cTn id="61" dur="500" fill="hold"/>
                                        <p:tgtEl>
                                          <p:spTgt spid="47"/>
                                        </p:tgtEl>
                                        <p:attrNameLst>
                                          <p:attrName>ppt_x</p:attrName>
                                        </p:attrNameLst>
                                      </p:cBhvr>
                                      <p:tavLst>
                                        <p:tav tm="0">
                                          <p:val>
                                            <p:strVal val="#ppt_x"/>
                                          </p:val>
                                        </p:tav>
                                        <p:tav tm="100000">
                                          <p:val>
                                            <p:strVal val="#ppt_x"/>
                                          </p:val>
                                        </p:tav>
                                      </p:tavLst>
                                    </p:anim>
                                    <p:anim calcmode="lin" valueType="num">
                                      <p:cBhvr additive="base">
                                        <p:cTn id="6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P spid="51"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402391F1-EEA8-4343-865C-410B3A51B520}"/>
              </a:ext>
            </a:extLst>
          </p:cNvPr>
          <p:cNvGrpSpPr/>
          <p:nvPr/>
        </p:nvGrpSpPr>
        <p:grpSpPr>
          <a:xfrm>
            <a:off x="-1" y="2153901"/>
            <a:ext cx="12191999" cy="4595814"/>
            <a:chOff x="582612" y="1305205"/>
            <a:chExt cx="11178032" cy="4595814"/>
          </a:xfrm>
        </p:grpSpPr>
        <p:grpSp>
          <p:nvGrpSpPr>
            <p:cNvPr id="4" name="Group 6">
              <a:extLst>
                <a:ext uri="{FF2B5EF4-FFF2-40B4-BE49-F238E27FC236}">
                  <a16:creationId xmlns:a16="http://schemas.microsoft.com/office/drawing/2014/main" id="{0F80451A-10E2-47BB-89B3-4489AEA0CDCB}"/>
                </a:ext>
              </a:extLst>
            </p:cNvPr>
            <p:cNvGrpSpPr/>
            <p:nvPr/>
          </p:nvGrpSpPr>
          <p:grpSpPr>
            <a:xfrm>
              <a:off x="582612" y="1305206"/>
              <a:ext cx="5513388" cy="4595813"/>
              <a:chOff x="582612" y="1305206"/>
              <a:chExt cx="5513388" cy="4595813"/>
            </a:xfrm>
          </p:grpSpPr>
          <p:grpSp>
            <p:nvGrpSpPr>
              <p:cNvPr id="25" name="Group 5">
                <a:extLst>
                  <a:ext uri="{FF2B5EF4-FFF2-40B4-BE49-F238E27FC236}">
                    <a16:creationId xmlns:a16="http://schemas.microsoft.com/office/drawing/2014/main" id="{BBBFE487-5211-42C3-8AC8-A7397EF0AEBA}"/>
                  </a:ext>
                </a:extLst>
              </p:cNvPr>
              <p:cNvGrpSpPr/>
              <p:nvPr/>
            </p:nvGrpSpPr>
            <p:grpSpPr>
              <a:xfrm>
                <a:off x="2054225" y="1305206"/>
                <a:ext cx="4041775" cy="4595813"/>
                <a:chOff x="2054225" y="1305206"/>
                <a:chExt cx="4041775" cy="4595813"/>
              </a:xfrm>
            </p:grpSpPr>
            <p:sp>
              <p:nvSpPr>
                <p:cNvPr id="36" name="Freeform 782">
                  <a:extLst>
                    <a:ext uri="{FF2B5EF4-FFF2-40B4-BE49-F238E27FC236}">
                      <a16:creationId xmlns:a16="http://schemas.microsoft.com/office/drawing/2014/main" id="{DAA5BE92-2415-4D60-BDEE-1DA3BE4D233A}"/>
                    </a:ext>
                  </a:extLst>
                </p:cNvPr>
                <p:cNvSpPr>
                  <a:spLocks/>
                </p:cNvSpPr>
                <p:nvPr/>
              </p:nvSpPr>
              <p:spPr bwMode="auto">
                <a:xfrm>
                  <a:off x="2054225" y="4918356"/>
                  <a:ext cx="4041775" cy="982663"/>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37" name="Freeform 783">
                  <a:extLst>
                    <a:ext uri="{FF2B5EF4-FFF2-40B4-BE49-F238E27FC236}">
                      <a16:creationId xmlns:a16="http://schemas.microsoft.com/office/drawing/2014/main" id="{7401052B-17D9-4077-9183-22D7A6B2EBA4}"/>
                    </a:ext>
                  </a:extLst>
                </p:cNvPr>
                <p:cNvSpPr>
                  <a:spLocks/>
                </p:cNvSpPr>
                <p:nvPr/>
              </p:nvSpPr>
              <p:spPr bwMode="auto">
                <a:xfrm>
                  <a:off x="2054225" y="3713444"/>
                  <a:ext cx="4041775" cy="984250"/>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70AD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38" name="Freeform 784">
                  <a:extLst>
                    <a:ext uri="{FF2B5EF4-FFF2-40B4-BE49-F238E27FC236}">
                      <a16:creationId xmlns:a16="http://schemas.microsoft.com/office/drawing/2014/main" id="{4F23147C-8BF7-4A71-BA45-C683467C20D6}"/>
                    </a:ext>
                  </a:extLst>
                </p:cNvPr>
                <p:cNvSpPr>
                  <a:spLocks/>
                </p:cNvSpPr>
                <p:nvPr/>
              </p:nvSpPr>
              <p:spPr bwMode="auto">
                <a:xfrm>
                  <a:off x="2054225" y="2510119"/>
                  <a:ext cx="4041775" cy="982663"/>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39" name="Freeform 785">
                  <a:extLst>
                    <a:ext uri="{FF2B5EF4-FFF2-40B4-BE49-F238E27FC236}">
                      <a16:creationId xmlns:a16="http://schemas.microsoft.com/office/drawing/2014/main" id="{3087B696-4A77-4F2C-B8C8-74D23A6A2095}"/>
                    </a:ext>
                  </a:extLst>
                </p:cNvPr>
                <p:cNvSpPr>
                  <a:spLocks/>
                </p:cNvSpPr>
                <p:nvPr/>
              </p:nvSpPr>
              <p:spPr bwMode="auto">
                <a:xfrm>
                  <a:off x="2054225" y="1305206"/>
                  <a:ext cx="4041775" cy="982663"/>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40" name="Freeform 786">
                  <a:extLst>
                    <a:ext uri="{FF2B5EF4-FFF2-40B4-BE49-F238E27FC236}">
                      <a16:creationId xmlns:a16="http://schemas.microsoft.com/office/drawing/2014/main" id="{F73D9240-6119-49DE-BF63-FBE673F2FB57}"/>
                    </a:ext>
                  </a:extLst>
                </p:cNvPr>
                <p:cNvSpPr>
                  <a:spLocks/>
                </p:cNvSpPr>
                <p:nvPr/>
              </p:nvSpPr>
              <p:spPr bwMode="auto">
                <a:xfrm>
                  <a:off x="2054225" y="1797331"/>
                  <a:ext cx="4041775" cy="490538"/>
                </a:xfrm>
                <a:custGeom>
                  <a:avLst/>
                  <a:gdLst>
                    <a:gd name="T0" fmla="*/ 0 w 19662"/>
                    <a:gd name="T1" fmla="*/ 0 h 2390"/>
                    <a:gd name="T2" fmla="*/ 0 w 19662"/>
                    <a:gd name="T3" fmla="*/ 0 h 2390"/>
                    <a:gd name="T4" fmla="*/ 2390 w 19662"/>
                    <a:gd name="T5" fmla="*/ 2390 h 2390"/>
                    <a:gd name="T6" fmla="*/ 19662 w 19662"/>
                    <a:gd name="T7" fmla="*/ 2390 h 2390"/>
                    <a:gd name="T8" fmla="*/ 19662 w 19662"/>
                    <a:gd name="T9" fmla="*/ 0 h 2390"/>
                    <a:gd name="T10" fmla="*/ 0 w 19662"/>
                    <a:gd name="T11" fmla="*/ 0 h 2390"/>
                  </a:gdLst>
                  <a:ahLst/>
                  <a:cxnLst>
                    <a:cxn ang="0">
                      <a:pos x="T0" y="T1"/>
                    </a:cxn>
                    <a:cxn ang="0">
                      <a:pos x="T2" y="T3"/>
                    </a:cxn>
                    <a:cxn ang="0">
                      <a:pos x="T4" y="T5"/>
                    </a:cxn>
                    <a:cxn ang="0">
                      <a:pos x="T6" y="T7"/>
                    </a:cxn>
                    <a:cxn ang="0">
                      <a:pos x="T8" y="T9"/>
                    </a:cxn>
                    <a:cxn ang="0">
                      <a:pos x="T10" y="T11"/>
                    </a:cxn>
                  </a:cxnLst>
                  <a:rect l="0" t="0" r="r" b="b"/>
                  <a:pathLst>
                    <a:path w="19662" h="2390">
                      <a:moveTo>
                        <a:pt x="0" y="0"/>
                      </a:moveTo>
                      <a:lnTo>
                        <a:pt x="0" y="0"/>
                      </a:lnTo>
                      <a:cubicBezTo>
                        <a:pt x="0" y="1320"/>
                        <a:pt x="1070" y="2390"/>
                        <a:pt x="2390" y="2390"/>
                      </a:cubicBezTo>
                      <a:lnTo>
                        <a:pt x="19662" y="2390"/>
                      </a:lnTo>
                      <a:lnTo>
                        <a:pt x="19662" y="0"/>
                      </a:lnTo>
                      <a:lnTo>
                        <a:pt x="0" y="0"/>
                      </a:lnTo>
                      <a:close/>
                    </a:path>
                  </a:pathLst>
                </a:custGeom>
                <a:solidFill>
                  <a:sysClr val="window" lastClr="FFFFFF">
                    <a:lumMod val="65000"/>
                    <a:alpha val="20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41" name="Freeform 787">
                  <a:extLst>
                    <a:ext uri="{FF2B5EF4-FFF2-40B4-BE49-F238E27FC236}">
                      <a16:creationId xmlns:a16="http://schemas.microsoft.com/office/drawing/2014/main" id="{279FCF2D-5F79-46CA-8EA4-BC750018B291}"/>
                    </a:ext>
                  </a:extLst>
                </p:cNvPr>
                <p:cNvSpPr>
                  <a:spLocks/>
                </p:cNvSpPr>
                <p:nvPr/>
              </p:nvSpPr>
              <p:spPr bwMode="auto">
                <a:xfrm>
                  <a:off x="2054225" y="3000656"/>
                  <a:ext cx="4041775" cy="492125"/>
                </a:xfrm>
                <a:custGeom>
                  <a:avLst/>
                  <a:gdLst>
                    <a:gd name="T0" fmla="*/ 0 w 19662"/>
                    <a:gd name="T1" fmla="*/ 0 h 2390"/>
                    <a:gd name="T2" fmla="*/ 2390 w 19662"/>
                    <a:gd name="T3" fmla="*/ 2390 h 2390"/>
                    <a:gd name="T4" fmla="*/ 19662 w 19662"/>
                    <a:gd name="T5" fmla="*/ 2390 h 2390"/>
                    <a:gd name="T6" fmla="*/ 19662 w 19662"/>
                    <a:gd name="T7" fmla="*/ 0 h 2390"/>
                    <a:gd name="T8" fmla="*/ 0 w 19662"/>
                    <a:gd name="T9" fmla="*/ 0 h 2390"/>
                  </a:gdLst>
                  <a:ahLst/>
                  <a:cxnLst>
                    <a:cxn ang="0">
                      <a:pos x="T0" y="T1"/>
                    </a:cxn>
                    <a:cxn ang="0">
                      <a:pos x="T2" y="T3"/>
                    </a:cxn>
                    <a:cxn ang="0">
                      <a:pos x="T4" y="T5"/>
                    </a:cxn>
                    <a:cxn ang="0">
                      <a:pos x="T6" y="T7"/>
                    </a:cxn>
                    <a:cxn ang="0">
                      <a:pos x="T8" y="T9"/>
                    </a:cxn>
                  </a:cxnLst>
                  <a:rect l="0" t="0" r="r" b="b"/>
                  <a:pathLst>
                    <a:path w="19662" h="2390">
                      <a:moveTo>
                        <a:pt x="0" y="0"/>
                      </a:moveTo>
                      <a:cubicBezTo>
                        <a:pt x="0" y="1320"/>
                        <a:pt x="1070" y="2390"/>
                        <a:pt x="2390" y="2390"/>
                      </a:cubicBezTo>
                      <a:lnTo>
                        <a:pt x="19662" y="2390"/>
                      </a:lnTo>
                      <a:lnTo>
                        <a:pt x="19662" y="0"/>
                      </a:lnTo>
                      <a:lnTo>
                        <a:pt x="0" y="0"/>
                      </a:lnTo>
                      <a:close/>
                    </a:path>
                  </a:pathLst>
                </a:custGeom>
                <a:solidFill>
                  <a:srgbClr val="FFC000">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42" name="Freeform 788">
                  <a:extLst>
                    <a:ext uri="{FF2B5EF4-FFF2-40B4-BE49-F238E27FC236}">
                      <a16:creationId xmlns:a16="http://schemas.microsoft.com/office/drawing/2014/main" id="{3C5B521F-8EF6-4BB9-82CE-3AE393FA2B33}"/>
                    </a:ext>
                  </a:extLst>
                </p:cNvPr>
                <p:cNvSpPr>
                  <a:spLocks/>
                </p:cNvSpPr>
                <p:nvPr/>
              </p:nvSpPr>
              <p:spPr bwMode="auto">
                <a:xfrm>
                  <a:off x="2054225" y="4205569"/>
                  <a:ext cx="4041775" cy="492125"/>
                </a:xfrm>
                <a:custGeom>
                  <a:avLst/>
                  <a:gdLst>
                    <a:gd name="T0" fmla="*/ 0 w 19662"/>
                    <a:gd name="T1" fmla="*/ 0 h 2390"/>
                    <a:gd name="T2" fmla="*/ 2390 w 19662"/>
                    <a:gd name="T3" fmla="*/ 2390 h 2390"/>
                    <a:gd name="T4" fmla="*/ 19662 w 19662"/>
                    <a:gd name="T5" fmla="*/ 2390 h 2390"/>
                    <a:gd name="T6" fmla="*/ 19662 w 19662"/>
                    <a:gd name="T7" fmla="*/ 0 h 2390"/>
                    <a:gd name="T8" fmla="*/ 0 w 19662"/>
                    <a:gd name="T9" fmla="*/ 0 h 2390"/>
                  </a:gdLst>
                  <a:ahLst/>
                  <a:cxnLst>
                    <a:cxn ang="0">
                      <a:pos x="T0" y="T1"/>
                    </a:cxn>
                    <a:cxn ang="0">
                      <a:pos x="T2" y="T3"/>
                    </a:cxn>
                    <a:cxn ang="0">
                      <a:pos x="T4" y="T5"/>
                    </a:cxn>
                    <a:cxn ang="0">
                      <a:pos x="T6" y="T7"/>
                    </a:cxn>
                    <a:cxn ang="0">
                      <a:pos x="T8" y="T9"/>
                    </a:cxn>
                  </a:cxnLst>
                  <a:rect l="0" t="0" r="r" b="b"/>
                  <a:pathLst>
                    <a:path w="19662" h="2390">
                      <a:moveTo>
                        <a:pt x="0" y="0"/>
                      </a:moveTo>
                      <a:cubicBezTo>
                        <a:pt x="0" y="1320"/>
                        <a:pt x="1070" y="2390"/>
                        <a:pt x="2390" y="2390"/>
                      </a:cubicBezTo>
                      <a:lnTo>
                        <a:pt x="19662" y="2390"/>
                      </a:lnTo>
                      <a:lnTo>
                        <a:pt x="19662" y="0"/>
                      </a:lnTo>
                      <a:lnTo>
                        <a:pt x="0" y="0"/>
                      </a:lnTo>
                      <a:close/>
                    </a:path>
                  </a:pathLst>
                </a:custGeom>
                <a:solidFill>
                  <a:srgbClr val="70AD47">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43" name="Freeform 789">
                  <a:extLst>
                    <a:ext uri="{FF2B5EF4-FFF2-40B4-BE49-F238E27FC236}">
                      <a16:creationId xmlns:a16="http://schemas.microsoft.com/office/drawing/2014/main" id="{0C8630E9-0499-4A40-835F-5CB7486A0CB0}"/>
                    </a:ext>
                  </a:extLst>
                </p:cNvPr>
                <p:cNvSpPr>
                  <a:spLocks/>
                </p:cNvSpPr>
                <p:nvPr/>
              </p:nvSpPr>
              <p:spPr bwMode="auto">
                <a:xfrm>
                  <a:off x="2054225" y="5410481"/>
                  <a:ext cx="4041775" cy="490538"/>
                </a:xfrm>
                <a:custGeom>
                  <a:avLst/>
                  <a:gdLst>
                    <a:gd name="T0" fmla="*/ 0 w 19662"/>
                    <a:gd name="T1" fmla="*/ 0 h 2390"/>
                    <a:gd name="T2" fmla="*/ 2390 w 19662"/>
                    <a:gd name="T3" fmla="*/ 2390 h 2390"/>
                    <a:gd name="T4" fmla="*/ 19662 w 19662"/>
                    <a:gd name="T5" fmla="*/ 2390 h 2390"/>
                    <a:gd name="T6" fmla="*/ 19662 w 19662"/>
                    <a:gd name="T7" fmla="*/ 0 h 2390"/>
                    <a:gd name="T8" fmla="*/ 0 w 19662"/>
                    <a:gd name="T9" fmla="*/ 0 h 2390"/>
                  </a:gdLst>
                  <a:ahLst/>
                  <a:cxnLst>
                    <a:cxn ang="0">
                      <a:pos x="T0" y="T1"/>
                    </a:cxn>
                    <a:cxn ang="0">
                      <a:pos x="T2" y="T3"/>
                    </a:cxn>
                    <a:cxn ang="0">
                      <a:pos x="T4" y="T5"/>
                    </a:cxn>
                    <a:cxn ang="0">
                      <a:pos x="T6" y="T7"/>
                    </a:cxn>
                    <a:cxn ang="0">
                      <a:pos x="T8" y="T9"/>
                    </a:cxn>
                  </a:cxnLst>
                  <a:rect l="0" t="0" r="r" b="b"/>
                  <a:pathLst>
                    <a:path w="19662" h="2390">
                      <a:moveTo>
                        <a:pt x="0" y="0"/>
                      </a:moveTo>
                      <a:cubicBezTo>
                        <a:pt x="0" y="1320"/>
                        <a:pt x="1070" y="2390"/>
                        <a:pt x="2390" y="2390"/>
                      </a:cubicBezTo>
                      <a:lnTo>
                        <a:pt x="19662" y="2390"/>
                      </a:lnTo>
                      <a:lnTo>
                        <a:pt x="19662" y="0"/>
                      </a:lnTo>
                      <a:lnTo>
                        <a:pt x="0" y="0"/>
                      </a:lnTo>
                      <a:close/>
                    </a:path>
                  </a:pathLst>
                </a:custGeom>
                <a:solidFill>
                  <a:srgbClr val="5B9BD5">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grpSp>
          <p:grpSp>
            <p:nvGrpSpPr>
              <p:cNvPr id="26" name="Group 4">
                <a:extLst>
                  <a:ext uri="{FF2B5EF4-FFF2-40B4-BE49-F238E27FC236}">
                    <a16:creationId xmlns:a16="http://schemas.microsoft.com/office/drawing/2014/main" id="{74AD02CE-93DE-45F1-89FB-D44CDACA3899}"/>
                  </a:ext>
                </a:extLst>
              </p:cNvPr>
              <p:cNvGrpSpPr/>
              <p:nvPr/>
            </p:nvGrpSpPr>
            <p:grpSpPr>
              <a:xfrm>
                <a:off x="582612" y="1305206"/>
                <a:ext cx="2301875" cy="4595813"/>
                <a:chOff x="582612" y="1305206"/>
                <a:chExt cx="2301875" cy="4595813"/>
              </a:xfrm>
              <a:effectLst>
                <a:outerShdw blurRad="50800" dist="38100" dir="5400000" algn="t" rotWithShape="0">
                  <a:prstClr val="black">
                    <a:alpha val="40000"/>
                  </a:prstClr>
                </a:outerShdw>
              </a:effectLst>
            </p:grpSpPr>
            <p:sp>
              <p:nvSpPr>
                <p:cNvPr id="27" name="Rectangle 792">
                  <a:extLst>
                    <a:ext uri="{FF2B5EF4-FFF2-40B4-BE49-F238E27FC236}">
                      <a16:creationId xmlns:a16="http://schemas.microsoft.com/office/drawing/2014/main" id="{2CF967D9-5C12-4324-85C2-1E0EA8265984}"/>
                    </a:ext>
                  </a:extLst>
                </p:cNvPr>
                <p:cNvSpPr>
                  <a:spLocks noChangeArrowheads="1"/>
                </p:cNvSpPr>
                <p:nvPr/>
              </p:nvSpPr>
              <p:spPr bwMode="auto">
                <a:xfrm>
                  <a:off x="1427162" y="1684619"/>
                  <a:ext cx="1117600" cy="225425"/>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28" name="Rectangle 795">
                  <a:extLst>
                    <a:ext uri="{FF2B5EF4-FFF2-40B4-BE49-F238E27FC236}">
                      <a16:creationId xmlns:a16="http://schemas.microsoft.com/office/drawing/2014/main" id="{26B7053B-0D19-492B-A92E-8D9D07E3E1AD}"/>
                    </a:ext>
                  </a:extLst>
                </p:cNvPr>
                <p:cNvSpPr>
                  <a:spLocks noChangeArrowheads="1"/>
                </p:cNvSpPr>
                <p:nvPr/>
              </p:nvSpPr>
              <p:spPr bwMode="auto">
                <a:xfrm>
                  <a:off x="1427162" y="5296181"/>
                  <a:ext cx="1117600" cy="227013"/>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29" name="Rectangle 798">
                  <a:extLst>
                    <a:ext uri="{FF2B5EF4-FFF2-40B4-BE49-F238E27FC236}">
                      <a16:creationId xmlns:a16="http://schemas.microsoft.com/office/drawing/2014/main" id="{9DA661DE-1977-445A-81B1-F17A86AEFDED}"/>
                    </a:ext>
                  </a:extLst>
                </p:cNvPr>
                <p:cNvSpPr>
                  <a:spLocks noChangeArrowheads="1"/>
                </p:cNvSpPr>
                <p:nvPr/>
              </p:nvSpPr>
              <p:spPr bwMode="auto">
                <a:xfrm>
                  <a:off x="1427162" y="4092856"/>
                  <a:ext cx="1117600" cy="225425"/>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30" name="Rectangle 801">
                  <a:extLst>
                    <a:ext uri="{FF2B5EF4-FFF2-40B4-BE49-F238E27FC236}">
                      <a16:creationId xmlns:a16="http://schemas.microsoft.com/office/drawing/2014/main" id="{EC235F6E-B603-43B1-A7E0-8F9703D363D4}"/>
                    </a:ext>
                  </a:extLst>
                </p:cNvPr>
                <p:cNvSpPr>
                  <a:spLocks noChangeArrowheads="1"/>
                </p:cNvSpPr>
                <p:nvPr/>
              </p:nvSpPr>
              <p:spPr bwMode="auto">
                <a:xfrm>
                  <a:off x="1427162" y="2887944"/>
                  <a:ext cx="1117600" cy="225425"/>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31" name="Freeform 802">
                  <a:extLst>
                    <a:ext uri="{FF2B5EF4-FFF2-40B4-BE49-F238E27FC236}">
                      <a16:creationId xmlns:a16="http://schemas.microsoft.com/office/drawing/2014/main" id="{A75DDE54-524E-4AF6-B5D9-46A3BC324850}"/>
                    </a:ext>
                  </a:extLst>
                </p:cNvPr>
                <p:cNvSpPr>
                  <a:spLocks/>
                </p:cNvSpPr>
                <p:nvPr/>
              </p:nvSpPr>
              <p:spPr bwMode="auto">
                <a:xfrm>
                  <a:off x="582612" y="1305206"/>
                  <a:ext cx="1231900" cy="4595813"/>
                </a:xfrm>
                <a:prstGeom prst="roundRect">
                  <a:avLst>
                    <a:gd name="adj" fmla="val 28265"/>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vert270" wrap="square" lIns="91440" tIns="45720" rIns="9144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800" b="1" i="0" u="none" strike="noStrike" kern="0" cap="all" spc="0" normalizeH="0" baseline="0" noProof="0" dirty="0">
                      <a:ln>
                        <a:noFill/>
                      </a:ln>
                      <a:solidFill>
                        <a:prstClr val="black"/>
                      </a:solidFill>
                      <a:effectLst/>
                      <a:uLnTx/>
                      <a:uFillTx/>
                      <a:latin typeface="Calibri" panose="020F0502020204030204"/>
                    </a:rPr>
                    <a:t>المكتبة الرقمية</a:t>
                  </a:r>
                  <a:endParaRPr kumimoji="0" lang="en-US" sz="4800" b="1" i="0" u="none" strike="noStrike" kern="0" cap="all" spc="0" normalizeH="0" baseline="0" noProof="0" dirty="0">
                    <a:ln>
                      <a:noFill/>
                    </a:ln>
                    <a:solidFill>
                      <a:prstClr val="black"/>
                    </a:solidFill>
                    <a:effectLst/>
                    <a:uLnTx/>
                    <a:uFillTx/>
                    <a:latin typeface="Calibri" panose="020F0502020204030204"/>
                  </a:endParaRPr>
                </a:p>
              </p:txBody>
            </p:sp>
            <p:sp>
              <p:nvSpPr>
                <p:cNvPr id="32" name="Oval 805">
                  <a:extLst>
                    <a:ext uri="{FF2B5EF4-FFF2-40B4-BE49-F238E27FC236}">
                      <a16:creationId xmlns:a16="http://schemas.microsoft.com/office/drawing/2014/main" id="{84C0BC36-6522-40BB-89B4-65197C9134F7}"/>
                    </a:ext>
                  </a:extLst>
                </p:cNvPr>
                <p:cNvSpPr>
                  <a:spLocks noChangeArrowheads="1"/>
                </p:cNvSpPr>
                <p:nvPr/>
              </p:nvSpPr>
              <p:spPr bwMode="auto">
                <a:xfrm>
                  <a:off x="2205037" y="3865844"/>
                  <a:ext cx="679450" cy="679450"/>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7</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sp>
              <p:nvSpPr>
                <p:cNvPr id="33" name="Oval 803">
                  <a:extLst>
                    <a:ext uri="{FF2B5EF4-FFF2-40B4-BE49-F238E27FC236}">
                      <a16:creationId xmlns:a16="http://schemas.microsoft.com/office/drawing/2014/main" id="{ECA11C3D-43F2-435A-8323-80A581861EA8}"/>
                    </a:ext>
                  </a:extLst>
                </p:cNvPr>
                <p:cNvSpPr>
                  <a:spLocks noChangeArrowheads="1"/>
                </p:cNvSpPr>
                <p:nvPr/>
              </p:nvSpPr>
              <p:spPr bwMode="auto">
                <a:xfrm>
                  <a:off x="2205037" y="1457606"/>
                  <a:ext cx="679450" cy="679450"/>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5</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sp>
              <p:nvSpPr>
                <p:cNvPr id="34" name="Oval 804">
                  <a:extLst>
                    <a:ext uri="{FF2B5EF4-FFF2-40B4-BE49-F238E27FC236}">
                      <a16:creationId xmlns:a16="http://schemas.microsoft.com/office/drawing/2014/main" id="{D3737822-8139-4E90-B15A-217B6F886396}"/>
                    </a:ext>
                  </a:extLst>
                </p:cNvPr>
                <p:cNvSpPr>
                  <a:spLocks noChangeArrowheads="1"/>
                </p:cNvSpPr>
                <p:nvPr/>
              </p:nvSpPr>
              <p:spPr bwMode="auto">
                <a:xfrm>
                  <a:off x="2205037" y="5069169"/>
                  <a:ext cx="679450" cy="681038"/>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8</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sp>
              <p:nvSpPr>
                <p:cNvPr id="35" name="Oval 806">
                  <a:extLst>
                    <a:ext uri="{FF2B5EF4-FFF2-40B4-BE49-F238E27FC236}">
                      <a16:creationId xmlns:a16="http://schemas.microsoft.com/office/drawing/2014/main" id="{2C45265D-3297-4F0B-9C1D-F662CF00DC1B}"/>
                    </a:ext>
                  </a:extLst>
                </p:cNvPr>
                <p:cNvSpPr>
                  <a:spLocks noChangeArrowheads="1"/>
                </p:cNvSpPr>
                <p:nvPr/>
              </p:nvSpPr>
              <p:spPr bwMode="auto">
                <a:xfrm>
                  <a:off x="2205037" y="2660931"/>
                  <a:ext cx="679450" cy="681038"/>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6</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grpSp>
        </p:grpSp>
        <p:grpSp>
          <p:nvGrpSpPr>
            <p:cNvPr id="5" name="Group 79">
              <a:extLst>
                <a:ext uri="{FF2B5EF4-FFF2-40B4-BE49-F238E27FC236}">
                  <a16:creationId xmlns:a16="http://schemas.microsoft.com/office/drawing/2014/main" id="{59EC5DE6-9191-4F52-9C75-CF480241D6CF}"/>
                </a:ext>
              </a:extLst>
            </p:cNvPr>
            <p:cNvGrpSpPr/>
            <p:nvPr/>
          </p:nvGrpSpPr>
          <p:grpSpPr>
            <a:xfrm flipH="1">
              <a:off x="6246812" y="1305205"/>
              <a:ext cx="5513832" cy="4595813"/>
              <a:chOff x="582612" y="1305206"/>
              <a:chExt cx="5513388" cy="4595813"/>
            </a:xfrm>
          </p:grpSpPr>
          <p:grpSp>
            <p:nvGrpSpPr>
              <p:cNvPr id="6" name="Group 80">
                <a:extLst>
                  <a:ext uri="{FF2B5EF4-FFF2-40B4-BE49-F238E27FC236}">
                    <a16:creationId xmlns:a16="http://schemas.microsoft.com/office/drawing/2014/main" id="{9E8E50E7-7F9C-4287-9B2C-66F39E6073E4}"/>
                  </a:ext>
                </a:extLst>
              </p:cNvPr>
              <p:cNvGrpSpPr/>
              <p:nvPr/>
            </p:nvGrpSpPr>
            <p:grpSpPr>
              <a:xfrm>
                <a:off x="2054225" y="1305206"/>
                <a:ext cx="4041775" cy="4595813"/>
                <a:chOff x="2054225" y="1305206"/>
                <a:chExt cx="4041775" cy="4595813"/>
              </a:xfrm>
            </p:grpSpPr>
            <p:sp>
              <p:nvSpPr>
                <p:cNvPr id="17" name="Freeform 782">
                  <a:extLst>
                    <a:ext uri="{FF2B5EF4-FFF2-40B4-BE49-F238E27FC236}">
                      <a16:creationId xmlns:a16="http://schemas.microsoft.com/office/drawing/2014/main" id="{32944B6D-6C6E-44E0-9CCA-77C250C61FCA}"/>
                    </a:ext>
                  </a:extLst>
                </p:cNvPr>
                <p:cNvSpPr>
                  <a:spLocks/>
                </p:cNvSpPr>
                <p:nvPr/>
              </p:nvSpPr>
              <p:spPr bwMode="auto">
                <a:xfrm>
                  <a:off x="2054225" y="4918356"/>
                  <a:ext cx="4041775" cy="982663"/>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ED7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18" name="Freeform 783">
                  <a:extLst>
                    <a:ext uri="{FF2B5EF4-FFF2-40B4-BE49-F238E27FC236}">
                      <a16:creationId xmlns:a16="http://schemas.microsoft.com/office/drawing/2014/main" id="{DF487907-5C5B-40AA-9682-E5EC069C4E4A}"/>
                    </a:ext>
                  </a:extLst>
                </p:cNvPr>
                <p:cNvSpPr>
                  <a:spLocks/>
                </p:cNvSpPr>
                <p:nvPr/>
              </p:nvSpPr>
              <p:spPr bwMode="auto">
                <a:xfrm>
                  <a:off x="2054225" y="3713444"/>
                  <a:ext cx="4041775" cy="984250"/>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A5A5A5">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19" name="Freeform 784">
                  <a:extLst>
                    <a:ext uri="{FF2B5EF4-FFF2-40B4-BE49-F238E27FC236}">
                      <a16:creationId xmlns:a16="http://schemas.microsoft.com/office/drawing/2014/main" id="{8AF1E413-806E-432F-9884-00B679991582}"/>
                    </a:ext>
                  </a:extLst>
                </p:cNvPr>
                <p:cNvSpPr>
                  <a:spLocks/>
                </p:cNvSpPr>
                <p:nvPr/>
              </p:nvSpPr>
              <p:spPr bwMode="auto">
                <a:xfrm>
                  <a:off x="2054225" y="2510119"/>
                  <a:ext cx="4041775" cy="982663"/>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44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20" name="Freeform 785">
                  <a:extLst>
                    <a:ext uri="{FF2B5EF4-FFF2-40B4-BE49-F238E27FC236}">
                      <a16:creationId xmlns:a16="http://schemas.microsoft.com/office/drawing/2014/main" id="{366DB79A-1B7F-4E66-86A6-E6A239CC964F}"/>
                    </a:ext>
                  </a:extLst>
                </p:cNvPr>
                <p:cNvSpPr>
                  <a:spLocks/>
                </p:cNvSpPr>
                <p:nvPr/>
              </p:nvSpPr>
              <p:spPr bwMode="auto">
                <a:xfrm>
                  <a:off x="2054225" y="1305206"/>
                  <a:ext cx="4041775" cy="982663"/>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21" name="Freeform 786">
                  <a:extLst>
                    <a:ext uri="{FF2B5EF4-FFF2-40B4-BE49-F238E27FC236}">
                      <a16:creationId xmlns:a16="http://schemas.microsoft.com/office/drawing/2014/main" id="{D97455C9-9862-4776-A27C-23F46A54F615}"/>
                    </a:ext>
                  </a:extLst>
                </p:cNvPr>
                <p:cNvSpPr>
                  <a:spLocks/>
                </p:cNvSpPr>
                <p:nvPr/>
              </p:nvSpPr>
              <p:spPr bwMode="auto">
                <a:xfrm>
                  <a:off x="2054225" y="1797331"/>
                  <a:ext cx="4041775" cy="490538"/>
                </a:xfrm>
                <a:custGeom>
                  <a:avLst/>
                  <a:gdLst>
                    <a:gd name="T0" fmla="*/ 0 w 19662"/>
                    <a:gd name="T1" fmla="*/ 0 h 2390"/>
                    <a:gd name="T2" fmla="*/ 0 w 19662"/>
                    <a:gd name="T3" fmla="*/ 0 h 2390"/>
                    <a:gd name="T4" fmla="*/ 2390 w 19662"/>
                    <a:gd name="T5" fmla="*/ 2390 h 2390"/>
                    <a:gd name="T6" fmla="*/ 19662 w 19662"/>
                    <a:gd name="T7" fmla="*/ 2390 h 2390"/>
                    <a:gd name="T8" fmla="*/ 19662 w 19662"/>
                    <a:gd name="T9" fmla="*/ 0 h 2390"/>
                    <a:gd name="T10" fmla="*/ 0 w 19662"/>
                    <a:gd name="T11" fmla="*/ 0 h 2390"/>
                  </a:gdLst>
                  <a:ahLst/>
                  <a:cxnLst>
                    <a:cxn ang="0">
                      <a:pos x="T0" y="T1"/>
                    </a:cxn>
                    <a:cxn ang="0">
                      <a:pos x="T2" y="T3"/>
                    </a:cxn>
                    <a:cxn ang="0">
                      <a:pos x="T4" y="T5"/>
                    </a:cxn>
                    <a:cxn ang="0">
                      <a:pos x="T6" y="T7"/>
                    </a:cxn>
                    <a:cxn ang="0">
                      <a:pos x="T8" y="T9"/>
                    </a:cxn>
                    <a:cxn ang="0">
                      <a:pos x="T10" y="T11"/>
                    </a:cxn>
                  </a:cxnLst>
                  <a:rect l="0" t="0" r="r" b="b"/>
                  <a:pathLst>
                    <a:path w="19662" h="2390">
                      <a:moveTo>
                        <a:pt x="0" y="0"/>
                      </a:moveTo>
                      <a:lnTo>
                        <a:pt x="0" y="0"/>
                      </a:lnTo>
                      <a:cubicBezTo>
                        <a:pt x="0" y="1320"/>
                        <a:pt x="1070" y="2390"/>
                        <a:pt x="2390" y="2390"/>
                      </a:cubicBezTo>
                      <a:lnTo>
                        <a:pt x="19662" y="2390"/>
                      </a:lnTo>
                      <a:lnTo>
                        <a:pt x="19662" y="0"/>
                      </a:lnTo>
                      <a:lnTo>
                        <a:pt x="0" y="0"/>
                      </a:lnTo>
                      <a:close/>
                    </a:path>
                  </a:pathLst>
                </a:custGeom>
                <a:solidFill>
                  <a:srgbClr val="00B050">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22" name="Freeform 787">
                  <a:extLst>
                    <a:ext uri="{FF2B5EF4-FFF2-40B4-BE49-F238E27FC236}">
                      <a16:creationId xmlns:a16="http://schemas.microsoft.com/office/drawing/2014/main" id="{7FCD08D3-C6EA-4DB1-93A3-63D83CBE891E}"/>
                    </a:ext>
                  </a:extLst>
                </p:cNvPr>
                <p:cNvSpPr>
                  <a:spLocks/>
                </p:cNvSpPr>
                <p:nvPr/>
              </p:nvSpPr>
              <p:spPr bwMode="auto">
                <a:xfrm>
                  <a:off x="2054225" y="3000656"/>
                  <a:ext cx="4041775" cy="492125"/>
                </a:xfrm>
                <a:custGeom>
                  <a:avLst/>
                  <a:gdLst>
                    <a:gd name="T0" fmla="*/ 0 w 19662"/>
                    <a:gd name="T1" fmla="*/ 0 h 2390"/>
                    <a:gd name="T2" fmla="*/ 2390 w 19662"/>
                    <a:gd name="T3" fmla="*/ 2390 h 2390"/>
                    <a:gd name="T4" fmla="*/ 19662 w 19662"/>
                    <a:gd name="T5" fmla="*/ 2390 h 2390"/>
                    <a:gd name="T6" fmla="*/ 19662 w 19662"/>
                    <a:gd name="T7" fmla="*/ 0 h 2390"/>
                    <a:gd name="T8" fmla="*/ 0 w 19662"/>
                    <a:gd name="T9" fmla="*/ 0 h 2390"/>
                  </a:gdLst>
                  <a:ahLst/>
                  <a:cxnLst>
                    <a:cxn ang="0">
                      <a:pos x="T0" y="T1"/>
                    </a:cxn>
                    <a:cxn ang="0">
                      <a:pos x="T2" y="T3"/>
                    </a:cxn>
                    <a:cxn ang="0">
                      <a:pos x="T4" y="T5"/>
                    </a:cxn>
                    <a:cxn ang="0">
                      <a:pos x="T6" y="T7"/>
                    </a:cxn>
                    <a:cxn ang="0">
                      <a:pos x="T8" y="T9"/>
                    </a:cxn>
                  </a:cxnLst>
                  <a:rect l="0" t="0" r="r" b="b"/>
                  <a:pathLst>
                    <a:path w="19662" h="2390">
                      <a:moveTo>
                        <a:pt x="0" y="0"/>
                      </a:moveTo>
                      <a:cubicBezTo>
                        <a:pt x="0" y="1320"/>
                        <a:pt x="1070" y="2390"/>
                        <a:pt x="2390" y="2390"/>
                      </a:cubicBezTo>
                      <a:lnTo>
                        <a:pt x="19662" y="2390"/>
                      </a:lnTo>
                      <a:lnTo>
                        <a:pt x="19662" y="0"/>
                      </a:lnTo>
                      <a:lnTo>
                        <a:pt x="0" y="0"/>
                      </a:lnTo>
                      <a:close/>
                    </a:path>
                  </a:pathLst>
                </a:custGeom>
                <a:solidFill>
                  <a:srgbClr val="44546A">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23" name="Freeform 788">
                  <a:extLst>
                    <a:ext uri="{FF2B5EF4-FFF2-40B4-BE49-F238E27FC236}">
                      <a16:creationId xmlns:a16="http://schemas.microsoft.com/office/drawing/2014/main" id="{1AAFE594-6BA0-4E96-A113-FC61D8D76F93}"/>
                    </a:ext>
                  </a:extLst>
                </p:cNvPr>
                <p:cNvSpPr>
                  <a:spLocks/>
                </p:cNvSpPr>
                <p:nvPr/>
              </p:nvSpPr>
              <p:spPr bwMode="auto">
                <a:xfrm>
                  <a:off x="2054225" y="4205569"/>
                  <a:ext cx="4041775" cy="492125"/>
                </a:xfrm>
                <a:custGeom>
                  <a:avLst/>
                  <a:gdLst>
                    <a:gd name="T0" fmla="*/ 0 w 19662"/>
                    <a:gd name="T1" fmla="*/ 0 h 2390"/>
                    <a:gd name="T2" fmla="*/ 2390 w 19662"/>
                    <a:gd name="T3" fmla="*/ 2390 h 2390"/>
                    <a:gd name="T4" fmla="*/ 19662 w 19662"/>
                    <a:gd name="T5" fmla="*/ 2390 h 2390"/>
                    <a:gd name="T6" fmla="*/ 19662 w 19662"/>
                    <a:gd name="T7" fmla="*/ 0 h 2390"/>
                    <a:gd name="T8" fmla="*/ 0 w 19662"/>
                    <a:gd name="T9" fmla="*/ 0 h 2390"/>
                  </a:gdLst>
                  <a:ahLst/>
                  <a:cxnLst>
                    <a:cxn ang="0">
                      <a:pos x="T0" y="T1"/>
                    </a:cxn>
                    <a:cxn ang="0">
                      <a:pos x="T2" y="T3"/>
                    </a:cxn>
                    <a:cxn ang="0">
                      <a:pos x="T4" y="T5"/>
                    </a:cxn>
                    <a:cxn ang="0">
                      <a:pos x="T6" y="T7"/>
                    </a:cxn>
                    <a:cxn ang="0">
                      <a:pos x="T8" y="T9"/>
                    </a:cxn>
                  </a:cxnLst>
                  <a:rect l="0" t="0" r="r" b="b"/>
                  <a:pathLst>
                    <a:path w="19662" h="2390">
                      <a:moveTo>
                        <a:pt x="0" y="0"/>
                      </a:moveTo>
                      <a:cubicBezTo>
                        <a:pt x="0" y="1320"/>
                        <a:pt x="1070" y="2390"/>
                        <a:pt x="2390" y="2390"/>
                      </a:cubicBezTo>
                      <a:lnTo>
                        <a:pt x="19662" y="2390"/>
                      </a:lnTo>
                      <a:lnTo>
                        <a:pt x="19662" y="0"/>
                      </a:lnTo>
                      <a:lnTo>
                        <a:pt x="0" y="0"/>
                      </a:lnTo>
                      <a:close/>
                    </a:path>
                  </a:pathLst>
                </a:custGeom>
                <a:solidFill>
                  <a:srgbClr val="E7E6E6">
                    <a:lumMod val="50000"/>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24" name="Freeform 789">
                  <a:extLst>
                    <a:ext uri="{FF2B5EF4-FFF2-40B4-BE49-F238E27FC236}">
                      <a16:creationId xmlns:a16="http://schemas.microsoft.com/office/drawing/2014/main" id="{9B4494A5-C5EA-4CE1-AC85-6774C60F5581}"/>
                    </a:ext>
                  </a:extLst>
                </p:cNvPr>
                <p:cNvSpPr>
                  <a:spLocks/>
                </p:cNvSpPr>
                <p:nvPr/>
              </p:nvSpPr>
              <p:spPr bwMode="auto">
                <a:xfrm>
                  <a:off x="2054225" y="5410481"/>
                  <a:ext cx="4041775" cy="490538"/>
                </a:xfrm>
                <a:custGeom>
                  <a:avLst/>
                  <a:gdLst>
                    <a:gd name="T0" fmla="*/ 0 w 19662"/>
                    <a:gd name="T1" fmla="*/ 0 h 2390"/>
                    <a:gd name="T2" fmla="*/ 2390 w 19662"/>
                    <a:gd name="T3" fmla="*/ 2390 h 2390"/>
                    <a:gd name="T4" fmla="*/ 19662 w 19662"/>
                    <a:gd name="T5" fmla="*/ 2390 h 2390"/>
                    <a:gd name="T6" fmla="*/ 19662 w 19662"/>
                    <a:gd name="T7" fmla="*/ 0 h 2390"/>
                    <a:gd name="T8" fmla="*/ 0 w 19662"/>
                    <a:gd name="T9" fmla="*/ 0 h 2390"/>
                  </a:gdLst>
                  <a:ahLst/>
                  <a:cxnLst>
                    <a:cxn ang="0">
                      <a:pos x="T0" y="T1"/>
                    </a:cxn>
                    <a:cxn ang="0">
                      <a:pos x="T2" y="T3"/>
                    </a:cxn>
                    <a:cxn ang="0">
                      <a:pos x="T4" y="T5"/>
                    </a:cxn>
                    <a:cxn ang="0">
                      <a:pos x="T6" y="T7"/>
                    </a:cxn>
                    <a:cxn ang="0">
                      <a:pos x="T8" y="T9"/>
                    </a:cxn>
                  </a:cxnLst>
                  <a:rect l="0" t="0" r="r" b="b"/>
                  <a:pathLst>
                    <a:path w="19662" h="2390">
                      <a:moveTo>
                        <a:pt x="0" y="0"/>
                      </a:moveTo>
                      <a:cubicBezTo>
                        <a:pt x="0" y="1320"/>
                        <a:pt x="1070" y="2390"/>
                        <a:pt x="2390" y="2390"/>
                      </a:cubicBezTo>
                      <a:lnTo>
                        <a:pt x="19662" y="2390"/>
                      </a:lnTo>
                      <a:lnTo>
                        <a:pt x="19662" y="0"/>
                      </a:lnTo>
                      <a:lnTo>
                        <a:pt x="0" y="0"/>
                      </a:lnTo>
                      <a:close/>
                    </a:path>
                  </a:pathLst>
                </a:custGeom>
                <a:solidFill>
                  <a:srgbClr val="ED7D31">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grpSp>
          <p:grpSp>
            <p:nvGrpSpPr>
              <p:cNvPr id="7" name="Group 81">
                <a:extLst>
                  <a:ext uri="{FF2B5EF4-FFF2-40B4-BE49-F238E27FC236}">
                    <a16:creationId xmlns:a16="http://schemas.microsoft.com/office/drawing/2014/main" id="{75AE8938-AFA0-4E72-B23E-351F3F6C33FA}"/>
                  </a:ext>
                </a:extLst>
              </p:cNvPr>
              <p:cNvGrpSpPr/>
              <p:nvPr/>
            </p:nvGrpSpPr>
            <p:grpSpPr>
              <a:xfrm>
                <a:off x="582612" y="1305206"/>
                <a:ext cx="2344702" cy="4595813"/>
                <a:chOff x="582612" y="1305206"/>
                <a:chExt cx="2344702" cy="4595813"/>
              </a:xfrm>
              <a:effectLst>
                <a:outerShdw blurRad="50800" dist="38100" dir="5400000" algn="t" rotWithShape="0">
                  <a:prstClr val="black">
                    <a:alpha val="40000"/>
                  </a:prstClr>
                </a:outerShdw>
              </a:effectLst>
            </p:grpSpPr>
            <p:sp>
              <p:nvSpPr>
                <p:cNvPr id="8" name="Rectangle 792">
                  <a:extLst>
                    <a:ext uri="{FF2B5EF4-FFF2-40B4-BE49-F238E27FC236}">
                      <a16:creationId xmlns:a16="http://schemas.microsoft.com/office/drawing/2014/main" id="{136F49B1-92EC-4222-AE89-946DD815E410}"/>
                    </a:ext>
                  </a:extLst>
                </p:cNvPr>
                <p:cNvSpPr>
                  <a:spLocks noChangeArrowheads="1"/>
                </p:cNvSpPr>
                <p:nvPr/>
              </p:nvSpPr>
              <p:spPr bwMode="auto">
                <a:xfrm>
                  <a:off x="1427162" y="1684619"/>
                  <a:ext cx="1117600" cy="225425"/>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9" name="Rectangle 795">
                  <a:extLst>
                    <a:ext uri="{FF2B5EF4-FFF2-40B4-BE49-F238E27FC236}">
                      <a16:creationId xmlns:a16="http://schemas.microsoft.com/office/drawing/2014/main" id="{C5239634-26BF-4B1A-A2E7-9EB81860729A}"/>
                    </a:ext>
                  </a:extLst>
                </p:cNvPr>
                <p:cNvSpPr>
                  <a:spLocks noChangeArrowheads="1"/>
                </p:cNvSpPr>
                <p:nvPr/>
              </p:nvSpPr>
              <p:spPr bwMode="auto">
                <a:xfrm>
                  <a:off x="1427162" y="5296181"/>
                  <a:ext cx="1117600" cy="227013"/>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10" name="Rectangle 798">
                  <a:extLst>
                    <a:ext uri="{FF2B5EF4-FFF2-40B4-BE49-F238E27FC236}">
                      <a16:creationId xmlns:a16="http://schemas.microsoft.com/office/drawing/2014/main" id="{CDB27421-98A3-49A6-AF81-F7F21BB2850B}"/>
                    </a:ext>
                  </a:extLst>
                </p:cNvPr>
                <p:cNvSpPr>
                  <a:spLocks noChangeArrowheads="1"/>
                </p:cNvSpPr>
                <p:nvPr/>
              </p:nvSpPr>
              <p:spPr bwMode="auto">
                <a:xfrm>
                  <a:off x="1427162" y="4092856"/>
                  <a:ext cx="1117600" cy="225425"/>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11" name="Rectangle 801">
                  <a:extLst>
                    <a:ext uri="{FF2B5EF4-FFF2-40B4-BE49-F238E27FC236}">
                      <a16:creationId xmlns:a16="http://schemas.microsoft.com/office/drawing/2014/main" id="{0E2CD19C-5131-40C4-813F-4857F13EEF79}"/>
                    </a:ext>
                  </a:extLst>
                </p:cNvPr>
                <p:cNvSpPr>
                  <a:spLocks noChangeArrowheads="1"/>
                </p:cNvSpPr>
                <p:nvPr/>
              </p:nvSpPr>
              <p:spPr bwMode="auto">
                <a:xfrm>
                  <a:off x="1427162" y="2887944"/>
                  <a:ext cx="1117600" cy="225425"/>
                </a:xfrm>
                <a:prstGeom prst="rect">
                  <a:avLst/>
                </a:prstGeom>
                <a:solidFill>
                  <a:srgbClr val="F5F6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12" name="Freeform 802">
                  <a:extLst>
                    <a:ext uri="{FF2B5EF4-FFF2-40B4-BE49-F238E27FC236}">
                      <a16:creationId xmlns:a16="http://schemas.microsoft.com/office/drawing/2014/main" id="{C9CB03FD-D5AF-40F9-A815-DC4897ED727F}"/>
                    </a:ext>
                  </a:extLst>
                </p:cNvPr>
                <p:cNvSpPr>
                  <a:spLocks/>
                </p:cNvSpPr>
                <p:nvPr/>
              </p:nvSpPr>
              <p:spPr bwMode="auto">
                <a:xfrm>
                  <a:off x="582612" y="1305206"/>
                  <a:ext cx="1231900" cy="4595813"/>
                </a:xfrm>
                <a:prstGeom prst="roundRect">
                  <a:avLst>
                    <a:gd name="adj" fmla="val 28265"/>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40" tIns="45720" rIns="9144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800" b="1" i="0" u="none" strike="noStrike" kern="0" cap="all" spc="0" normalizeH="0" baseline="0" noProof="0" dirty="0">
                      <a:ln>
                        <a:noFill/>
                      </a:ln>
                      <a:solidFill>
                        <a:prstClr val="black"/>
                      </a:solidFill>
                      <a:effectLst/>
                      <a:uLnTx/>
                      <a:uFillTx/>
                      <a:latin typeface="Calibri" panose="020F0502020204030204"/>
                    </a:rPr>
                    <a:t>المكتبة التقليدية</a:t>
                  </a:r>
                  <a:endParaRPr kumimoji="0" lang="en-US" sz="4800" b="1" i="0" u="none" strike="noStrike" kern="0" cap="all" spc="0" normalizeH="0" baseline="0" noProof="0" dirty="0">
                    <a:ln>
                      <a:noFill/>
                    </a:ln>
                    <a:solidFill>
                      <a:prstClr val="black"/>
                    </a:solidFill>
                    <a:effectLst/>
                    <a:uLnTx/>
                    <a:uFillTx/>
                    <a:latin typeface="Calibri" panose="020F0502020204030204"/>
                  </a:endParaRPr>
                </a:p>
              </p:txBody>
            </p:sp>
            <p:sp>
              <p:nvSpPr>
                <p:cNvPr id="13" name="Oval 805">
                  <a:extLst>
                    <a:ext uri="{FF2B5EF4-FFF2-40B4-BE49-F238E27FC236}">
                      <a16:creationId xmlns:a16="http://schemas.microsoft.com/office/drawing/2014/main" id="{CEB1D785-7DA3-4B75-A645-F81073B251C4}"/>
                    </a:ext>
                  </a:extLst>
                </p:cNvPr>
                <p:cNvSpPr>
                  <a:spLocks noChangeArrowheads="1"/>
                </p:cNvSpPr>
                <p:nvPr/>
              </p:nvSpPr>
              <p:spPr bwMode="auto">
                <a:xfrm>
                  <a:off x="2205037" y="3865844"/>
                  <a:ext cx="679450" cy="679450"/>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600" b="1" i="0" u="none" strike="noStrike" kern="0" cap="none" spc="0" normalizeH="0" baseline="0" noProof="0" dirty="0">
                      <a:ln>
                        <a:noFill/>
                      </a:ln>
                      <a:solidFill>
                        <a:prstClr val="black"/>
                      </a:solidFill>
                      <a:effectLst/>
                      <a:uLnTx/>
                      <a:uFillTx/>
                      <a:latin typeface="Calibri" panose="020F0502020204030204"/>
                    </a:rPr>
                    <a:t>7</a:t>
                  </a: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14" name="Oval 803">
                  <a:extLst>
                    <a:ext uri="{FF2B5EF4-FFF2-40B4-BE49-F238E27FC236}">
                      <a16:creationId xmlns:a16="http://schemas.microsoft.com/office/drawing/2014/main" id="{E97A28F9-A3BA-49B3-8E89-AB0AFC77AB74}"/>
                    </a:ext>
                  </a:extLst>
                </p:cNvPr>
                <p:cNvSpPr>
                  <a:spLocks noChangeArrowheads="1"/>
                </p:cNvSpPr>
                <p:nvPr/>
              </p:nvSpPr>
              <p:spPr bwMode="auto">
                <a:xfrm>
                  <a:off x="2205037" y="1457606"/>
                  <a:ext cx="679450" cy="679450"/>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600" b="1" i="0" u="none" strike="noStrike" kern="0" cap="none" spc="0" normalizeH="0" baseline="0" noProof="0" dirty="0">
                      <a:ln>
                        <a:noFill/>
                      </a:ln>
                      <a:solidFill>
                        <a:prstClr val="black"/>
                      </a:solidFill>
                      <a:effectLst/>
                      <a:uLnTx/>
                      <a:uFillTx/>
                      <a:latin typeface="Calibri" panose="020F0502020204030204"/>
                    </a:rPr>
                    <a:t>5</a:t>
                  </a: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15" name="Oval 804">
                  <a:extLst>
                    <a:ext uri="{FF2B5EF4-FFF2-40B4-BE49-F238E27FC236}">
                      <a16:creationId xmlns:a16="http://schemas.microsoft.com/office/drawing/2014/main" id="{23DF16D5-4E05-4B2E-AE45-EBA229A07E13}"/>
                    </a:ext>
                  </a:extLst>
                </p:cNvPr>
                <p:cNvSpPr>
                  <a:spLocks noChangeArrowheads="1"/>
                </p:cNvSpPr>
                <p:nvPr/>
              </p:nvSpPr>
              <p:spPr bwMode="auto">
                <a:xfrm>
                  <a:off x="2205037" y="5069169"/>
                  <a:ext cx="679450" cy="681038"/>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8</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sp>
              <p:nvSpPr>
                <p:cNvPr id="16" name="Oval 806">
                  <a:extLst>
                    <a:ext uri="{FF2B5EF4-FFF2-40B4-BE49-F238E27FC236}">
                      <a16:creationId xmlns:a16="http://schemas.microsoft.com/office/drawing/2014/main" id="{8628D704-030F-43CD-8C45-1D0266559E5D}"/>
                    </a:ext>
                  </a:extLst>
                </p:cNvPr>
                <p:cNvSpPr>
                  <a:spLocks noChangeArrowheads="1"/>
                </p:cNvSpPr>
                <p:nvPr/>
              </p:nvSpPr>
              <p:spPr bwMode="auto">
                <a:xfrm>
                  <a:off x="2205037" y="2660931"/>
                  <a:ext cx="679450" cy="681038"/>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600" b="1" i="0" u="none" strike="noStrike" kern="0" cap="none" spc="0" normalizeH="0" baseline="0" noProof="0" dirty="0">
                      <a:ln>
                        <a:noFill/>
                      </a:ln>
                      <a:solidFill>
                        <a:prstClr val="black"/>
                      </a:solidFill>
                      <a:effectLst/>
                      <a:uLnTx/>
                      <a:uFillTx/>
                      <a:latin typeface="Calibri" panose="020F0502020204030204"/>
                    </a:rPr>
                    <a:t>6</a:t>
                  </a:r>
                  <a:endParaRPr kumimoji="0" lang="en-US" sz="1600" b="1" i="0" u="none" strike="noStrike" kern="0" cap="none" spc="0" normalizeH="0" baseline="0" noProof="0" dirty="0">
                    <a:ln>
                      <a:noFill/>
                    </a:ln>
                    <a:solidFill>
                      <a:prstClr val="black"/>
                    </a:solidFill>
                    <a:effectLst/>
                    <a:uLnTx/>
                    <a:uFillTx/>
                    <a:latin typeface="Calibri" panose="020F0502020204030204"/>
                  </a:endParaRPr>
                </a:p>
              </p:txBody>
            </p:sp>
            <p:sp>
              <p:nvSpPr>
                <p:cNvPr id="53" name="Oval 805">
                  <a:extLst>
                    <a:ext uri="{FF2B5EF4-FFF2-40B4-BE49-F238E27FC236}">
                      <a16:creationId xmlns:a16="http://schemas.microsoft.com/office/drawing/2014/main" id="{CEB1D785-7DA3-4B75-A645-F81073B251C4}"/>
                    </a:ext>
                  </a:extLst>
                </p:cNvPr>
                <p:cNvSpPr>
                  <a:spLocks noChangeArrowheads="1"/>
                </p:cNvSpPr>
                <p:nvPr/>
              </p:nvSpPr>
              <p:spPr bwMode="auto">
                <a:xfrm>
                  <a:off x="2247863" y="3919255"/>
                  <a:ext cx="679450" cy="679450"/>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7</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sp>
              <p:nvSpPr>
                <p:cNvPr id="54" name="Oval 803">
                  <a:extLst>
                    <a:ext uri="{FF2B5EF4-FFF2-40B4-BE49-F238E27FC236}">
                      <a16:creationId xmlns:a16="http://schemas.microsoft.com/office/drawing/2014/main" id="{E97A28F9-A3BA-49B3-8E89-AB0AFC77AB74}"/>
                    </a:ext>
                  </a:extLst>
                </p:cNvPr>
                <p:cNvSpPr>
                  <a:spLocks noChangeArrowheads="1"/>
                </p:cNvSpPr>
                <p:nvPr/>
              </p:nvSpPr>
              <p:spPr bwMode="auto">
                <a:xfrm>
                  <a:off x="2247864" y="1511017"/>
                  <a:ext cx="679450" cy="679450"/>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5</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sp>
              <p:nvSpPr>
                <p:cNvPr id="55" name="Oval 806">
                  <a:extLst>
                    <a:ext uri="{FF2B5EF4-FFF2-40B4-BE49-F238E27FC236}">
                      <a16:creationId xmlns:a16="http://schemas.microsoft.com/office/drawing/2014/main" id="{8628D704-030F-43CD-8C45-1D0266559E5D}"/>
                    </a:ext>
                  </a:extLst>
                </p:cNvPr>
                <p:cNvSpPr>
                  <a:spLocks noChangeArrowheads="1"/>
                </p:cNvSpPr>
                <p:nvPr/>
              </p:nvSpPr>
              <p:spPr bwMode="auto">
                <a:xfrm>
                  <a:off x="2247864" y="2714342"/>
                  <a:ext cx="679450" cy="681038"/>
                </a:xfrm>
                <a:prstGeom prst="ellipse">
                  <a:avLst/>
                </a:prstGeom>
                <a:solidFill>
                  <a:srgbClr val="F5F6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a:rPr>
                    <a:t>6</a:t>
                  </a:r>
                  <a:endParaRPr kumimoji="0" lang="en-US" sz="3200" b="1" i="0" u="none" strike="noStrike" kern="0" cap="none" spc="0" normalizeH="0" baseline="0" noProof="0" dirty="0">
                    <a:ln>
                      <a:noFill/>
                    </a:ln>
                    <a:solidFill>
                      <a:prstClr val="black"/>
                    </a:solidFill>
                    <a:effectLst/>
                    <a:uLnTx/>
                    <a:uFillTx/>
                    <a:latin typeface="Calibri" panose="020F0502020204030204"/>
                  </a:endParaRPr>
                </a:p>
              </p:txBody>
            </p:sp>
          </p:grpSp>
        </p:grpSp>
      </p:grpSp>
      <p:sp>
        <p:nvSpPr>
          <p:cNvPr id="44" name="TextBox 101">
            <a:extLst>
              <a:ext uri="{FF2B5EF4-FFF2-40B4-BE49-F238E27FC236}">
                <a16:creationId xmlns:a16="http://schemas.microsoft.com/office/drawing/2014/main" id="{40F9386C-4051-4242-B01F-DFB85689E7A8}"/>
              </a:ext>
            </a:extLst>
          </p:cNvPr>
          <p:cNvSpPr txBox="1"/>
          <p:nvPr/>
        </p:nvSpPr>
        <p:spPr>
          <a:xfrm>
            <a:off x="2637884" y="2235917"/>
            <a:ext cx="3195011" cy="357214"/>
          </a:xfrm>
          <a:prstGeom prst="rect">
            <a:avLst/>
          </a:prstGeom>
          <a:noFill/>
        </p:spPr>
        <p:txBody>
          <a:bodyPr wrap="square" lIns="0" rIns="0" rtlCol="0" anchor="t">
            <a:spAutoFit/>
          </a:bodyPr>
          <a:lstStyle/>
          <a:p>
            <a:pPr algn="r" rtl="1">
              <a:lnSpc>
                <a:spcPct val="115000"/>
              </a:lnSpc>
              <a:spcAft>
                <a:spcPts val="1000"/>
              </a:spcAft>
            </a:pPr>
            <a:r>
              <a:rPr lang="ar-SA" sz="1600" b="1" dirty="0">
                <a:solidFill>
                  <a:schemeClr val="bg1"/>
                </a:solidFill>
                <a:latin typeface="Calibri"/>
                <a:ea typeface="Calibri"/>
              </a:rPr>
              <a:t>البحث فيها سهل ونتيجته سريعة ودقيقة</a:t>
            </a:r>
            <a:endParaRPr lang="en-US" sz="1600" b="1" dirty="0">
              <a:solidFill>
                <a:schemeClr val="bg1"/>
              </a:solidFill>
              <a:effectLst/>
              <a:latin typeface="Calibri"/>
              <a:ea typeface="Calibri"/>
              <a:cs typeface="Arial"/>
            </a:endParaRPr>
          </a:p>
        </p:txBody>
      </p:sp>
      <p:sp>
        <p:nvSpPr>
          <p:cNvPr id="45" name="TextBox 104">
            <a:extLst>
              <a:ext uri="{FF2B5EF4-FFF2-40B4-BE49-F238E27FC236}">
                <a16:creationId xmlns:a16="http://schemas.microsoft.com/office/drawing/2014/main" id="{0AD98733-6515-4F88-8159-6FCE27FE0DBF}"/>
              </a:ext>
            </a:extLst>
          </p:cNvPr>
          <p:cNvSpPr txBox="1"/>
          <p:nvPr/>
        </p:nvSpPr>
        <p:spPr>
          <a:xfrm>
            <a:off x="2753481" y="3584562"/>
            <a:ext cx="3195011" cy="276999"/>
          </a:xfrm>
          <a:prstGeom prst="rect">
            <a:avLst/>
          </a:prstGeom>
          <a:noFill/>
        </p:spPr>
        <p:txBody>
          <a:bodyPr wrap="square" lIns="0" rIns="0" rtlCol="0" anchor="t">
            <a:spAutoFit/>
          </a:bodyPr>
          <a:lstStyle/>
          <a:p>
            <a:pPr algn="just" rtl="1" eaLnBrk="1" fontAlgn="auto" hangingPunct="1">
              <a:spcBef>
                <a:spcPts val="0"/>
              </a:spcBef>
              <a:spcAft>
                <a:spcPts val="0"/>
              </a:spcAft>
            </a:pPr>
            <a:endParaRPr lang="en-US" sz="1200" dirty="0">
              <a:solidFill>
                <a:prstClr val="white"/>
              </a:solidFill>
              <a:latin typeface="Calibri" panose="020F0502020204030204"/>
            </a:endParaRPr>
          </a:p>
        </p:txBody>
      </p:sp>
      <p:sp>
        <p:nvSpPr>
          <p:cNvPr id="46" name="TextBox 152">
            <a:extLst>
              <a:ext uri="{FF2B5EF4-FFF2-40B4-BE49-F238E27FC236}">
                <a16:creationId xmlns:a16="http://schemas.microsoft.com/office/drawing/2014/main" id="{30E4B3C9-2F5C-4006-BB69-E89F17846E8D}"/>
              </a:ext>
            </a:extLst>
          </p:cNvPr>
          <p:cNvSpPr txBox="1"/>
          <p:nvPr/>
        </p:nvSpPr>
        <p:spPr>
          <a:xfrm>
            <a:off x="2753481" y="4835112"/>
            <a:ext cx="3195011" cy="357214"/>
          </a:xfrm>
          <a:prstGeom prst="rect">
            <a:avLst/>
          </a:prstGeom>
          <a:noFill/>
        </p:spPr>
        <p:txBody>
          <a:bodyPr wrap="square" lIns="0" rIns="0" rtlCol="0" anchor="t">
            <a:spAutoFit/>
          </a:bodyPr>
          <a:lstStyle/>
          <a:p>
            <a:pPr algn="r" rtl="1">
              <a:lnSpc>
                <a:spcPct val="115000"/>
              </a:lnSpc>
              <a:spcAft>
                <a:spcPts val="1000"/>
              </a:spcAft>
            </a:pPr>
            <a:r>
              <a:rPr lang="ar-SA" sz="1600" b="1" dirty="0">
                <a:solidFill>
                  <a:schemeClr val="bg1"/>
                </a:solidFill>
                <a:latin typeface="Calibri"/>
                <a:ea typeface="Calibri"/>
              </a:rPr>
              <a:t>اتصال ثنائي مشفوع بالتفاعل الآني والثري</a:t>
            </a:r>
            <a:endParaRPr lang="en-US" sz="1600" b="1" dirty="0">
              <a:solidFill>
                <a:schemeClr val="bg1"/>
              </a:solidFill>
              <a:effectLst/>
              <a:latin typeface="Calibri"/>
              <a:ea typeface="Calibri"/>
              <a:cs typeface="Arial"/>
            </a:endParaRPr>
          </a:p>
        </p:txBody>
      </p:sp>
      <p:sp>
        <p:nvSpPr>
          <p:cNvPr id="47" name="TextBox 155">
            <a:extLst>
              <a:ext uri="{FF2B5EF4-FFF2-40B4-BE49-F238E27FC236}">
                <a16:creationId xmlns:a16="http://schemas.microsoft.com/office/drawing/2014/main" id="{FF6C4197-257A-433A-B341-53A60B1D014F}"/>
              </a:ext>
            </a:extLst>
          </p:cNvPr>
          <p:cNvSpPr txBox="1"/>
          <p:nvPr/>
        </p:nvSpPr>
        <p:spPr>
          <a:xfrm>
            <a:off x="2753480" y="5673095"/>
            <a:ext cx="3195011" cy="941796"/>
          </a:xfrm>
          <a:prstGeom prst="rect">
            <a:avLst/>
          </a:prstGeom>
          <a:noFill/>
        </p:spPr>
        <p:txBody>
          <a:bodyPr wrap="square" lIns="0" rIns="0" rtlCol="0" anchor="t">
            <a:spAutoFit/>
          </a:bodyPr>
          <a:lstStyle/>
          <a:p>
            <a:pPr algn="r" rtl="1">
              <a:lnSpc>
                <a:spcPct val="115000"/>
              </a:lnSpc>
              <a:spcAft>
                <a:spcPts val="1000"/>
              </a:spcAft>
            </a:pPr>
            <a:r>
              <a:rPr lang="ar-SA" sz="1600" b="1" dirty="0">
                <a:solidFill>
                  <a:schemeClr val="bg1"/>
                </a:solidFill>
                <a:latin typeface="Calibri"/>
                <a:ea typeface="Calibri"/>
              </a:rPr>
              <a:t>نقاط الوصول إلى المعلومات غير محدودة افتراضياً تضاف إلى إدارة مجموعات موزعة يتم التحكم فيها بالطريقة نفسها</a:t>
            </a:r>
            <a:endParaRPr lang="en-US" sz="1600" b="1" dirty="0">
              <a:solidFill>
                <a:schemeClr val="bg1"/>
              </a:solidFill>
              <a:effectLst/>
              <a:latin typeface="Calibri"/>
              <a:ea typeface="Calibri"/>
              <a:cs typeface="Arial"/>
            </a:endParaRPr>
          </a:p>
        </p:txBody>
      </p:sp>
      <p:sp>
        <p:nvSpPr>
          <p:cNvPr id="48" name="TextBox 168">
            <a:extLst>
              <a:ext uri="{FF2B5EF4-FFF2-40B4-BE49-F238E27FC236}">
                <a16:creationId xmlns:a16="http://schemas.microsoft.com/office/drawing/2014/main" id="{C4434CCE-285C-4CDF-91F0-85D95CD541A1}"/>
              </a:ext>
            </a:extLst>
          </p:cNvPr>
          <p:cNvSpPr txBox="1"/>
          <p:nvPr/>
        </p:nvSpPr>
        <p:spPr>
          <a:xfrm>
            <a:off x="6230782" y="2153901"/>
            <a:ext cx="3195011" cy="658642"/>
          </a:xfrm>
          <a:prstGeom prst="rect">
            <a:avLst/>
          </a:prstGeom>
          <a:noFill/>
        </p:spPr>
        <p:txBody>
          <a:bodyPr wrap="square" lIns="0" rIns="0" rtlCol="0" anchor="t">
            <a:spAutoFit/>
          </a:bodyPr>
          <a:lstStyle/>
          <a:p>
            <a:pPr algn="r" rtl="1">
              <a:lnSpc>
                <a:spcPct val="115000"/>
              </a:lnSpc>
              <a:spcAft>
                <a:spcPts val="1000"/>
              </a:spcAft>
            </a:pPr>
            <a:r>
              <a:rPr lang="ar-SA" sz="1600" b="1" dirty="0">
                <a:solidFill>
                  <a:schemeClr val="bg1"/>
                </a:solidFill>
                <a:latin typeface="Calibri"/>
                <a:ea typeface="Calibri"/>
              </a:rPr>
              <a:t>البحث فيها بطيء ويحتاج إلى وقت طويل وقد تكون نتيجة البحث غير دقيقة</a:t>
            </a:r>
            <a:endParaRPr lang="en-US" sz="1600" b="1" dirty="0">
              <a:solidFill>
                <a:schemeClr val="bg1"/>
              </a:solidFill>
              <a:effectLst/>
              <a:latin typeface="Calibri"/>
              <a:ea typeface="Calibri"/>
              <a:cs typeface="Arial"/>
            </a:endParaRPr>
          </a:p>
        </p:txBody>
      </p:sp>
      <p:sp>
        <p:nvSpPr>
          <p:cNvPr id="49" name="TextBox 165">
            <a:extLst>
              <a:ext uri="{FF2B5EF4-FFF2-40B4-BE49-F238E27FC236}">
                <a16:creationId xmlns:a16="http://schemas.microsoft.com/office/drawing/2014/main" id="{057A58E2-273E-4FC3-9094-06B603A81D85}"/>
              </a:ext>
            </a:extLst>
          </p:cNvPr>
          <p:cNvSpPr txBox="1"/>
          <p:nvPr/>
        </p:nvSpPr>
        <p:spPr>
          <a:xfrm>
            <a:off x="6116830" y="3466456"/>
            <a:ext cx="3203514" cy="357214"/>
          </a:xfrm>
          <a:prstGeom prst="rect">
            <a:avLst/>
          </a:prstGeom>
          <a:noFill/>
        </p:spPr>
        <p:txBody>
          <a:bodyPr wrap="square" lIns="0" rIns="0" rtlCol="0" anchor="ctr">
            <a:spAutoFit/>
          </a:bodyPr>
          <a:lstStyle/>
          <a:p>
            <a:pPr algn="r" rtl="1">
              <a:lnSpc>
                <a:spcPct val="115000"/>
              </a:lnSpc>
              <a:spcAft>
                <a:spcPts val="1000"/>
              </a:spcAft>
            </a:pPr>
            <a:r>
              <a:rPr lang="ar-SA" sz="1600" b="1" dirty="0">
                <a:solidFill>
                  <a:schemeClr val="bg1"/>
                </a:solidFill>
                <a:latin typeface="Calibri"/>
                <a:ea typeface="Calibri"/>
              </a:rPr>
              <a:t>تدعم التقاليد الوصول المجاني والكوني</a:t>
            </a:r>
            <a:endParaRPr lang="en-US" sz="1600" b="1" dirty="0">
              <a:solidFill>
                <a:schemeClr val="bg1"/>
              </a:solidFill>
              <a:effectLst/>
              <a:latin typeface="Calibri"/>
              <a:ea typeface="Calibri"/>
              <a:cs typeface="Arial"/>
            </a:endParaRPr>
          </a:p>
        </p:txBody>
      </p:sp>
      <p:sp>
        <p:nvSpPr>
          <p:cNvPr id="50" name="TextBox 163">
            <a:extLst>
              <a:ext uri="{FF2B5EF4-FFF2-40B4-BE49-F238E27FC236}">
                <a16:creationId xmlns:a16="http://schemas.microsoft.com/office/drawing/2014/main" id="{58768CFE-CB28-4DB4-82CE-047BFC0ADD9C}"/>
              </a:ext>
            </a:extLst>
          </p:cNvPr>
          <p:cNvSpPr txBox="1"/>
          <p:nvPr/>
        </p:nvSpPr>
        <p:spPr>
          <a:xfrm>
            <a:off x="6113018" y="4803669"/>
            <a:ext cx="3203514" cy="357214"/>
          </a:xfrm>
          <a:prstGeom prst="rect">
            <a:avLst/>
          </a:prstGeom>
          <a:noFill/>
        </p:spPr>
        <p:txBody>
          <a:bodyPr wrap="square" lIns="0" rIns="0" rtlCol="0" anchor="ctr">
            <a:spAutoFit/>
          </a:bodyPr>
          <a:lstStyle/>
          <a:p>
            <a:pPr algn="r" rtl="1">
              <a:lnSpc>
                <a:spcPct val="115000"/>
              </a:lnSpc>
              <a:spcAft>
                <a:spcPts val="1000"/>
              </a:spcAft>
            </a:pPr>
            <a:r>
              <a:rPr lang="ar-SA" sz="1600" b="1" dirty="0">
                <a:solidFill>
                  <a:schemeClr val="bg1"/>
                </a:solidFill>
                <a:latin typeface="Calibri"/>
                <a:ea typeface="Calibri"/>
              </a:rPr>
              <a:t>عادة ما يكون التفاعل بطيئاً واحادياً</a:t>
            </a:r>
            <a:endParaRPr lang="en-US" sz="1600" b="1" dirty="0">
              <a:solidFill>
                <a:schemeClr val="bg1"/>
              </a:solidFill>
              <a:effectLst/>
              <a:latin typeface="Calibri"/>
              <a:ea typeface="Calibri"/>
              <a:cs typeface="Arial"/>
            </a:endParaRPr>
          </a:p>
        </p:txBody>
      </p:sp>
      <p:sp>
        <p:nvSpPr>
          <p:cNvPr id="51" name="TextBox 162">
            <a:extLst>
              <a:ext uri="{FF2B5EF4-FFF2-40B4-BE49-F238E27FC236}">
                <a16:creationId xmlns:a16="http://schemas.microsoft.com/office/drawing/2014/main" id="{96F2309A-1924-49A5-A54E-05BF376795B1}"/>
              </a:ext>
            </a:extLst>
          </p:cNvPr>
          <p:cNvSpPr txBox="1"/>
          <p:nvPr/>
        </p:nvSpPr>
        <p:spPr>
          <a:xfrm>
            <a:off x="6124907" y="5769413"/>
            <a:ext cx="3195011" cy="658642"/>
          </a:xfrm>
          <a:prstGeom prst="rect">
            <a:avLst/>
          </a:prstGeom>
          <a:noFill/>
        </p:spPr>
        <p:txBody>
          <a:bodyPr wrap="square" lIns="0" rIns="0" rtlCol="0" anchor="t">
            <a:spAutoFit/>
          </a:bodyPr>
          <a:lstStyle/>
          <a:p>
            <a:pPr algn="r" rtl="1">
              <a:lnSpc>
                <a:spcPct val="115000"/>
              </a:lnSpc>
              <a:spcAft>
                <a:spcPts val="1000"/>
              </a:spcAft>
            </a:pPr>
            <a:r>
              <a:rPr lang="ar-SA" sz="1600" b="1" dirty="0">
                <a:solidFill>
                  <a:schemeClr val="bg1"/>
                </a:solidFill>
                <a:latin typeface="Calibri"/>
                <a:ea typeface="Calibri"/>
              </a:rPr>
              <a:t>نقاط الوصول إلى المعلومات محدودة تضاف إلي إدارة مركزية للمحتوي والمجموعات</a:t>
            </a:r>
            <a:endParaRPr lang="en-US" sz="1600" b="1" dirty="0">
              <a:solidFill>
                <a:schemeClr val="bg1"/>
              </a:solidFill>
              <a:effectLst/>
              <a:latin typeface="Calibri"/>
              <a:ea typeface="Calibri"/>
              <a:cs typeface="Arial"/>
            </a:endParaRPr>
          </a:p>
        </p:txBody>
      </p:sp>
      <p:sp>
        <p:nvSpPr>
          <p:cNvPr id="52" name="مستطيل 51"/>
          <p:cNvSpPr/>
          <p:nvPr/>
        </p:nvSpPr>
        <p:spPr>
          <a:xfrm>
            <a:off x="2513933" y="3357555"/>
            <a:ext cx="3447176" cy="658642"/>
          </a:xfrm>
          <a:prstGeom prst="rect">
            <a:avLst/>
          </a:prstGeom>
        </p:spPr>
        <p:txBody>
          <a:bodyPr wrap="square">
            <a:spAutoFit/>
          </a:bodyPr>
          <a:lstStyle/>
          <a:p>
            <a:pPr algn="ctr" rtl="1">
              <a:lnSpc>
                <a:spcPct val="115000"/>
              </a:lnSpc>
              <a:spcAft>
                <a:spcPts val="1000"/>
              </a:spcAft>
            </a:pPr>
            <a:r>
              <a:rPr lang="ar-SA" sz="1600" b="1" dirty="0">
                <a:solidFill>
                  <a:schemeClr val="bg1"/>
                </a:solidFill>
                <a:latin typeface="Calibri"/>
                <a:ea typeface="Calibri"/>
              </a:rPr>
              <a:t>بإمكان المكتبات الرقمية أن تدعم فلسفة بديلة: المجاني والمرسم في الوقت نفسه.</a:t>
            </a:r>
            <a:endParaRPr lang="en-US" sz="1600" b="1" dirty="0">
              <a:solidFill>
                <a:schemeClr val="bg1"/>
              </a:solidFill>
              <a:effectLst/>
              <a:latin typeface="Calibri"/>
              <a:ea typeface="Calibri"/>
              <a:cs typeface="Arial"/>
            </a:endParaRPr>
          </a:p>
        </p:txBody>
      </p:sp>
      <p:pic>
        <p:nvPicPr>
          <p:cNvPr id="56" name="صورة 55">
            <a:extLst>
              <a:ext uri="{FF2B5EF4-FFF2-40B4-BE49-F238E27FC236}">
                <a16:creationId xmlns:a16="http://schemas.microsoft.com/office/drawing/2014/main" id="{CA429EF4-4D02-4639-8070-E6412913F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0"/>
            <a:ext cx="12191999" cy="2120048"/>
          </a:xfrm>
          <a:prstGeom prst="rect">
            <a:avLst/>
          </a:prstGeom>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
                                            <p:txEl>
                                              <p:pRg st="0" end="0"/>
                                            </p:txEl>
                                          </p:spTgt>
                                        </p:tgtEl>
                                        <p:attrNameLst>
                                          <p:attrName>style.visibility</p:attrName>
                                        </p:attrNameLst>
                                      </p:cBhvr>
                                      <p:to>
                                        <p:strVal val="visible"/>
                                      </p:to>
                                    </p:set>
                                    <p:anim calcmode="lin" valueType="num">
                                      <p:cBhvr additive="base">
                                        <p:cTn id="25"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2">
                                            <p:txEl>
                                              <p:pRg st="0" end="0"/>
                                            </p:txEl>
                                          </p:spTgt>
                                        </p:tgtEl>
                                        <p:attrNameLst>
                                          <p:attrName>style.visibility</p:attrName>
                                        </p:attrNameLst>
                                      </p:cBhvr>
                                      <p:to>
                                        <p:strVal val="visible"/>
                                      </p:to>
                                    </p:set>
                                    <p:anim calcmode="lin" valueType="num">
                                      <p:cBhvr additive="base">
                                        <p:cTn id="37"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1">
                                            <p:txEl>
                                              <p:pRg st="0" end="0"/>
                                            </p:txEl>
                                          </p:spTgt>
                                        </p:tgtEl>
                                        <p:attrNameLst>
                                          <p:attrName>style.visibility</p:attrName>
                                        </p:attrNameLst>
                                      </p:cBhvr>
                                      <p:to>
                                        <p:strVal val="visible"/>
                                      </p:to>
                                    </p:set>
                                    <p:anim calcmode="lin" valueType="num">
                                      <p:cBhvr additive="base">
                                        <p:cTn id="55"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additive="base">
                                        <p:cTn id="61" dur="500" fill="hold"/>
                                        <p:tgtEl>
                                          <p:spTgt spid="47"/>
                                        </p:tgtEl>
                                        <p:attrNameLst>
                                          <p:attrName>ppt_x</p:attrName>
                                        </p:attrNameLst>
                                      </p:cBhvr>
                                      <p:tavLst>
                                        <p:tav tm="0">
                                          <p:val>
                                            <p:strVal val="#ppt_x"/>
                                          </p:val>
                                        </p:tav>
                                        <p:tav tm="100000">
                                          <p:val>
                                            <p:strVal val="#ppt_x"/>
                                          </p:val>
                                        </p:tav>
                                      </p:tavLst>
                                    </p:anim>
                                    <p:anim calcmode="lin" valueType="num">
                                      <p:cBhvr additive="base">
                                        <p:cTn id="6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B4F8D49-5E60-4A6F-9F12-E00109EFA2F6}"/>
              </a:ext>
            </a:extLst>
          </p:cNvPr>
          <p:cNvSpPr/>
          <p:nvPr/>
        </p:nvSpPr>
        <p:spPr>
          <a:xfrm>
            <a:off x="7019527" y="1882335"/>
            <a:ext cx="4334273" cy="800219"/>
          </a:xfrm>
          <a:prstGeom prst="rect">
            <a:avLst/>
          </a:prstGeom>
          <a:solidFill>
            <a:sysClr val="windowText" lastClr="000000">
              <a:lumMod val="20000"/>
              <a:lumOff val="80000"/>
              <a:alpha val="40000"/>
            </a:sysClr>
          </a:solidFill>
        </p:spPr>
        <p:txBody>
          <a:bodyPr wrap="square" lIns="182880" tIns="91440" rIns="182880" bIns="91440">
            <a:spAutoFit/>
          </a:bodyPr>
          <a:lstStyle/>
          <a:p>
            <a:pPr algn="r" rtl="1"/>
            <a:r>
              <a:rPr lang="ar-SA" sz="2000" b="1" dirty="0">
                <a:latin typeface="Times New Roman"/>
              </a:rPr>
              <a:t>  </a:t>
            </a:r>
            <a:r>
              <a:rPr lang="ar-SA" sz="2000" b="1" dirty="0">
                <a:latin typeface="Verdana"/>
                <a:cs typeface="Adobe Arabic"/>
              </a:rPr>
              <a:t>القوي البشرية </a:t>
            </a:r>
            <a:r>
              <a:rPr lang="en-US" sz="2000" b="1" dirty="0">
                <a:latin typeface="Verdana"/>
                <a:cs typeface="Adobe Arabic"/>
              </a:rPr>
              <a:t> </a:t>
            </a:r>
            <a:r>
              <a:rPr lang="ar-SA" sz="2000" b="1" dirty="0">
                <a:latin typeface="Verdana"/>
                <a:cs typeface="Adobe Arabic"/>
              </a:rPr>
              <a:t>ذات الكفاءة</a:t>
            </a:r>
            <a:endParaRPr lang="ar-SA" sz="2000" b="1" dirty="0">
              <a:latin typeface="Verdana"/>
            </a:endParaRPr>
          </a:p>
          <a:p>
            <a:r>
              <a:rPr lang="en-US" sz="2000" b="1" dirty="0">
                <a:solidFill>
                  <a:srgbClr val="002060"/>
                </a:solidFill>
                <a:latin typeface="Adobe Arabic"/>
              </a:rPr>
              <a:t>manpower</a:t>
            </a:r>
            <a:endParaRPr kumimoji="0" lang="en-US" sz="2000" b="1" i="0" u="none" strike="noStrike" kern="0" cap="none" spc="0" normalizeH="0" baseline="0" noProof="0" dirty="0">
              <a:ln>
                <a:noFill/>
              </a:ln>
              <a:solidFill>
                <a:prstClr val="black">
                  <a:lumMod val="75000"/>
                </a:prstClr>
              </a:solidFill>
              <a:effectLst/>
              <a:uLnTx/>
              <a:uFillTx/>
              <a:latin typeface="Calibri" panose="020F0502020204030204"/>
            </a:endParaRPr>
          </a:p>
        </p:txBody>
      </p:sp>
      <p:sp>
        <p:nvSpPr>
          <p:cNvPr id="4" name="Rectangle 4">
            <a:extLst>
              <a:ext uri="{FF2B5EF4-FFF2-40B4-BE49-F238E27FC236}">
                <a16:creationId xmlns:a16="http://schemas.microsoft.com/office/drawing/2014/main" id="{938E31DF-DDFC-4500-8915-E3077B5B1B43}"/>
              </a:ext>
            </a:extLst>
          </p:cNvPr>
          <p:cNvSpPr/>
          <p:nvPr/>
        </p:nvSpPr>
        <p:spPr>
          <a:xfrm>
            <a:off x="7019526" y="2958099"/>
            <a:ext cx="4334273" cy="492443"/>
          </a:xfrm>
          <a:prstGeom prst="rect">
            <a:avLst/>
          </a:prstGeom>
          <a:solidFill>
            <a:sysClr val="windowText" lastClr="000000">
              <a:lumMod val="20000"/>
              <a:lumOff val="80000"/>
              <a:alpha val="40000"/>
            </a:sysClr>
          </a:solidFill>
        </p:spPr>
        <p:txBody>
          <a:bodyPr wrap="square" lIns="182880" tIns="91440" rIns="182880" bIns="91440">
            <a:spAutoFit/>
          </a:bodyPr>
          <a:lstStyle/>
          <a:p>
            <a:pPr rtl="1"/>
            <a:r>
              <a:rPr lang="ar-SA" sz="2000" b="1" dirty="0">
                <a:solidFill>
                  <a:srgbClr val="002060"/>
                </a:solidFill>
                <a:latin typeface="Times New Roman"/>
              </a:rPr>
              <a:t>    </a:t>
            </a:r>
            <a:r>
              <a:rPr lang="ar-SA" sz="2000" b="1" dirty="0">
                <a:latin typeface="Verdana"/>
                <a:cs typeface="Adobe Arabic"/>
              </a:rPr>
              <a:t>الأجهزة</a:t>
            </a:r>
            <a:r>
              <a:rPr lang="ar-SA" sz="2000" b="1" dirty="0">
                <a:solidFill>
                  <a:srgbClr val="002060"/>
                </a:solidFill>
                <a:latin typeface="Verdana"/>
                <a:cs typeface="Adobe Arabic"/>
              </a:rPr>
              <a:t>                           </a:t>
            </a:r>
            <a:r>
              <a:rPr lang="en-US" sz="2000" b="1" dirty="0">
                <a:solidFill>
                  <a:srgbClr val="002060"/>
                </a:solidFill>
                <a:latin typeface="Adobe Arabic"/>
              </a:rPr>
              <a:t>hardware</a:t>
            </a:r>
            <a:endParaRPr kumimoji="0" lang="en-US" sz="2000" b="1" i="0" u="none" strike="noStrike" kern="0" cap="none" spc="0" normalizeH="0" baseline="0" noProof="0" dirty="0">
              <a:ln>
                <a:noFill/>
              </a:ln>
              <a:solidFill>
                <a:prstClr val="black">
                  <a:lumMod val="75000"/>
                </a:prstClr>
              </a:solidFill>
              <a:effectLst/>
              <a:uLnTx/>
              <a:uFillTx/>
              <a:latin typeface="Calibri" panose="020F0502020204030204"/>
            </a:endParaRPr>
          </a:p>
        </p:txBody>
      </p:sp>
      <p:sp>
        <p:nvSpPr>
          <p:cNvPr id="5" name="Rectangle 5">
            <a:extLst>
              <a:ext uri="{FF2B5EF4-FFF2-40B4-BE49-F238E27FC236}">
                <a16:creationId xmlns:a16="http://schemas.microsoft.com/office/drawing/2014/main" id="{EDBABDEF-B364-4BD3-B688-D2C4E4BAFF4C}"/>
              </a:ext>
            </a:extLst>
          </p:cNvPr>
          <p:cNvSpPr/>
          <p:nvPr/>
        </p:nvSpPr>
        <p:spPr>
          <a:xfrm>
            <a:off x="7019526" y="4033863"/>
            <a:ext cx="4334273" cy="769441"/>
          </a:xfrm>
          <a:prstGeom prst="rect">
            <a:avLst/>
          </a:prstGeom>
          <a:solidFill>
            <a:sysClr val="windowText" lastClr="000000">
              <a:lumMod val="20000"/>
              <a:lumOff val="80000"/>
              <a:alpha val="40000"/>
            </a:sysClr>
          </a:solidFill>
        </p:spPr>
        <p:txBody>
          <a:bodyPr wrap="square" lIns="182880" tIns="91440" rIns="182880" bIns="91440">
            <a:spAutoFit/>
          </a:bodyPr>
          <a:lstStyle/>
          <a:p>
            <a:pPr rtl="1"/>
            <a:r>
              <a:rPr lang="ar-SA" sz="2000" b="1" dirty="0">
                <a:solidFill>
                  <a:srgbClr val="002060"/>
                </a:solidFill>
                <a:latin typeface="Times New Roman"/>
              </a:rPr>
              <a:t>  </a:t>
            </a:r>
            <a:r>
              <a:rPr lang="ar-SA" sz="2000" b="1" dirty="0">
                <a:latin typeface="Verdana"/>
                <a:cs typeface="Adobe Arabic"/>
              </a:rPr>
              <a:t>البرمجيات</a:t>
            </a:r>
            <a:r>
              <a:rPr lang="ar-SA" sz="2000" b="1" dirty="0">
                <a:solidFill>
                  <a:srgbClr val="002060"/>
                </a:solidFill>
                <a:latin typeface="Verdana"/>
                <a:cs typeface="Adobe Arabic"/>
              </a:rPr>
              <a:t> </a:t>
            </a:r>
            <a:r>
              <a:rPr lang="en-US" sz="2000" b="1" dirty="0">
                <a:solidFill>
                  <a:srgbClr val="002060"/>
                </a:solidFill>
                <a:latin typeface="Adobe Arabic"/>
              </a:rPr>
              <a:t>software</a:t>
            </a:r>
            <a:r>
              <a:rPr lang="en-US" sz="2000" b="1" dirty="0">
                <a:solidFill>
                  <a:srgbClr val="002060"/>
                </a:solidFill>
                <a:latin typeface="Verdana"/>
                <a:cs typeface="Adobe Arabic"/>
              </a:rPr>
              <a:t>                    </a:t>
            </a:r>
            <a:endParaRPr lang="en-US" sz="2000" b="1" dirty="0">
              <a:solidFill>
                <a:srgbClr val="000000"/>
              </a:solidFill>
              <a:latin typeface="Verdana"/>
            </a:endParaRPr>
          </a:p>
          <a:p>
            <a:endParaRPr kumimoji="0" lang="en-US" sz="1800" b="0" i="0" u="none" strike="noStrike" kern="0" cap="none" spc="0" normalizeH="0" baseline="0" noProof="0" dirty="0">
              <a:ln>
                <a:noFill/>
              </a:ln>
              <a:solidFill>
                <a:prstClr val="black">
                  <a:lumMod val="75000"/>
                </a:prstClr>
              </a:solidFill>
              <a:effectLst/>
              <a:uLnTx/>
              <a:uFillTx/>
              <a:latin typeface="Calibri" panose="020F0502020204030204"/>
            </a:endParaRPr>
          </a:p>
        </p:txBody>
      </p:sp>
      <p:sp>
        <p:nvSpPr>
          <p:cNvPr id="6" name="Rectangle 6">
            <a:extLst>
              <a:ext uri="{FF2B5EF4-FFF2-40B4-BE49-F238E27FC236}">
                <a16:creationId xmlns:a16="http://schemas.microsoft.com/office/drawing/2014/main" id="{9AE65ABE-228A-4099-9CAE-332178473929}"/>
              </a:ext>
            </a:extLst>
          </p:cNvPr>
          <p:cNvSpPr/>
          <p:nvPr/>
        </p:nvSpPr>
        <p:spPr>
          <a:xfrm>
            <a:off x="7031303" y="5109628"/>
            <a:ext cx="4334273" cy="800219"/>
          </a:xfrm>
          <a:prstGeom prst="rect">
            <a:avLst/>
          </a:prstGeom>
          <a:solidFill>
            <a:sysClr val="windowText" lastClr="000000">
              <a:lumMod val="20000"/>
              <a:lumOff val="80000"/>
              <a:alpha val="40000"/>
            </a:sysClr>
          </a:solidFill>
        </p:spPr>
        <p:txBody>
          <a:bodyPr wrap="square" lIns="182880" tIns="91440" rIns="182880" bIns="91440">
            <a:spAutoFit/>
          </a:bodyPr>
          <a:lstStyle/>
          <a:p>
            <a:pPr algn="just" rtl="1"/>
            <a:r>
              <a:rPr lang="ar-SA" sz="2000" b="1" i="1" dirty="0">
                <a:latin typeface="Times New Roman"/>
              </a:rPr>
              <a:t>     </a:t>
            </a:r>
            <a:r>
              <a:rPr lang="ar-SA" sz="2000" b="1" i="1" dirty="0">
                <a:latin typeface="Verdana"/>
                <a:cs typeface="Adobe Arabic"/>
              </a:rPr>
              <a:t>البيانات والمعلومات</a:t>
            </a:r>
          </a:p>
          <a:p>
            <a:pPr rtl="1"/>
            <a:r>
              <a:rPr lang="ar-SA" sz="2000" b="1" i="1" dirty="0">
                <a:solidFill>
                  <a:srgbClr val="002060"/>
                </a:solidFill>
                <a:latin typeface="Verdana"/>
                <a:cs typeface="Adobe Arabic"/>
              </a:rPr>
              <a:t>                    </a:t>
            </a:r>
            <a:r>
              <a:rPr lang="en-US" sz="2000" b="1" i="1" dirty="0">
                <a:solidFill>
                  <a:srgbClr val="002060"/>
                </a:solidFill>
                <a:latin typeface="Adobe Arabic"/>
              </a:rPr>
              <a:t>data and information</a:t>
            </a:r>
            <a:r>
              <a:rPr lang="en-US" sz="2000" b="1" i="1" dirty="0">
                <a:solidFill>
                  <a:srgbClr val="002060"/>
                </a:solidFill>
                <a:latin typeface="Verdana"/>
                <a:cs typeface="Adobe Arabic"/>
              </a:rPr>
              <a:t> </a:t>
            </a:r>
          </a:p>
        </p:txBody>
      </p:sp>
      <p:pic>
        <p:nvPicPr>
          <p:cNvPr id="15" name="صورة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15" y="1395392"/>
            <a:ext cx="2052828" cy="20001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صورة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929" y="1395392"/>
            <a:ext cx="2021942" cy="2003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مربع نص 17"/>
          <p:cNvSpPr txBox="1"/>
          <p:nvPr/>
        </p:nvSpPr>
        <p:spPr>
          <a:xfrm>
            <a:off x="3082015" y="78347"/>
            <a:ext cx="6760148" cy="646331"/>
          </a:xfrm>
          <a:prstGeom prst="rect">
            <a:avLst/>
          </a:prstGeom>
          <a:noFill/>
        </p:spPr>
        <p:txBody>
          <a:bodyPr wrap="square" rtlCol="1">
            <a:spAutoFit/>
          </a:bodyPr>
          <a:lstStyle/>
          <a:p>
            <a:pPr marL="685800" algn="ctr" rtl="1"/>
            <a:r>
              <a:rPr lang="ar-SA" sz="3600" b="1" dirty="0">
                <a:solidFill>
                  <a:srgbClr val="FF0000"/>
                </a:solidFill>
                <a:latin typeface="Adobe Arabic"/>
              </a:rPr>
              <a:t>المتطلبات الأساسية للمكتبة الرقمية</a:t>
            </a:r>
            <a:endParaRPr lang="ar-SA" sz="3600" b="1" dirty="0">
              <a:solidFill>
                <a:srgbClr val="FF0000"/>
              </a:solidFill>
              <a:latin typeface="Verdana"/>
            </a:endParaRPr>
          </a:p>
        </p:txBody>
      </p:sp>
      <p:pic>
        <p:nvPicPr>
          <p:cNvPr id="19" name="صورة 18">
            <a:extLst>
              <a:ext uri="{FF2B5EF4-FFF2-40B4-BE49-F238E27FC236}">
                <a16:creationId xmlns:a16="http://schemas.microsoft.com/office/drawing/2014/main" id="{C38EE095-69CD-43BB-950E-BC13B89D927C}"/>
              </a:ext>
            </a:extLst>
          </p:cNvPr>
          <p:cNvPicPr>
            <a:picLocks noChangeAspect="1"/>
          </p:cNvPicPr>
          <p:nvPr/>
        </p:nvPicPr>
        <p:blipFill>
          <a:blip r:embed="rId5"/>
          <a:stretch>
            <a:fillRect/>
          </a:stretch>
        </p:blipFill>
        <p:spPr>
          <a:xfrm>
            <a:off x="5853596" y="1825204"/>
            <a:ext cx="914479" cy="914479"/>
          </a:xfrm>
          <a:prstGeom prst="rect">
            <a:avLst/>
          </a:prstGeom>
        </p:spPr>
      </p:pic>
      <p:pic>
        <p:nvPicPr>
          <p:cNvPr id="20" name="صورة 19">
            <a:extLst>
              <a:ext uri="{FF2B5EF4-FFF2-40B4-BE49-F238E27FC236}">
                <a16:creationId xmlns:a16="http://schemas.microsoft.com/office/drawing/2014/main" id="{94B701A9-5725-4DF1-A1D3-A4475AA89115}"/>
              </a:ext>
            </a:extLst>
          </p:cNvPr>
          <p:cNvPicPr>
            <a:picLocks noChangeAspect="1"/>
          </p:cNvPicPr>
          <p:nvPr/>
        </p:nvPicPr>
        <p:blipFill>
          <a:blip r:embed="rId6"/>
          <a:stretch>
            <a:fillRect/>
          </a:stretch>
        </p:blipFill>
        <p:spPr>
          <a:xfrm>
            <a:off x="5811629" y="2857301"/>
            <a:ext cx="914479" cy="914479"/>
          </a:xfrm>
          <a:prstGeom prst="rect">
            <a:avLst/>
          </a:prstGeom>
        </p:spPr>
      </p:pic>
      <p:pic>
        <p:nvPicPr>
          <p:cNvPr id="21" name="صورة 20">
            <a:extLst>
              <a:ext uri="{FF2B5EF4-FFF2-40B4-BE49-F238E27FC236}">
                <a16:creationId xmlns:a16="http://schemas.microsoft.com/office/drawing/2014/main" id="{D9B761D8-768D-4B3A-AF61-BC16650E2C3C}"/>
              </a:ext>
            </a:extLst>
          </p:cNvPr>
          <p:cNvPicPr>
            <a:picLocks noChangeAspect="1"/>
          </p:cNvPicPr>
          <p:nvPr/>
        </p:nvPicPr>
        <p:blipFill>
          <a:blip r:embed="rId7"/>
          <a:stretch>
            <a:fillRect/>
          </a:stretch>
        </p:blipFill>
        <p:spPr>
          <a:xfrm>
            <a:off x="5837763" y="3915944"/>
            <a:ext cx="914479" cy="914479"/>
          </a:xfrm>
          <a:prstGeom prst="rect">
            <a:avLst/>
          </a:prstGeom>
        </p:spPr>
      </p:pic>
      <p:pic>
        <p:nvPicPr>
          <p:cNvPr id="22" name="صورة 21">
            <a:extLst>
              <a:ext uri="{FF2B5EF4-FFF2-40B4-BE49-F238E27FC236}">
                <a16:creationId xmlns:a16="http://schemas.microsoft.com/office/drawing/2014/main" id="{7628C95E-2C80-4038-A33D-7398BD7B9E97}"/>
              </a:ext>
            </a:extLst>
          </p:cNvPr>
          <p:cNvPicPr>
            <a:picLocks noChangeAspect="1"/>
          </p:cNvPicPr>
          <p:nvPr/>
        </p:nvPicPr>
        <p:blipFill>
          <a:blip r:embed="rId8"/>
          <a:stretch>
            <a:fillRect/>
          </a:stretch>
        </p:blipFill>
        <p:spPr>
          <a:xfrm>
            <a:off x="5811629" y="4995368"/>
            <a:ext cx="914479" cy="914479"/>
          </a:xfrm>
          <a:prstGeom prst="rect">
            <a:avLst/>
          </a:prstGeom>
        </p:spPr>
      </p:pic>
      <p:pic>
        <p:nvPicPr>
          <p:cNvPr id="24" name="صورة 23">
            <a:extLst>
              <a:ext uri="{FF2B5EF4-FFF2-40B4-BE49-F238E27FC236}">
                <a16:creationId xmlns:a16="http://schemas.microsoft.com/office/drawing/2014/main" id="{4000A2B9-7D7A-4C91-A134-365D06BAC0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215" y="3444588"/>
            <a:ext cx="2052828" cy="2080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صورة 25">
            <a:extLst>
              <a:ext uri="{FF2B5EF4-FFF2-40B4-BE49-F238E27FC236}">
                <a16:creationId xmlns:a16="http://schemas.microsoft.com/office/drawing/2014/main" id="{866613A1-1F35-4F20-AE65-88A1C43F6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5644" y="3459598"/>
            <a:ext cx="2007227" cy="2080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500" fill="hold"/>
                                        <p:tgtEl>
                                          <p:spTgt spid="6"/>
                                        </p:tgtEl>
                                        <p:attrNameLst>
                                          <p:attrName>ppt_x</p:attrName>
                                        </p:attrNameLst>
                                      </p:cBhvr>
                                      <p:tavLst>
                                        <p:tav tm="0">
                                          <p:val>
                                            <p:strVal val="#ppt_x"/>
                                          </p:val>
                                        </p:tav>
                                        <p:tav tm="100000">
                                          <p:val>
                                            <p:strVal val="#ppt_x"/>
                                          </p:val>
                                        </p:tav>
                                      </p:tavLst>
                                    </p:anim>
                                    <p:anim calcmode="lin" valueType="num">
                                      <p:cBhvr additive="base">
                                        <p:cTn id="7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387635" y="149833"/>
            <a:ext cx="5201133" cy="739056"/>
          </a:xfrm>
        </p:spPr>
        <p:txBody>
          <a:bodyPr>
            <a:noAutofit/>
          </a:bodyPr>
          <a:lstStyle/>
          <a:p>
            <a:pPr algn="ctr"/>
            <a:r>
              <a:rPr lang="ar-SA" dirty="0">
                <a:solidFill>
                  <a:srgbClr val="FF0000"/>
                </a:solidFill>
              </a:rPr>
              <a:t>تنظيم مجموعات المكتبة الرقمية</a:t>
            </a:r>
            <a:br>
              <a:rPr lang="ar-SA" dirty="0">
                <a:solidFill>
                  <a:srgbClr val="FF0000"/>
                </a:solidFill>
              </a:rPr>
            </a:br>
            <a:r>
              <a:rPr lang="ar-SA" dirty="0">
                <a:solidFill>
                  <a:srgbClr val="FF0000"/>
                </a:solidFill>
              </a:rPr>
              <a:t/>
            </a:r>
            <a:br>
              <a:rPr lang="ar-SA" dirty="0">
                <a:solidFill>
                  <a:srgbClr val="FF0000"/>
                </a:solidFill>
              </a:rPr>
            </a:br>
            <a:endParaRPr lang="en-US" dirty="0">
              <a:solidFill>
                <a:srgbClr val="FF0000"/>
              </a:solidFill>
            </a:endParaRPr>
          </a:p>
        </p:txBody>
      </p:sp>
      <p:grpSp>
        <p:nvGrpSpPr>
          <p:cNvPr id="4" name="Group 3"/>
          <p:cNvGrpSpPr/>
          <p:nvPr/>
        </p:nvGrpSpPr>
        <p:grpSpPr>
          <a:xfrm>
            <a:off x="955991" y="1294250"/>
            <a:ext cx="2761099" cy="3131589"/>
            <a:chOff x="1073783" y="1437126"/>
            <a:chExt cx="2057400" cy="2333466"/>
          </a:xfrm>
        </p:grpSpPr>
        <p:grpSp>
          <p:nvGrpSpPr>
            <p:cNvPr id="40" name="Group 87"/>
            <p:cNvGrpSpPr/>
            <p:nvPr/>
          </p:nvGrpSpPr>
          <p:grpSpPr>
            <a:xfrm>
              <a:off x="1073783" y="1437126"/>
              <a:ext cx="2057400" cy="2333466"/>
              <a:chOff x="1073783" y="1305084"/>
              <a:chExt cx="2057400" cy="2333466"/>
            </a:xfrm>
          </p:grpSpPr>
          <p:sp>
            <p:nvSpPr>
              <p:cNvPr id="41" name="Round Same Side Corner Rectangle 4"/>
              <p:cNvSpPr/>
              <p:nvPr/>
            </p:nvSpPr>
            <p:spPr>
              <a:xfrm>
                <a:off x="1073783" y="1504950"/>
                <a:ext cx="2057400" cy="609600"/>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42" name="Round Same Side Corner Rectangle 5"/>
              <p:cNvSpPr/>
              <p:nvPr/>
            </p:nvSpPr>
            <p:spPr>
              <a:xfrm rot="10800000">
                <a:off x="1073783" y="2114550"/>
                <a:ext cx="2057400" cy="1524000"/>
              </a:xfrm>
              <a:prstGeom prst="round2SameRect">
                <a:avLst>
                  <a:gd name="adj1" fmla="val 4584"/>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43" name="Folded Corner 6"/>
              <p:cNvSpPr/>
              <p:nvPr/>
            </p:nvSpPr>
            <p:spPr>
              <a:xfrm>
                <a:off x="1130933" y="2114550"/>
                <a:ext cx="1958339" cy="1447800"/>
              </a:xfrm>
              <a:prstGeom prst="foldedCorner">
                <a:avLst>
                  <a:gd name="adj" fmla="val 35049"/>
                </a:avLst>
              </a:prstGeom>
              <a:solidFill>
                <a:schemeClr val="bg1">
                  <a:lumMod val="95000"/>
                </a:schemeClr>
              </a:solidFill>
              <a:ln>
                <a:noFill/>
              </a:ln>
              <a:effectLst>
                <a:outerShdw blurRad="50800" dist="38100" dir="2700000" sx="98000" sy="98000" algn="tl" rotWithShape="0">
                  <a:schemeClr val="tx1">
                    <a:lumMod val="75000"/>
                    <a:lumOff val="25000"/>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grpSp>
            <p:nvGrpSpPr>
              <p:cNvPr id="44" name="Group 25"/>
              <p:cNvGrpSpPr/>
              <p:nvPr/>
            </p:nvGrpSpPr>
            <p:grpSpPr>
              <a:xfrm>
                <a:off x="1418274" y="1305084"/>
                <a:ext cx="1376359" cy="428622"/>
                <a:chOff x="3919541" y="1378744"/>
                <a:chExt cx="1376359" cy="428622"/>
              </a:xfrm>
            </p:grpSpPr>
            <p:grpSp>
              <p:nvGrpSpPr>
                <p:cNvPr id="45" name="Group 9"/>
                <p:cNvGrpSpPr/>
                <p:nvPr/>
              </p:nvGrpSpPr>
              <p:grpSpPr>
                <a:xfrm>
                  <a:off x="3919541" y="1378744"/>
                  <a:ext cx="152400" cy="428622"/>
                  <a:chOff x="3919541" y="1390650"/>
                  <a:chExt cx="152400" cy="428622"/>
                </a:xfrm>
              </p:grpSpPr>
              <p:sp>
                <p:nvSpPr>
                  <p:cNvPr id="61" name="Oval 60"/>
                  <p:cNvSpPr/>
                  <p:nvPr/>
                </p:nvSpPr>
                <p:spPr>
                  <a:xfrm>
                    <a:off x="3919541" y="1666872"/>
                    <a:ext cx="152400" cy="1524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62" name="Rounded Rectangle 7"/>
                  <p:cNvSpPr/>
                  <p:nvPr/>
                </p:nvSpPr>
                <p:spPr>
                  <a:xfrm>
                    <a:off x="3957641" y="1390650"/>
                    <a:ext cx="76200" cy="381000"/>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grpSp>
            <p:grpSp>
              <p:nvGrpSpPr>
                <p:cNvPr id="46" name="Group 10"/>
                <p:cNvGrpSpPr/>
                <p:nvPr/>
              </p:nvGrpSpPr>
              <p:grpSpPr>
                <a:xfrm>
                  <a:off x="4164333" y="1378744"/>
                  <a:ext cx="152400" cy="428622"/>
                  <a:chOff x="3919541" y="1390650"/>
                  <a:chExt cx="152400" cy="428622"/>
                </a:xfrm>
              </p:grpSpPr>
              <p:sp>
                <p:nvSpPr>
                  <p:cNvPr id="59" name="Oval 58"/>
                  <p:cNvSpPr/>
                  <p:nvPr/>
                </p:nvSpPr>
                <p:spPr>
                  <a:xfrm>
                    <a:off x="3919541" y="1666872"/>
                    <a:ext cx="152400" cy="1524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60" name="Rounded Rectangle 12"/>
                  <p:cNvSpPr/>
                  <p:nvPr/>
                </p:nvSpPr>
                <p:spPr>
                  <a:xfrm>
                    <a:off x="3957641" y="1390650"/>
                    <a:ext cx="76200" cy="381000"/>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grpSp>
            <p:grpSp>
              <p:nvGrpSpPr>
                <p:cNvPr id="47" name="Group 13"/>
                <p:cNvGrpSpPr/>
                <p:nvPr/>
              </p:nvGrpSpPr>
              <p:grpSpPr>
                <a:xfrm>
                  <a:off x="4409125" y="1378744"/>
                  <a:ext cx="152400" cy="428622"/>
                  <a:chOff x="3919541" y="1390650"/>
                  <a:chExt cx="152400" cy="428622"/>
                </a:xfrm>
              </p:grpSpPr>
              <p:sp>
                <p:nvSpPr>
                  <p:cNvPr id="57" name="Oval 56"/>
                  <p:cNvSpPr/>
                  <p:nvPr/>
                </p:nvSpPr>
                <p:spPr>
                  <a:xfrm>
                    <a:off x="3919541" y="1666872"/>
                    <a:ext cx="152400" cy="1524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58" name="Rounded Rectangle 15"/>
                  <p:cNvSpPr/>
                  <p:nvPr/>
                </p:nvSpPr>
                <p:spPr>
                  <a:xfrm>
                    <a:off x="3957641" y="1390650"/>
                    <a:ext cx="76200" cy="381000"/>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grpSp>
            <p:grpSp>
              <p:nvGrpSpPr>
                <p:cNvPr id="48" name="Group 16"/>
                <p:cNvGrpSpPr/>
                <p:nvPr/>
              </p:nvGrpSpPr>
              <p:grpSpPr>
                <a:xfrm>
                  <a:off x="4653917" y="1378744"/>
                  <a:ext cx="152400" cy="428622"/>
                  <a:chOff x="3919541" y="1390650"/>
                  <a:chExt cx="152400" cy="428622"/>
                </a:xfrm>
              </p:grpSpPr>
              <p:sp>
                <p:nvSpPr>
                  <p:cNvPr id="55" name="Oval 54"/>
                  <p:cNvSpPr/>
                  <p:nvPr/>
                </p:nvSpPr>
                <p:spPr>
                  <a:xfrm>
                    <a:off x="3919541" y="1666872"/>
                    <a:ext cx="152400" cy="1524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56" name="Rounded Rectangle 18"/>
                  <p:cNvSpPr/>
                  <p:nvPr/>
                </p:nvSpPr>
                <p:spPr>
                  <a:xfrm>
                    <a:off x="3957641" y="1390650"/>
                    <a:ext cx="76200" cy="381000"/>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grpSp>
            <p:grpSp>
              <p:nvGrpSpPr>
                <p:cNvPr id="49" name="Group 19"/>
                <p:cNvGrpSpPr/>
                <p:nvPr/>
              </p:nvGrpSpPr>
              <p:grpSpPr>
                <a:xfrm>
                  <a:off x="4898709" y="1378744"/>
                  <a:ext cx="152400" cy="428622"/>
                  <a:chOff x="3919541" y="1390650"/>
                  <a:chExt cx="152400" cy="428622"/>
                </a:xfrm>
              </p:grpSpPr>
              <p:sp>
                <p:nvSpPr>
                  <p:cNvPr id="53" name="Oval 52"/>
                  <p:cNvSpPr/>
                  <p:nvPr/>
                </p:nvSpPr>
                <p:spPr>
                  <a:xfrm>
                    <a:off x="3919541" y="1666872"/>
                    <a:ext cx="152400" cy="1524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54" name="Rounded Rectangle 21"/>
                  <p:cNvSpPr/>
                  <p:nvPr/>
                </p:nvSpPr>
                <p:spPr>
                  <a:xfrm>
                    <a:off x="3957641" y="1390650"/>
                    <a:ext cx="76200" cy="381000"/>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grpSp>
            <p:grpSp>
              <p:nvGrpSpPr>
                <p:cNvPr id="50" name="Group 22"/>
                <p:cNvGrpSpPr/>
                <p:nvPr/>
              </p:nvGrpSpPr>
              <p:grpSpPr>
                <a:xfrm>
                  <a:off x="5143500" y="1378744"/>
                  <a:ext cx="152400" cy="428622"/>
                  <a:chOff x="3919541" y="1390650"/>
                  <a:chExt cx="152400" cy="428622"/>
                </a:xfrm>
              </p:grpSpPr>
              <p:sp>
                <p:nvSpPr>
                  <p:cNvPr id="51" name="Oval 50"/>
                  <p:cNvSpPr/>
                  <p:nvPr/>
                </p:nvSpPr>
                <p:spPr>
                  <a:xfrm>
                    <a:off x="3919541" y="1666872"/>
                    <a:ext cx="152400" cy="1524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52" name="Rounded Rectangle 24"/>
                  <p:cNvSpPr/>
                  <p:nvPr/>
                </p:nvSpPr>
                <p:spPr>
                  <a:xfrm>
                    <a:off x="3957641" y="1390650"/>
                    <a:ext cx="76200" cy="381000"/>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grpSp>
          </p:grpSp>
        </p:grpSp>
        <p:sp>
          <p:nvSpPr>
            <p:cNvPr id="63" name="Text Placeholder 3"/>
            <p:cNvSpPr txBox="1">
              <a:spLocks/>
            </p:cNvSpPr>
            <p:nvPr/>
          </p:nvSpPr>
          <p:spPr>
            <a:xfrm>
              <a:off x="1971695" y="1708993"/>
              <a:ext cx="261586" cy="61920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eaLnBrk="1" fontAlgn="auto" hangingPunct="1">
                <a:spcBef>
                  <a:spcPct val="20000"/>
                </a:spcBef>
                <a:spcAft>
                  <a:spcPts val="0"/>
                </a:spcAft>
                <a:buFont typeface="Arial" pitchFamily="34" charset="0"/>
                <a:buNone/>
                <a:defRPr/>
              </a:pPr>
              <a:r>
                <a:rPr lang="ar-SA" sz="5400" dirty="0">
                  <a:solidFill>
                    <a:prstClr val="white"/>
                  </a:solidFill>
                  <a:latin typeface="Calibri" panose="020F0502020204030204"/>
                  <a:cs typeface="Calibri" panose="020F0502020204030204" pitchFamily="34" charset="0"/>
                </a:rPr>
                <a:t>3</a:t>
              </a:r>
              <a:endParaRPr lang="en-US" sz="5400" dirty="0">
                <a:solidFill>
                  <a:prstClr val="white"/>
                </a:solidFill>
                <a:latin typeface="Calibri" panose="020F0502020204030204"/>
                <a:cs typeface="Calibri" panose="020F0502020204030204" pitchFamily="34" charset="0"/>
              </a:endParaRPr>
            </a:p>
          </p:txBody>
        </p:sp>
      </p:grpSp>
      <p:sp>
        <p:nvSpPr>
          <p:cNvPr id="178" name="TextBox 177"/>
          <p:cNvSpPr txBox="1"/>
          <p:nvPr/>
        </p:nvSpPr>
        <p:spPr>
          <a:xfrm>
            <a:off x="955990" y="4511266"/>
            <a:ext cx="2761100" cy="2056140"/>
          </a:xfrm>
          <a:prstGeom prst="rect">
            <a:avLst/>
          </a:prstGeom>
          <a:noFill/>
        </p:spPr>
        <p:txBody>
          <a:bodyPr wrap="square" lIns="0" rIns="0" rtlCol="0" anchor="ctr">
            <a:spAutoFit/>
          </a:bodyPr>
          <a:lstStyle/>
          <a:p>
            <a:pPr algn="ctr" rtl="1">
              <a:lnSpc>
                <a:spcPct val="115000"/>
              </a:lnSpc>
              <a:spcAft>
                <a:spcPts val="1000"/>
              </a:spcAft>
            </a:pPr>
            <a:r>
              <a:rPr lang="ar-SA" sz="1600" b="1" dirty="0">
                <a:solidFill>
                  <a:schemeClr val="accent2"/>
                </a:solidFill>
                <a:latin typeface="Calibri"/>
                <a:ea typeface="Calibri"/>
              </a:rPr>
              <a:t>تعد محركات البحث بمثابة كشافات شاملة للإنترنت، وعلي الرغم من أنها تهدف إلي تكشيف كل كلمة واردة في كل صفحة من صفحات الإنترنت إلا أنها لا تحقق هذا الهدف الذي يعد مستحيلاً، ولكنها تكشف ما يقارب 60-80% نت المعلومات المتوافرة علي الإنترنت</a:t>
            </a:r>
            <a:endParaRPr lang="en-US" sz="1600" b="1" dirty="0">
              <a:solidFill>
                <a:schemeClr val="accent2"/>
              </a:solidFill>
              <a:effectLst/>
              <a:latin typeface="Calibri"/>
              <a:ea typeface="Calibri"/>
              <a:cs typeface="Arial"/>
            </a:endParaRPr>
          </a:p>
        </p:txBody>
      </p:sp>
      <p:grpSp>
        <p:nvGrpSpPr>
          <p:cNvPr id="9" name="Group 8"/>
          <p:cNvGrpSpPr/>
          <p:nvPr/>
        </p:nvGrpSpPr>
        <p:grpSpPr>
          <a:xfrm>
            <a:off x="4715451" y="1275200"/>
            <a:ext cx="2761099" cy="3131589"/>
            <a:chOff x="4715451" y="1275200"/>
            <a:chExt cx="2761099" cy="3131589"/>
          </a:xfrm>
        </p:grpSpPr>
        <p:sp>
          <p:nvSpPr>
            <p:cNvPr id="187" name="Round Same Side Corner Rectangle 4"/>
            <p:cNvSpPr/>
            <p:nvPr/>
          </p:nvSpPr>
          <p:spPr>
            <a:xfrm>
              <a:off x="4715451" y="1543427"/>
              <a:ext cx="2761099" cy="818103"/>
            </a:xfrm>
            <a:prstGeom prst="round2Same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188" name="Round Same Side Corner Rectangle 5"/>
            <p:cNvSpPr/>
            <p:nvPr/>
          </p:nvSpPr>
          <p:spPr>
            <a:xfrm rot="10800000">
              <a:off x="4715451" y="2361530"/>
              <a:ext cx="2761099" cy="2045259"/>
            </a:xfrm>
            <a:prstGeom prst="round2SameRect">
              <a:avLst>
                <a:gd name="adj1" fmla="val 4584"/>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189" name="Folded Corner 6"/>
            <p:cNvSpPr/>
            <p:nvPr/>
          </p:nvSpPr>
          <p:spPr>
            <a:xfrm>
              <a:off x="4792148" y="2361530"/>
              <a:ext cx="2628156" cy="1942996"/>
            </a:xfrm>
            <a:prstGeom prst="foldedCorner">
              <a:avLst>
                <a:gd name="adj" fmla="val 35049"/>
              </a:avLst>
            </a:prstGeom>
            <a:solidFill>
              <a:schemeClr val="bg1">
                <a:lumMod val="95000"/>
              </a:schemeClr>
            </a:solidFill>
            <a:ln>
              <a:noFill/>
            </a:ln>
            <a:effectLst>
              <a:outerShdw blurRad="50800" dist="38100" dir="2700000" sx="98000" sy="98000" algn="tl" rotWithShape="0">
                <a:schemeClr val="tx1">
                  <a:lumMod val="75000"/>
                  <a:lumOff val="25000"/>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07" name="Oval 206"/>
            <p:cNvSpPr/>
            <p:nvPr/>
          </p:nvSpPr>
          <p:spPr>
            <a:xfrm>
              <a:off x="5177769" y="1645899"/>
              <a:ext cx="204526" cy="20452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08" name="Rounded Rectangle 7"/>
            <p:cNvSpPr/>
            <p:nvPr/>
          </p:nvSpPr>
          <p:spPr>
            <a:xfrm>
              <a:off x="5228901" y="1275200"/>
              <a:ext cx="102263" cy="511315"/>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05" name="Oval 204"/>
            <p:cNvSpPr/>
            <p:nvPr/>
          </p:nvSpPr>
          <p:spPr>
            <a:xfrm>
              <a:off x="5506288" y="1645899"/>
              <a:ext cx="204526" cy="20452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06" name="Rounded Rectangle 12"/>
            <p:cNvSpPr/>
            <p:nvPr/>
          </p:nvSpPr>
          <p:spPr>
            <a:xfrm>
              <a:off x="5557420" y="1275200"/>
              <a:ext cx="102263" cy="511315"/>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03" name="Oval 202"/>
            <p:cNvSpPr/>
            <p:nvPr/>
          </p:nvSpPr>
          <p:spPr>
            <a:xfrm>
              <a:off x="5834807" y="1645899"/>
              <a:ext cx="204526" cy="20452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04" name="Rounded Rectangle 15"/>
            <p:cNvSpPr/>
            <p:nvPr/>
          </p:nvSpPr>
          <p:spPr>
            <a:xfrm>
              <a:off x="5885939" y="1275200"/>
              <a:ext cx="102263" cy="511315"/>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01" name="Oval 200"/>
            <p:cNvSpPr/>
            <p:nvPr/>
          </p:nvSpPr>
          <p:spPr>
            <a:xfrm>
              <a:off x="6163326" y="1645899"/>
              <a:ext cx="204526" cy="20452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02" name="Rounded Rectangle 18"/>
            <p:cNvSpPr/>
            <p:nvPr/>
          </p:nvSpPr>
          <p:spPr>
            <a:xfrm>
              <a:off x="6214458" y="1275200"/>
              <a:ext cx="102263" cy="511315"/>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199" name="Oval 198"/>
            <p:cNvSpPr/>
            <p:nvPr/>
          </p:nvSpPr>
          <p:spPr>
            <a:xfrm>
              <a:off x="6491845" y="1645899"/>
              <a:ext cx="204526" cy="20452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00" name="Rounded Rectangle 21"/>
            <p:cNvSpPr/>
            <p:nvPr/>
          </p:nvSpPr>
          <p:spPr>
            <a:xfrm>
              <a:off x="6542977" y="1275200"/>
              <a:ext cx="102263" cy="511315"/>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197" name="Oval 196"/>
            <p:cNvSpPr/>
            <p:nvPr/>
          </p:nvSpPr>
          <p:spPr>
            <a:xfrm>
              <a:off x="6820362" y="1645899"/>
              <a:ext cx="204526" cy="20452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198" name="Rounded Rectangle 24"/>
            <p:cNvSpPr/>
            <p:nvPr/>
          </p:nvSpPr>
          <p:spPr>
            <a:xfrm>
              <a:off x="6871494" y="1275200"/>
              <a:ext cx="102263" cy="511315"/>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185" name="Text Placeholder 3"/>
            <p:cNvSpPr txBox="1">
              <a:spLocks/>
            </p:cNvSpPr>
            <p:nvPr/>
          </p:nvSpPr>
          <p:spPr>
            <a:xfrm>
              <a:off x="5920480" y="1640055"/>
              <a:ext cx="351057" cy="83099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eaLnBrk="1" fontAlgn="auto" hangingPunct="1">
                <a:spcBef>
                  <a:spcPct val="20000"/>
                </a:spcBef>
                <a:spcAft>
                  <a:spcPts val="0"/>
                </a:spcAft>
                <a:buFont typeface="Arial" pitchFamily="34" charset="0"/>
                <a:buNone/>
                <a:defRPr/>
              </a:pPr>
              <a:r>
                <a:rPr lang="ar-SA" sz="5400" dirty="0">
                  <a:solidFill>
                    <a:prstClr val="white"/>
                  </a:solidFill>
                  <a:latin typeface="Calibri" panose="020F0502020204030204"/>
                  <a:cs typeface="Calibri" panose="020F0502020204030204" pitchFamily="34" charset="0"/>
                </a:rPr>
                <a:t>2</a:t>
              </a:r>
              <a:endParaRPr lang="en-US" sz="5400" dirty="0">
                <a:solidFill>
                  <a:prstClr val="white"/>
                </a:solidFill>
                <a:latin typeface="Calibri" panose="020F0502020204030204"/>
                <a:cs typeface="Calibri" panose="020F0502020204030204" pitchFamily="34" charset="0"/>
              </a:endParaRPr>
            </a:p>
          </p:txBody>
        </p:sp>
        <p:sp>
          <p:nvSpPr>
            <p:cNvPr id="186" name="Text Placeholder 3"/>
            <p:cNvSpPr txBox="1">
              <a:spLocks/>
            </p:cNvSpPr>
            <p:nvPr/>
          </p:nvSpPr>
          <p:spPr>
            <a:xfrm>
              <a:off x="4805967" y="2748979"/>
              <a:ext cx="2526334" cy="61555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eaLnBrk="1" fontAlgn="auto" hangingPunct="1">
                <a:spcBef>
                  <a:spcPct val="20000"/>
                </a:spcBef>
                <a:spcAft>
                  <a:spcPts val="0"/>
                </a:spcAft>
                <a:buFont typeface="Arial" pitchFamily="34" charset="0"/>
                <a:buNone/>
                <a:defRPr/>
              </a:pPr>
              <a:r>
                <a:rPr lang="ar-SA" sz="4000" b="1" dirty="0">
                  <a:solidFill>
                    <a:schemeClr val="accent6"/>
                  </a:solidFill>
                  <a:latin typeface="Calibri" panose="020F0502020204030204"/>
                  <a:cs typeface="Calibri" panose="020F0502020204030204" pitchFamily="34" charset="0"/>
                </a:rPr>
                <a:t>بيانات البيانات</a:t>
              </a:r>
              <a:endParaRPr lang="en-US" sz="2800" b="1" dirty="0">
                <a:solidFill>
                  <a:schemeClr val="accent6"/>
                </a:solidFill>
                <a:latin typeface="Calibri" panose="020F0502020204030204"/>
                <a:cs typeface="Calibri" panose="020F0502020204030204" pitchFamily="34" charset="0"/>
              </a:endParaRPr>
            </a:p>
          </p:txBody>
        </p:sp>
      </p:grpSp>
      <p:sp>
        <p:nvSpPr>
          <p:cNvPr id="183" name="TextBox 182"/>
          <p:cNvSpPr txBox="1"/>
          <p:nvPr/>
        </p:nvSpPr>
        <p:spPr>
          <a:xfrm>
            <a:off x="4715450" y="4624659"/>
            <a:ext cx="2761100" cy="1791260"/>
          </a:xfrm>
          <a:prstGeom prst="rect">
            <a:avLst/>
          </a:prstGeom>
          <a:noFill/>
        </p:spPr>
        <p:txBody>
          <a:bodyPr wrap="square" lIns="0" rIns="0" rtlCol="0" anchor="ctr">
            <a:spAutoFit/>
          </a:bodyPr>
          <a:lstStyle/>
          <a:p>
            <a:pPr algn="ctr" rtl="1">
              <a:lnSpc>
                <a:spcPct val="115000"/>
              </a:lnSpc>
              <a:spcAft>
                <a:spcPts val="1000"/>
              </a:spcAft>
            </a:pPr>
            <a:r>
              <a:rPr lang="ar-SA" sz="1600" b="1" dirty="0">
                <a:solidFill>
                  <a:schemeClr val="accent6"/>
                </a:solidFill>
                <a:latin typeface="Calibri"/>
                <a:ea typeface="Calibri"/>
              </a:rPr>
              <a:t>بيانات تصف بيانات أخري، وهذا المصطلح وإن لم يستخدم بهذا المعني إلا حديثاً في سياق الحديث عن تنظيم المكتبات الرقمية وموارد المعلومات الإلكترونية معروف، إلا أنه معروف لدي المكتبتين منذ القدم لكن بمسمي الفهرس</a:t>
            </a:r>
            <a:endParaRPr lang="en-US" sz="5400" b="1" dirty="0">
              <a:solidFill>
                <a:schemeClr val="accent6"/>
              </a:solidFill>
              <a:effectLst/>
              <a:latin typeface="Calibri"/>
              <a:ea typeface="Calibri"/>
              <a:cs typeface="Arial"/>
            </a:endParaRPr>
          </a:p>
        </p:txBody>
      </p:sp>
      <p:grpSp>
        <p:nvGrpSpPr>
          <p:cNvPr id="10" name="Group 9"/>
          <p:cNvGrpSpPr/>
          <p:nvPr/>
        </p:nvGrpSpPr>
        <p:grpSpPr>
          <a:xfrm>
            <a:off x="8474910" y="1275200"/>
            <a:ext cx="2761099" cy="3131589"/>
            <a:chOff x="8474910" y="1275200"/>
            <a:chExt cx="2761099" cy="3131589"/>
          </a:xfrm>
        </p:grpSpPr>
        <p:sp>
          <p:nvSpPr>
            <p:cNvPr id="217" name="Round Same Side Corner Rectangle 4"/>
            <p:cNvSpPr/>
            <p:nvPr/>
          </p:nvSpPr>
          <p:spPr>
            <a:xfrm>
              <a:off x="8474910" y="1543427"/>
              <a:ext cx="2761099" cy="818103"/>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600" dirty="0">
                <a:solidFill>
                  <a:prstClr val="white"/>
                </a:solidFill>
              </a:endParaRPr>
            </a:p>
          </p:txBody>
        </p:sp>
        <p:sp>
          <p:nvSpPr>
            <p:cNvPr id="218" name="Round Same Side Corner Rectangle 5"/>
            <p:cNvSpPr/>
            <p:nvPr/>
          </p:nvSpPr>
          <p:spPr>
            <a:xfrm rot="10800000">
              <a:off x="8474910" y="2361530"/>
              <a:ext cx="2761099" cy="2045259"/>
            </a:xfrm>
            <a:prstGeom prst="round2SameRect">
              <a:avLst>
                <a:gd name="adj1" fmla="val 4584"/>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19" name="Folded Corner 6"/>
            <p:cNvSpPr/>
            <p:nvPr/>
          </p:nvSpPr>
          <p:spPr>
            <a:xfrm>
              <a:off x="8551607" y="2361530"/>
              <a:ext cx="2628156" cy="1942996"/>
            </a:xfrm>
            <a:prstGeom prst="foldedCorner">
              <a:avLst>
                <a:gd name="adj" fmla="val 35049"/>
              </a:avLst>
            </a:prstGeom>
            <a:solidFill>
              <a:schemeClr val="bg1">
                <a:lumMod val="95000"/>
              </a:schemeClr>
            </a:solidFill>
            <a:ln>
              <a:noFill/>
            </a:ln>
            <a:effectLst>
              <a:outerShdw blurRad="50800" dist="38100" dir="2700000" sx="98000" sy="98000" algn="tl" rotWithShape="0">
                <a:schemeClr val="tx1">
                  <a:lumMod val="75000"/>
                  <a:lumOff val="25000"/>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37" name="Oval 236"/>
            <p:cNvSpPr/>
            <p:nvPr/>
          </p:nvSpPr>
          <p:spPr>
            <a:xfrm>
              <a:off x="8937228" y="1645899"/>
              <a:ext cx="204526" cy="20452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38" name="Rounded Rectangle 7"/>
            <p:cNvSpPr/>
            <p:nvPr/>
          </p:nvSpPr>
          <p:spPr>
            <a:xfrm>
              <a:off x="8988360" y="1275200"/>
              <a:ext cx="102263" cy="511315"/>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35" name="Oval 234"/>
            <p:cNvSpPr/>
            <p:nvPr/>
          </p:nvSpPr>
          <p:spPr>
            <a:xfrm>
              <a:off x="9265747" y="1645899"/>
              <a:ext cx="204526" cy="20452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36" name="Rounded Rectangle 12"/>
            <p:cNvSpPr/>
            <p:nvPr/>
          </p:nvSpPr>
          <p:spPr>
            <a:xfrm>
              <a:off x="9316879" y="1275200"/>
              <a:ext cx="102263" cy="511315"/>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33" name="Oval 232"/>
            <p:cNvSpPr/>
            <p:nvPr/>
          </p:nvSpPr>
          <p:spPr>
            <a:xfrm>
              <a:off x="9594266" y="1645899"/>
              <a:ext cx="204526" cy="20452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34" name="Rounded Rectangle 15"/>
            <p:cNvSpPr/>
            <p:nvPr/>
          </p:nvSpPr>
          <p:spPr>
            <a:xfrm>
              <a:off x="9645398" y="1275200"/>
              <a:ext cx="102263" cy="511315"/>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31" name="Oval 230"/>
            <p:cNvSpPr/>
            <p:nvPr/>
          </p:nvSpPr>
          <p:spPr>
            <a:xfrm>
              <a:off x="9922785" y="1645899"/>
              <a:ext cx="204526" cy="20452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32" name="Rounded Rectangle 18"/>
            <p:cNvSpPr/>
            <p:nvPr/>
          </p:nvSpPr>
          <p:spPr>
            <a:xfrm>
              <a:off x="9973917" y="1275200"/>
              <a:ext cx="102263" cy="511315"/>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29" name="Oval 228"/>
            <p:cNvSpPr/>
            <p:nvPr/>
          </p:nvSpPr>
          <p:spPr>
            <a:xfrm>
              <a:off x="10251304" y="1645899"/>
              <a:ext cx="204526" cy="20452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30" name="Rounded Rectangle 21"/>
            <p:cNvSpPr/>
            <p:nvPr/>
          </p:nvSpPr>
          <p:spPr>
            <a:xfrm>
              <a:off x="10302436" y="1275200"/>
              <a:ext cx="102263" cy="511315"/>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27" name="Oval 226"/>
            <p:cNvSpPr/>
            <p:nvPr/>
          </p:nvSpPr>
          <p:spPr>
            <a:xfrm>
              <a:off x="10579821" y="1645899"/>
              <a:ext cx="204526" cy="20452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28" name="Rounded Rectangle 24"/>
            <p:cNvSpPr/>
            <p:nvPr/>
          </p:nvSpPr>
          <p:spPr>
            <a:xfrm>
              <a:off x="10630953" y="1275200"/>
              <a:ext cx="102263" cy="511315"/>
            </a:xfrm>
            <a:prstGeom prst="roundRect">
              <a:avLst>
                <a:gd name="adj" fmla="val 38542"/>
              </a:avLst>
            </a:prstGeom>
            <a:gradFill>
              <a:gsLst>
                <a:gs pos="2000">
                  <a:schemeClr val="tx1">
                    <a:lumMod val="50000"/>
                    <a:lumOff val="5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prstClr val="white"/>
                </a:solidFill>
              </a:endParaRPr>
            </a:p>
          </p:txBody>
        </p:sp>
        <p:sp>
          <p:nvSpPr>
            <p:cNvPr id="215" name="Text Placeholder 3"/>
            <p:cNvSpPr txBox="1">
              <a:spLocks/>
            </p:cNvSpPr>
            <p:nvPr/>
          </p:nvSpPr>
          <p:spPr>
            <a:xfrm>
              <a:off x="9679937" y="1640055"/>
              <a:ext cx="351058" cy="830997"/>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eaLnBrk="1" fontAlgn="auto" hangingPunct="1">
                <a:spcBef>
                  <a:spcPct val="20000"/>
                </a:spcBef>
                <a:spcAft>
                  <a:spcPts val="0"/>
                </a:spcAft>
                <a:buFont typeface="Arial" pitchFamily="34" charset="0"/>
                <a:buNone/>
                <a:defRPr/>
              </a:pPr>
              <a:r>
                <a:rPr lang="ar-SA" sz="5400" dirty="0">
                  <a:solidFill>
                    <a:prstClr val="white"/>
                  </a:solidFill>
                  <a:latin typeface="Calibri" panose="020F0502020204030204"/>
                  <a:cs typeface="Calibri" panose="020F0502020204030204" pitchFamily="34" charset="0"/>
                </a:rPr>
                <a:t>1</a:t>
              </a:r>
              <a:endParaRPr lang="en-US" sz="5400" dirty="0">
                <a:solidFill>
                  <a:prstClr val="white"/>
                </a:solidFill>
                <a:latin typeface="Calibri" panose="020F0502020204030204"/>
                <a:cs typeface="Calibri" panose="020F0502020204030204" pitchFamily="34" charset="0"/>
              </a:endParaRPr>
            </a:p>
          </p:txBody>
        </p:sp>
        <p:sp>
          <p:nvSpPr>
            <p:cNvPr id="216" name="Text Placeholder 3"/>
            <p:cNvSpPr txBox="1">
              <a:spLocks/>
            </p:cNvSpPr>
            <p:nvPr/>
          </p:nvSpPr>
          <p:spPr>
            <a:xfrm>
              <a:off x="9081447" y="2785827"/>
              <a:ext cx="1434688" cy="61555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eaLnBrk="1" fontAlgn="auto" hangingPunct="1">
                <a:spcBef>
                  <a:spcPct val="20000"/>
                </a:spcBef>
                <a:spcAft>
                  <a:spcPts val="0"/>
                </a:spcAft>
                <a:buFont typeface="Arial" pitchFamily="34" charset="0"/>
                <a:buNone/>
                <a:defRPr/>
              </a:pPr>
              <a:r>
                <a:rPr lang="ar-SA" sz="4000" b="1" dirty="0">
                  <a:solidFill>
                    <a:srgbClr val="0D95BC"/>
                  </a:solidFill>
                  <a:latin typeface="Calibri" panose="020F0502020204030204"/>
                  <a:cs typeface="Calibri" panose="020F0502020204030204" pitchFamily="34" charset="0"/>
                </a:rPr>
                <a:t>التصنيف</a:t>
              </a:r>
              <a:endParaRPr lang="en-US" sz="4400" b="1" dirty="0">
                <a:solidFill>
                  <a:srgbClr val="0D95BC"/>
                </a:solidFill>
                <a:latin typeface="Calibri" panose="020F0502020204030204"/>
                <a:cs typeface="Calibri" panose="020F0502020204030204" pitchFamily="34" charset="0"/>
              </a:endParaRPr>
            </a:p>
          </p:txBody>
        </p:sp>
      </p:grpSp>
      <p:sp>
        <p:nvSpPr>
          <p:cNvPr id="213" name="TextBox 212"/>
          <p:cNvSpPr txBox="1"/>
          <p:nvPr/>
        </p:nvSpPr>
        <p:spPr>
          <a:xfrm>
            <a:off x="8485135" y="4643705"/>
            <a:ext cx="2761099" cy="1791260"/>
          </a:xfrm>
          <a:prstGeom prst="rect">
            <a:avLst/>
          </a:prstGeom>
          <a:noFill/>
        </p:spPr>
        <p:txBody>
          <a:bodyPr wrap="square" lIns="0" rIns="0" rtlCol="0" anchor="ctr">
            <a:spAutoFit/>
          </a:bodyPr>
          <a:lstStyle/>
          <a:p>
            <a:pPr algn="ctr" rtl="1">
              <a:lnSpc>
                <a:spcPct val="115000"/>
              </a:lnSpc>
              <a:spcAft>
                <a:spcPts val="1000"/>
              </a:spcAft>
            </a:pPr>
            <a:r>
              <a:rPr lang="ar-EG" sz="1600" b="1" dirty="0">
                <a:solidFill>
                  <a:schemeClr val="accent5"/>
                </a:solidFill>
                <a:latin typeface="Calibri"/>
                <a:ea typeface="Calibri"/>
              </a:rPr>
              <a:t>صنف مجموعات المكتبة الرقمية ليسهل على المستخدم الإبحار</a:t>
            </a:r>
            <a:r>
              <a:rPr lang="en-US" sz="1600" b="1" dirty="0">
                <a:solidFill>
                  <a:schemeClr val="accent5"/>
                </a:solidFill>
                <a:latin typeface="Calibri"/>
                <a:ea typeface="Calibri"/>
                <a:cs typeface="Arial"/>
              </a:rPr>
              <a:t> navigation </a:t>
            </a:r>
            <a:r>
              <a:rPr lang="ar-EG" sz="1600" b="1" dirty="0">
                <a:solidFill>
                  <a:schemeClr val="accent5"/>
                </a:solidFill>
                <a:latin typeface="Calibri"/>
                <a:ea typeface="Calibri"/>
              </a:rPr>
              <a:t>خلالها، وهو أن يتحرك المستخدم في المجموعات وينتقل من مجال موضوعي إلى آخر متفرع عنه، ومن العام إلى الخاص إلي الأخص</a:t>
            </a:r>
            <a:endParaRPr lang="en-US" sz="1600" b="1" dirty="0">
              <a:solidFill>
                <a:schemeClr val="accent5"/>
              </a:solidFill>
              <a:effectLst/>
              <a:latin typeface="Calibri"/>
              <a:ea typeface="Calibri"/>
              <a:cs typeface="Arial"/>
            </a:endParaRPr>
          </a:p>
        </p:txBody>
      </p:sp>
      <p:sp>
        <p:nvSpPr>
          <p:cNvPr id="5" name="مستطيل 4"/>
          <p:cNvSpPr/>
          <p:nvPr/>
        </p:nvSpPr>
        <p:spPr>
          <a:xfrm>
            <a:off x="955990" y="2357086"/>
            <a:ext cx="2704854" cy="1919500"/>
          </a:xfrm>
          <a:prstGeom prst="rect">
            <a:avLst/>
          </a:prstGeom>
          <a:ln>
            <a:noFill/>
          </a:ln>
        </p:spPr>
        <p:txBody>
          <a:bodyPr wrap="square">
            <a:spAutoFit/>
          </a:bodyPr>
          <a:lstStyle/>
          <a:p>
            <a:pPr lvl="0" algn="ctr" rtl="1">
              <a:lnSpc>
                <a:spcPct val="115000"/>
              </a:lnSpc>
              <a:spcAft>
                <a:spcPts val="1000"/>
              </a:spcAft>
            </a:pPr>
            <a:r>
              <a:rPr lang="ar-SA" sz="3200" b="1" dirty="0">
                <a:solidFill>
                  <a:schemeClr val="accent2"/>
                </a:solidFill>
                <a:latin typeface="Calibri"/>
                <a:ea typeface="Calibri"/>
              </a:rPr>
              <a:t>البحث والاسترجاع     عبر محركات </a:t>
            </a:r>
          </a:p>
          <a:p>
            <a:pPr lvl="0" algn="r" rtl="1">
              <a:lnSpc>
                <a:spcPct val="115000"/>
              </a:lnSpc>
              <a:spcAft>
                <a:spcPts val="1000"/>
              </a:spcAft>
            </a:pPr>
            <a:r>
              <a:rPr lang="ar-SA" sz="3200" b="1" dirty="0">
                <a:solidFill>
                  <a:schemeClr val="accent2"/>
                </a:solidFill>
                <a:latin typeface="Calibri"/>
                <a:ea typeface="Calibri"/>
              </a:rPr>
              <a:t>         البحث</a:t>
            </a:r>
            <a:endParaRPr lang="en-US" sz="3200" b="1" dirty="0">
              <a:solidFill>
                <a:schemeClr val="accent2"/>
              </a:solidFill>
              <a:latin typeface="Calibri"/>
              <a:ea typeface="Calibri"/>
              <a:cs typeface="Arial"/>
            </a:endParaRPr>
          </a:p>
        </p:txBody>
      </p:sp>
    </p:spTree>
    <p:extLst>
      <p:ext uri="{BB962C8B-B14F-4D97-AF65-F5344CB8AC3E}">
        <p14:creationId xmlns:p14="http://schemas.microsoft.com/office/powerpoint/2010/main" val="40576116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3"/>
                                        </p:tgtEl>
                                        <p:attrNameLst>
                                          <p:attrName>style.visibility</p:attrName>
                                        </p:attrNameLst>
                                      </p:cBhvr>
                                      <p:to>
                                        <p:strVal val="visible"/>
                                      </p:to>
                                    </p:set>
                                    <p:anim calcmode="lin" valueType="num">
                                      <p:cBhvr additive="base">
                                        <p:cTn id="19" dur="500" fill="hold"/>
                                        <p:tgtEl>
                                          <p:spTgt spid="213"/>
                                        </p:tgtEl>
                                        <p:attrNameLst>
                                          <p:attrName>ppt_x</p:attrName>
                                        </p:attrNameLst>
                                      </p:cBhvr>
                                      <p:tavLst>
                                        <p:tav tm="0">
                                          <p:val>
                                            <p:strVal val="#ppt_x"/>
                                          </p:val>
                                        </p:tav>
                                        <p:tav tm="100000">
                                          <p:val>
                                            <p:strVal val="#ppt_x"/>
                                          </p:val>
                                        </p:tav>
                                      </p:tavLst>
                                    </p:anim>
                                    <p:anim calcmode="lin" valueType="num">
                                      <p:cBhvr additive="base">
                                        <p:cTn id="20" dur="500" fill="hold"/>
                                        <p:tgtEl>
                                          <p:spTgt spid="2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3"/>
                                        </p:tgtEl>
                                        <p:attrNameLst>
                                          <p:attrName>style.visibility</p:attrName>
                                        </p:attrNameLst>
                                      </p:cBhvr>
                                      <p:to>
                                        <p:strVal val="visible"/>
                                      </p:to>
                                    </p:set>
                                    <p:anim calcmode="lin" valueType="num">
                                      <p:cBhvr additive="base">
                                        <p:cTn id="31" dur="500" fill="hold"/>
                                        <p:tgtEl>
                                          <p:spTgt spid="183"/>
                                        </p:tgtEl>
                                        <p:attrNameLst>
                                          <p:attrName>ppt_x</p:attrName>
                                        </p:attrNameLst>
                                      </p:cBhvr>
                                      <p:tavLst>
                                        <p:tav tm="0">
                                          <p:val>
                                            <p:strVal val="#ppt_x"/>
                                          </p:val>
                                        </p:tav>
                                        <p:tav tm="100000">
                                          <p:val>
                                            <p:strVal val="#ppt_x"/>
                                          </p:val>
                                        </p:tav>
                                      </p:tavLst>
                                    </p:anim>
                                    <p:anim calcmode="lin" valueType="num">
                                      <p:cBhvr additive="base">
                                        <p:cTn id="32" dur="500" fill="hold"/>
                                        <p:tgtEl>
                                          <p:spTgt spid="18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8"/>
                                        </p:tgtEl>
                                        <p:attrNameLst>
                                          <p:attrName>style.visibility</p:attrName>
                                        </p:attrNameLst>
                                      </p:cBhvr>
                                      <p:to>
                                        <p:strVal val="visible"/>
                                      </p:to>
                                    </p:set>
                                    <p:anim calcmode="lin" valueType="num">
                                      <p:cBhvr additive="base">
                                        <p:cTn id="47" dur="500" fill="hold"/>
                                        <p:tgtEl>
                                          <p:spTgt spid="178"/>
                                        </p:tgtEl>
                                        <p:attrNameLst>
                                          <p:attrName>ppt_x</p:attrName>
                                        </p:attrNameLst>
                                      </p:cBhvr>
                                      <p:tavLst>
                                        <p:tav tm="0">
                                          <p:val>
                                            <p:strVal val="#ppt_x"/>
                                          </p:val>
                                        </p:tav>
                                        <p:tav tm="100000">
                                          <p:val>
                                            <p:strVal val="#ppt_x"/>
                                          </p:val>
                                        </p:tav>
                                      </p:tavLst>
                                    </p:anim>
                                    <p:anim calcmode="lin" valueType="num">
                                      <p:cBhvr additive="base">
                                        <p:cTn id="48" dur="500" fill="hold"/>
                                        <p:tgtEl>
                                          <p:spTgt spid="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8" grpId="0"/>
      <p:bldP spid="183" grpId="0"/>
      <p:bldP spid="21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1010424" y="182186"/>
            <a:ext cx="10515600" cy="739056"/>
          </a:xfrm>
          <a:prstGeom prst="rect">
            <a:avLst/>
          </a:prstGeom>
        </p:spPr>
        <p:txBody>
          <a:bodyPr>
            <a:normAutofit/>
          </a:bodyPr>
          <a:lst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ysClr val="windowText" lastClr="000000"/>
              </a:solidFill>
              <a:effectLst/>
              <a:uLnTx/>
              <a:uFillTx/>
              <a:latin typeface="Helvetica" panose="020B0500000000000000" pitchFamily="34" charset="0"/>
              <a:ea typeface="+mj-ea"/>
              <a:cs typeface="+mj-cs"/>
            </a:endParaRPr>
          </a:p>
        </p:txBody>
      </p:sp>
      <p:sp>
        <p:nvSpPr>
          <p:cNvPr id="4" name="Freeform 66"/>
          <p:cNvSpPr>
            <a:spLocks/>
          </p:cNvSpPr>
          <p:nvPr/>
        </p:nvSpPr>
        <p:spPr bwMode="auto">
          <a:xfrm>
            <a:off x="4556105" y="3341091"/>
            <a:ext cx="1660525" cy="1658938"/>
          </a:xfrm>
          <a:custGeom>
            <a:avLst/>
            <a:gdLst>
              <a:gd name="T0" fmla="*/ 3135 w 3137"/>
              <a:gd name="T1" fmla="*/ 1518 h 3136"/>
              <a:gd name="T2" fmla="*/ 3049 w 3137"/>
              <a:gd name="T3" fmla="*/ 1048 h 3136"/>
              <a:gd name="T4" fmla="*/ 2932 w 3137"/>
              <a:gd name="T5" fmla="*/ 793 h 3136"/>
              <a:gd name="T6" fmla="*/ 2757 w 3137"/>
              <a:gd name="T7" fmla="*/ 544 h 3136"/>
              <a:gd name="T8" fmla="*/ 2280 w 3137"/>
              <a:gd name="T9" fmla="*/ 169 h 3136"/>
              <a:gd name="T10" fmla="*/ 1732 w 3137"/>
              <a:gd name="T11" fmla="*/ 9 h 3136"/>
              <a:gd name="T12" fmla="*/ 1489 w 3137"/>
              <a:gd name="T13" fmla="*/ 2 h 3136"/>
              <a:gd name="T14" fmla="*/ 1029 w 3137"/>
              <a:gd name="T15" fmla="*/ 95 h 3136"/>
              <a:gd name="T16" fmla="*/ 631 w 3137"/>
              <a:gd name="T17" fmla="*/ 311 h 3136"/>
              <a:gd name="T18" fmla="*/ 313 w 3137"/>
              <a:gd name="T19" fmla="*/ 629 h 3136"/>
              <a:gd name="T20" fmla="*/ 95 w 3137"/>
              <a:gd name="T21" fmla="*/ 1029 h 3136"/>
              <a:gd name="T22" fmla="*/ 2 w 3137"/>
              <a:gd name="T23" fmla="*/ 1487 h 3136"/>
              <a:gd name="T24" fmla="*/ 2 w 3137"/>
              <a:gd name="T25" fmla="*/ 1587 h 3136"/>
              <a:gd name="T26" fmla="*/ 92 w 3137"/>
              <a:gd name="T27" fmla="*/ 2101 h 3136"/>
              <a:gd name="T28" fmla="*/ 403 w 3137"/>
              <a:gd name="T29" fmla="*/ 2619 h 3136"/>
              <a:gd name="T30" fmla="*/ 795 w 3137"/>
              <a:gd name="T31" fmla="*/ 2931 h 3136"/>
              <a:gd name="T32" fmla="*/ 1241 w 3137"/>
              <a:gd name="T33" fmla="*/ 3102 h 3136"/>
              <a:gd name="T34" fmla="*/ 1552 w 3137"/>
              <a:gd name="T35" fmla="*/ 3136 h 3136"/>
              <a:gd name="T36" fmla="*/ 1586 w 3137"/>
              <a:gd name="T37" fmla="*/ 3136 h 3136"/>
              <a:gd name="T38" fmla="*/ 1897 w 3137"/>
              <a:gd name="T39" fmla="*/ 3102 h 3136"/>
              <a:gd name="T40" fmla="*/ 2342 w 3137"/>
              <a:gd name="T41" fmla="*/ 2931 h 3136"/>
              <a:gd name="T42" fmla="*/ 1897 w 3137"/>
              <a:gd name="T43" fmla="*/ 2761 h 3136"/>
              <a:gd name="T44" fmla="*/ 1586 w 3137"/>
              <a:gd name="T45" fmla="*/ 2728 h 3136"/>
              <a:gd name="T46" fmla="*/ 1552 w 3137"/>
              <a:gd name="T47" fmla="*/ 2728 h 3136"/>
              <a:gd name="T48" fmla="*/ 1365 w 3137"/>
              <a:gd name="T49" fmla="*/ 2711 h 3136"/>
              <a:gd name="T50" fmla="*/ 1050 w 3137"/>
              <a:gd name="T51" fmla="*/ 2608 h 3136"/>
              <a:gd name="T52" fmla="*/ 782 w 3137"/>
              <a:gd name="T53" fmla="*/ 2422 h 3136"/>
              <a:gd name="T54" fmla="*/ 576 w 3137"/>
              <a:gd name="T55" fmla="*/ 2172 h 3136"/>
              <a:gd name="T56" fmla="*/ 446 w 3137"/>
              <a:gd name="T57" fmla="*/ 1868 h 3136"/>
              <a:gd name="T58" fmla="*/ 408 w 3137"/>
              <a:gd name="T59" fmla="*/ 1587 h 3136"/>
              <a:gd name="T60" fmla="*/ 409 w 3137"/>
              <a:gd name="T61" fmla="*/ 1508 h 3136"/>
              <a:gd name="T62" fmla="*/ 478 w 3137"/>
              <a:gd name="T63" fmla="*/ 1169 h 3136"/>
              <a:gd name="T64" fmla="*/ 638 w 3137"/>
              <a:gd name="T65" fmla="*/ 874 h 3136"/>
              <a:gd name="T66" fmla="*/ 874 w 3137"/>
              <a:gd name="T67" fmla="*/ 638 h 3136"/>
              <a:gd name="T68" fmla="*/ 1169 w 3137"/>
              <a:gd name="T69" fmla="*/ 477 h 3136"/>
              <a:gd name="T70" fmla="*/ 1509 w 3137"/>
              <a:gd name="T71" fmla="*/ 408 h 3136"/>
              <a:gd name="T72" fmla="*/ 1742 w 3137"/>
              <a:gd name="T73" fmla="*/ 419 h 3136"/>
              <a:gd name="T74" fmla="*/ 2060 w 3137"/>
              <a:gd name="T75" fmla="*/ 516 h 3136"/>
              <a:gd name="T76" fmla="*/ 2334 w 3137"/>
              <a:gd name="T77" fmla="*/ 694 h 3136"/>
              <a:gd name="T78" fmla="*/ 2547 w 3137"/>
              <a:gd name="T79" fmla="*/ 940 h 3136"/>
              <a:gd name="T80" fmla="*/ 2683 w 3137"/>
              <a:gd name="T81" fmla="*/ 1239 h 3136"/>
              <a:gd name="T82" fmla="*/ 2729 w 3137"/>
              <a:gd name="T83" fmla="*/ 1518 h 3136"/>
              <a:gd name="T84" fmla="*/ 2729 w 3137"/>
              <a:gd name="T85" fmla="*/ 1543 h 3136"/>
              <a:gd name="T86" fmla="*/ 2729 w 3137"/>
              <a:gd name="T87" fmla="*/ 1587 h 3136"/>
              <a:gd name="T88" fmla="*/ 3135 w 3137"/>
              <a:gd name="T89" fmla="*/ 1569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37" h="3136">
                <a:moveTo>
                  <a:pt x="3137" y="1521"/>
                </a:moveTo>
                <a:lnTo>
                  <a:pt x="3135" y="1520"/>
                </a:lnTo>
                <a:lnTo>
                  <a:pt x="3135" y="1518"/>
                </a:lnTo>
                <a:lnTo>
                  <a:pt x="3131" y="1421"/>
                </a:lnTo>
                <a:lnTo>
                  <a:pt x="3101" y="1229"/>
                </a:lnTo>
                <a:lnTo>
                  <a:pt x="3049" y="1048"/>
                </a:lnTo>
                <a:lnTo>
                  <a:pt x="2977" y="875"/>
                </a:lnTo>
                <a:lnTo>
                  <a:pt x="2932" y="795"/>
                </a:lnTo>
                <a:lnTo>
                  <a:pt x="2932" y="793"/>
                </a:lnTo>
                <a:lnTo>
                  <a:pt x="2932" y="793"/>
                </a:lnTo>
                <a:lnTo>
                  <a:pt x="2881" y="707"/>
                </a:lnTo>
                <a:lnTo>
                  <a:pt x="2757" y="544"/>
                </a:lnTo>
                <a:lnTo>
                  <a:pt x="2616" y="399"/>
                </a:lnTo>
                <a:lnTo>
                  <a:pt x="2456" y="274"/>
                </a:lnTo>
                <a:lnTo>
                  <a:pt x="2280" y="169"/>
                </a:lnTo>
                <a:lnTo>
                  <a:pt x="2090" y="88"/>
                </a:lnTo>
                <a:lnTo>
                  <a:pt x="1889" y="32"/>
                </a:lnTo>
                <a:lnTo>
                  <a:pt x="1732" y="9"/>
                </a:lnTo>
                <a:lnTo>
                  <a:pt x="1624" y="2"/>
                </a:lnTo>
                <a:lnTo>
                  <a:pt x="1569" y="0"/>
                </a:lnTo>
                <a:lnTo>
                  <a:pt x="1489" y="2"/>
                </a:lnTo>
                <a:lnTo>
                  <a:pt x="1330" y="18"/>
                </a:lnTo>
                <a:lnTo>
                  <a:pt x="1176" y="49"/>
                </a:lnTo>
                <a:lnTo>
                  <a:pt x="1029" y="95"/>
                </a:lnTo>
                <a:lnTo>
                  <a:pt x="888" y="154"/>
                </a:lnTo>
                <a:lnTo>
                  <a:pt x="756" y="228"/>
                </a:lnTo>
                <a:lnTo>
                  <a:pt x="631" y="311"/>
                </a:lnTo>
                <a:lnTo>
                  <a:pt x="514" y="408"/>
                </a:lnTo>
                <a:lnTo>
                  <a:pt x="408" y="514"/>
                </a:lnTo>
                <a:lnTo>
                  <a:pt x="313" y="629"/>
                </a:lnTo>
                <a:lnTo>
                  <a:pt x="228" y="754"/>
                </a:lnTo>
                <a:lnTo>
                  <a:pt x="154" y="888"/>
                </a:lnTo>
                <a:lnTo>
                  <a:pt x="95" y="1029"/>
                </a:lnTo>
                <a:lnTo>
                  <a:pt x="49" y="1176"/>
                </a:lnTo>
                <a:lnTo>
                  <a:pt x="19" y="1330"/>
                </a:lnTo>
                <a:lnTo>
                  <a:pt x="2" y="1487"/>
                </a:lnTo>
                <a:lnTo>
                  <a:pt x="0" y="1569"/>
                </a:lnTo>
                <a:lnTo>
                  <a:pt x="0" y="1577"/>
                </a:lnTo>
                <a:lnTo>
                  <a:pt x="2" y="1587"/>
                </a:lnTo>
                <a:lnTo>
                  <a:pt x="4" y="1694"/>
                </a:lnTo>
                <a:lnTo>
                  <a:pt x="36" y="1903"/>
                </a:lnTo>
                <a:lnTo>
                  <a:pt x="92" y="2101"/>
                </a:lnTo>
                <a:lnTo>
                  <a:pt x="174" y="2288"/>
                </a:lnTo>
                <a:lnTo>
                  <a:pt x="278" y="2461"/>
                </a:lnTo>
                <a:lnTo>
                  <a:pt x="403" y="2619"/>
                </a:lnTo>
                <a:lnTo>
                  <a:pt x="547" y="2759"/>
                </a:lnTo>
                <a:lnTo>
                  <a:pt x="708" y="2879"/>
                </a:lnTo>
                <a:lnTo>
                  <a:pt x="795" y="2931"/>
                </a:lnTo>
                <a:lnTo>
                  <a:pt x="878" y="2977"/>
                </a:lnTo>
                <a:lnTo>
                  <a:pt x="1055" y="3051"/>
                </a:lnTo>
                <a:lnTo>
                  <a:pt x="1241" y="3102"/>
                </a:lnTo>
                <a:lnTo>
                  <a:pt x="1435" y="3131"/>
                </a:lnTo>
                <a:lnTo>
                  <a:pt x="1536" y="3136"/>
                </a:lnTo>
                <a:lnTo>
                  <a:pt x="1552" y="3136"/>
                </a:lnTo>
                <a:lnTo>
                  <a:pt x="1569" y="3136"/>
                </a:lnTo>
                <a:lnTo>
                  <a:pt x="1571" y="3136"/>
                </a:lnTo>
                <a:lnTo>
                  <a:pt x="1586" y="3136"/>
                </a:lnTo>
                <a:lnTo>
                  <a:pt x="1601" y="3136"/>
                </a:lnTo>
                <a:lnTo>
                  <a:pt x="1702" y="3131"/>
                </a:lnTo>
                <a:lnTo>
                  <a:pt x="1897" y="3102"/>
                </a:lnTo>
                <a:lnTo>
                  <a:pt x="2083" y="3051"/>
                </a:lnTo>
                <a:lnTo>
                  <a:pt x="2259" y="2977"/>
                </a:lnTo>
                <a:lnTo>
                  <a:pt x="2342" y="2931"/>
                </a:lnTo>
                <a:lnTo>
                  <a:pt x="2259" y="2887"/>
                </a:lnTo>
                <a:lnTo>
                  <a:pt x="2083" y="2813"/>
                </a:lnTo>
                <a:lnTo>
                  <a:pt x="1897" y="2761"/>
                </a:lnTo>
                <a:lnTo>
                  <a:pt x="1702" y="2733"/>
                </a:lnTo>
                <a:lnTo>
                  <a:pt x="1601" y="2728"/>
                </a:lnTo>
                <a:lnTo>
                  <a:pt x="1586" y="2728"/>
                </a:lnTo>
                <a:lnTo>
                  <a:pt x="1571" y="2728"/>
                </a:lnTo>
                <a:lnTo>
                  <a:pt x="1569" y="2728"/>
                </a:lnTo>
                <a:lnTo>
                  <a:pt x="1552" y="2728"/>
                </a:lnTo>
                <a:lnTo>
                  <a:pt x="1536" y="2728"/>
                </a:lnTo>
                <a:lnTo>
                  <a:pt x="1479" y="2726"/>
                </a:lnTo>
                <a:lnTo>
                  <a:pt x="1365" y="2711"/>
                </a:lnTo>
                <a:lnTo>
                  <a:pt x="1255" y="2687"/>
                </a:lnTo>
                <a:lnTo>
                  <a:pt x="1150" y="2652"/>
                </a:lnTo>
                <a:lnTo>
                  <a:pt x="1050" y="2608"/>
                </a:lnTo>
                <a:lnTo>
                  <a:pt x="955" y="2554"/>
                </a:lnTo>
                <a:lnTo>
                  <a:pt x="865" y="2492"/>
                </a:lnTo>
                <a:lnTo>
                  <a:pt x="782" y="2422"/>
                </a:lnTo>
                <a:lnTo>
                  <a:pt x="706" y="2346"/>
                </a:lnTo>
                <a:lnTo>
                  <a:pt x="636" y="2261"/>
                </a:lnTo>
                <a:lnTo>
                  <a:pt x="576" y="2172"/>
                </a:lnTo>
                <a:lnTo>
                  <a:pt x="524" y="2075"/>
                </a:lnTo>
                <a:lnTo>
                  <a:pt x="481" y="1974"/>
                </a:lnTo>
                <a:lnTo>
                  <a:pt x="446" y="1868"/>
                </a:lnTo>
                <a:lnTo>
                  <a:pt x="423" y="1759"/>
                </a:lnTo>
                <a:lnTo>
                  <a:pt x="410" y="1645"/>
                </a:lnTo>
                <a:lnTo>
                  <a:pt x="408" y="1587"/>
                </a:lnTo>
                <a:lnTo>
                  <a:pt x="408" y="1577"/>
                </a:lnTo>
                <a:lnTo>
                  <a:pt x="408" y="1569"/>
                </a:lnTo>
                <a:lnTo>
                  <a:pt x="409" y="1508"/>
                </a:lnTo>
                <a:lnTo>
                  <a:pt x="420" y="1392"/>
                </a:lnTo>
                <a:lnTo>
                  <a:pt x="444" y="1278"/>
                </a:lnTo>
                <a:lnTo>
                  <a:pt x="478" y="1169"/>
                </a:lnTo>
                <a:lnTo>
                  <a:pt x="521" y="1065"/>
                </a:lnTo>
                <a:lnTo>
                  <a:pt x="575" y="966"/>
                </a:lnTo>
                <a:lnTo>
                  <a:pt x="638" y="874"/>
                </a:lnTo>
                <a:lnTo>
                  <a:pt x="708" y="787"/>
                </a:lnTo>
                <a:lnTo>
                  <a:pt x="788" y="708"/>
                </a:lnTo>
                <a:lnTo>
                  <a:pt x="874" y="638"/>
                </a:lnTo>
                <a:lnTo>
                  <a:pt x="966" y="575"/>
                </a:lnTo>
                <a:lnTo>
                  <a:pt x="1065" y="521"/>
                </a:lnTo>
                <a:lnTo>
                  <a:pt x="1169" y="477"/>
                </a:lnTo>
                <a:lnTo>
                  <a:pt x="1278" y="444"/>
                </a:lnTo>
                <a:lnTo>
                  <a:pt x="1392" y="421"/>
                </a:lnTo>
                <a:lnTo>
                  <a:pt x="1509" y="408"/>
                </a:lnTo>
                <a:lnTo>
                  <a:pt x="1569" y="408"/>
                </a:lnTo>
                <a:lnTo>
                  <a:pt x="1627" y="408"/>
                </a:lnTo>
                <a:lnTo>
                  <a:pt x="1742" y="419"/>
                </a:lnTo>
                <a:lnTo>
                  <a:pt x="1851" y="442"/>
                </a:lnTo>
                <a:lnTo>
                  <a:pt x="1958" y="474"/>
                </a:lnTo>
                <a:lnTo>
                  <a:pt x="2060" y="516"/>
                </a:lnTo>
                <a:lnTo>
                  <a:pt x="2158" y="567"/>
                </a:lnTo>
                <a:lnTo>
                  <a:pt x="2249" y="626"/>
                </a:lnTo>
                <a:lnTo>
                  <a:pt x="2334" y="694"/>
                </a:lnTo>
                <a:lnTo>
                  <a:pt x="2411" y="769"/>
                </a:lnTo>
                <a:lnTo>
                  <a:pt x="2483" y="851"/>
                </a:lnTo>
                <a:lnTo>
                  <a:pt x="2547" y="940"/>
                </a:lnTo>
                <a:lnTo>
                  <a:pt x="2601" y="1035"/>
                </a:lnTo>
                <a:lnTo>
                  <a:pt x="2647" y="1134"/>
                </a:lnTo>
                <a:lnTo>
                  <a:pt x="2683" y="1239"/>
                </a:lnTo>
                <a:lnTo>
                  <a:pt x="2709" y="1347"/>
                </a:lnTo>
                <a:lnTo>
                  <a:pt x="2725" y="1461"/>
                </a:lnTo>
                <a:lnTo>
                  <a:pt x="2729" y="1518"/>
                </a:lnTo>
                <a:lnTo>
                  <a:pt x="2729" y="1518"/>
                </a:lnTo>
                <a:lnTo>
                  <a:pt x="2729" y="1520"/>
                </a:lnTo>
                <a:lnTo>
                  <a:pt x="2729" y="1543"/>
                </a:lnTo>
                <a:lnTo>
                  <a:pt x="2729" y="1569"/>
                </a:lnTo>
                <a:lnTo>
                  <a:pt x="2729" y="1577"/>
                </a:lnTo>
                <a:lnTo>
                  <a:pt x="2729" y="1587"/>
                </a:lnTo>
                <a:lnTo>
                  <a:pt x="3135" y="1587"/>
                </a:lnTo>
                <a:lnTo>
                  <a:pt x="3135" y="1577"/>
                </a:lnTo>
                <a:lnTo>
                  <a:pt x="3135" y="1569"/>
                </a:lnTo>
                <a:lnTo>
                  <a:pt x="3135" y="1544"/>
                </a:lnTo>
                <a:lnTo>
                  <a:pt x="3137" y="1521"/>
                </a:lnTo>
                <a:close/>
              </a:path>
            </a:pathLst>
          </a:custGeom>
          <a:solidFill>
            <a:srgbClr val="C1301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5" name="Freeform 67"/>
          <p:cNvSpPr>
            <a:spLocks/>
          </p:cNvSpPr>
          <p:nvPr/>
        </p:nvSpPr>
        <p:spPr bwMode="auto">
          <a:xfrm>
            <a:off x="2985274" y="4784127"/>
            <a:ext cx="3282950" cy="1658938"/>
          </a:xfrm>
          <a:custGeom>
            <a:avLst/>
            <a:gdLst>
              <a:gd name="T0" fmla="*/ 5149 w 6203"/>
              <a:gd name="T1" fmla="*/ 85 h 3134"/>
              <a:gd name="T2" fmla="*/ 4668 w 6203"/>
              <a:gd name="T3" fmla="*/ 0 h 3134"/>
              <a:gd name="T4" fmla="*/ 4637 w 6203"/>
              <a:gd name="T5" fmla="*/ 406 h 3134"/>
              <a:gd name="T6" fmla="*/ 4726 w 6203"/>
              <a:gd name="T7" fmla="*/ 409 h 3134"/>
              <a:gd name="T8" fmla="*/ 5057 w 6203"/>
              <a:gd name="T9" fmla="*/ 485 h 3134"/>
              <a:gd name="T10" fmla="*/ 5345 w 6203"/>
              <a:gd name="T11" fmla="*/ 648 h 3134"/>
              <a:gd name="T12" fmla="*/ 5574 w 6203"/>
              <a:gd name="T13" fmla="*/ 882 h 3134"/>
              <a:gd name="T14" fmla="*/ 5728 w 6203"/>
              <a:gd name="T15" fmla="*/ 1174 h 3134"/>
              <a:gd name="T16" fmla="*/ 5795 w 6203"/>
              <a:gd name="T17" fmla="*/ 1508 h 3134"/>
              <a:gd name="T18" fmla="*/ 5784 w 6203"/>
              <a:gd name="T19" fmla="*/ 1744 h 3134"/>
              <a:gd name="T20" fmla="*/ 5682 w 6203"/>
              <a:gd name="T21" fmla="*/ 2071 h 3134"/>
              <a:gd name="T22" fmla="*/ 5495 w 6203"/>
              <a:gd name="T23" fmla="*/ 2347 h 3134"/>
              <a:gd name="T24" fmla="*/ 5238 w 6203"/>
              <a:gd name="T25" fmla="*/ 2560 h 3134"/>
              <a:gd name="T26" fmla="*/ 4926 w 6203"/>
              <a:gd name="T27" fmla="*/ 2691 h 3134"/>
              <a:gd name="T28" fmla="*/ 4637 w 6203"/>
              <a:gd name="T29" fmla="*/ 2728 h 3134"/>
              <a:gd name="T30" fmla="*/ 4635 w 6203"/>
              <a:gd name="T31" fmla="*/ 2728 h 3134"/>
              <a:gd name="T32" fmla="*/ 4350 w 6203"/>
              <a:gd name="T33" fmla="*/ 2694 h 3134"/>
              <a:gd name="T34" fmla="*/ 4044 w 6203"/>
              <a:gd name="T35" fmla="*/ 2567 h 3134"/>
              <a:gd name="T36" fmla="*/ 3789 w 6203"/>
              <a:gd name="T37" fmla="*/ 2363 h 3134"/>
              <a:gd name="T38" fmla="*/ 3600 w 6203"/>
              <a:gd name="T39" fmla="*/ 2095 h 3134"/>
              <a:gd name="T40" fmla="*/ 3492 w 6203"/>
              <a:gd name="T41" fmla="*/ 1780 h 3134"/>
              <a:gd name="T42" fmla="*/ 3475 w 6203"/>
              <a:gd name="T43" fmla="*/ 1608 h 3134"/>
              <a:gd name="T44" fmla="*/ 3474 w 6203"/>
              <a:gd name="T45" fmla="*/ 1547 h 3134"/>
              <a:gd name="T46" fmla="*/ 3474 w 6203"/>
              <a:gd name="T47" fmla="*/ 1520 h 3134"/>
              <a:gd name="T48" fmla="*/ 3436 w 6203"/>
              <a:gd name="T49" fmla="*/ 1301 h 3134"/>
              <a:gd name="T50" fmla="*/ 3190 w 6203"/>
              <a:gd name="T51" fmla="*/ 957 h 3134"/>
              <a:gd name="T52" fmla="*/ 2830 w 6203"/>
              <a:gd name="T53" fmla="*/ 802 h 3134"/>
              <a:gd name="T54" fmla="*/ 1582 w 6203"/>
              <a:gd name="T55" fmla="*/ 795 h 3134"/>
              <a:gd name="T56" fmla="*/ 2725 w 6203"/>
              <a:gd name="T57" fmla="*/ 1177 h 3134"/>
              <a:gd name="T58" fmla="*/ 2891 w 6203"/>
              <a:gd name="T59" fmla="*/ 1220 h 3134"/>
              <a:gd name="T60" fmla="*/ 3029 w 6203"/>
              <a:gd name="T61" fmla="*/ 1361 h 3134"/>
              <a:gd name="T62" fmla="*/ 3068 w 6203"/>
              <a:gd name="T63" fmla="*/ 1528 h 3134"/>
              <a:gd name="T64" fmla="*/ 3066 w 6203"/>
              <a:gd name="T65" fmla="*/ 1567 h 3134"/>
              <a:gd name="T66" fmla="*/ 3072 w 6203"/>
              <a:gd name="T67" fmla="*/ 1704 h 3134"/>
              <a:gd name="T68" fmla="*/ 3226 w 6203"/>
              <a:gd name="T69" fmla="*/ 2258 h 3134"/>
              <a:gd name="T70" fmla="*/ 3446 w 6203"/>
              <a:gd name="T71" fmla="*/ 2590 h 3134"/>
              <a:gd name="T72" fmla="*/ 3924 w 6203"/>
              <a:gd name="T73" fmla="*/ 2966 h 3134"/>
              <a:gd name="T74" fmla="*/ 4473 w 6203"/>
              <a:gd name="T75" fmla="*/ 3127 h 3134"/>
              <a:gd name="T76" fmla="*/ 4637 w 6203"/>
              <a:gd name="T77" fmla="*/ 3134 h 3134"/>
              <a:gd name="T78" fmla="*/ 4717 w 6203"/>
              <a:gd name="T79" fmla="*/ 3133 h 3134"/>
              <a:gd name="T80" fmla="*/ 5175 w 6203"/>
              <a:gd name="T81" fmla="*/ 3039 h 3134"/>
              <a:gd name="T82" fmla="*/ 5574 w 6203"/>
              <a:gd name="T83" fmla="*/ 2823 h 3134"/>
              <a:gd name="T84" fmla="*/ 5892 w 6203"/>
              <a:gd name="T85" fmla="*/ 2505 h 3134"/>
              <a:gd name="T86" fmla="*/ 6109 w 6203"/>
              <a:gd name="T87" fmla="*/ 2107 h 3134"/>
              <a:gd name="T88" fmla="*/ 6201 w 6203"/>
              <a:gd name="T89" fmla="*/ 1648 h 3134"/>
              <a:gd name="T90" fmla="*/ 6196 w 6203"/>
              <a:gd name="T91" fmla="*/ 1405 h 3134"/>
              <a:gd name="T92" fmla="*/ 6034 w 6203"/>
              <a:gd name="T93" fmla="*/ 856 h 3134"/>
              <a:gd name="T94" fmla="*/ 5659 w 6203"/>
              <a:gd name="T95" fmla="*/ 379 h 3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03" h="3134">
                <a:moveTo>
                  <a:pt x="5408" y="203"/>
                </a:moveTo>
                <a:lnTo>
                  <a:pt x="5325" y="159"/>
                </a:lnTo>
                <a:lnTo>
                  <a:pt x="5149" y="85"/>
                </a:lnTo>
                <a:lnTo>
                  <a:pt x="4963" y="33"/>
                </a:lnTo>
                <a:lnTo>
                  <a:pt x="4768" y="5"/>
                </a:lnTo>
                <a:lnTo>
                  <a:pt x="4668" y="0"/>
                </a:lnTo>
                <a:lnTo>
                  <a:pt x="4652" y="0"/>
                </a:lnTo>
                <a:lnTo>
                  <a:pt x="4637" y="0"/>
                </a:lnTo>
                <a:lnTo>
                  <a:pt x="4637" y="406"/>
                </a:lnTo>
                <a:lnTo>
                  <a:pt x="4652" y="406"/>
                </a:lnTo>
                <a:lnTo>
                  <a:pt x="4668" y="408"/>
                </a:lnTo>
                <a:lnTo>
                  <a:pt x="4726" y="409"/>
                </a:lnTo>
                <a:lnTo>
                  <a:pt x="4841" y="425"/>
                </a:lnTo>
                <a:lnTo>
                  <a:pt x="4950" y="449"/>
                </a:lnTo>
                <a:lnTo>
                  <a:pt x="5057" y="485"/>
                </a:lnTo>
                <a:lnTo>
                  <a:pt x="5158" y="530"/>
                </a:lnTo>
                <a:lnTo>
                  <a:pt x="5254" y="585"/>
                </a:lnTo>
                <a:lnTo>
                  <a:pt x="5345" y="648"/>
                </a:lnTo>
                <a:lnTo>
                  <a:pt x="5428" y="718"/>
                </a:lnTo>
                <a:lnTo>
                  <a:pt x="5505" y="797"/>
                </a:lnTo>
                <a:lnTo>
                  <a:pt x="5574" y="882"/>
                </a:lnTo>
                <a:lnTo>
                  <a:pt x="5634" y="974"/>
                </a:lnTo>
                <a:lnTo>
                  <a:pt x="5686" y="1071"/>
                </a:lnTo>
                <a:lnTo>
                  <a:pt x="5728" y="1174"/>
                </a:lnTo>
                <a:lnTo>
                  <a:pt x="5761" y="1282"/>
                </a:lnTo>
                <a:lnTo>
                  <a:pt x="5784" y="1393"/>
                </a:lnTo>
                <a:lnTo>
                  <a:pt x="5795" y="1508"/>
                </a:lnTo>
                <a:lnTo>
                  <a:pt x="5795" y="1567"/>
                </a:lnTo>
                <a:lnTo>
                  <a:pt x="5795" y="1628"/>
                </a:lnTo>
                <a:lnTo>
                  <a:pt x="5784" y="1744"/>
                </a:lnTo>
                <a:lnTo>
                  <a:pt x="5759" y="1858"/>
                </a:lnTo>
                <a:lnTo>
                  <a:pt x="5726" y="1966"/>
                </a:lnTo>
                <a:lnTo>
                  <a:pt x="5682" y="2071"/>
                </a:lnTo>
                <a:lnTo>
                  <a:pt x="5628" y="2169"/>
                </a:lnTo>
                <a:lnTo>
                  <a:pt x="5567" y="2262"/>
                </a:lnTo>
                <a:lnTo>
                  <a:pt x="5495" y="2347"/>
                </a:lnTo>
                <a:lnTo>
                  <a:pt x="5417" y="2426"/>
                </a:lnTo>
                <a:lnTo>
                  <a:pt x="5331" y="2497"/>
                </a:lnTo>
                <a:lnTo>
                  <a:pt x="5238" y="2560"/>
                </a:lnTo>
                <a:lnTo>
                  <a:pt x="5139" y="2613"/>
                </a:lnTo>
                <a:lnTo>
                  <a:pt x="5035" y="2658"/>
                </a:lnTo>
                <a:lnTo>
                  <a:pt x="4926" y="2691"/>
                </a:lnTo>
                <a:lnTo>
                  <a:pt x="4814" y="2715"/>
                </a:lnTo>
                <a:lnTo>
                  <a:pt x="4696" y="2727"/>
                </a:lnTo>
                <a:lnTo>
                  <a:pt x="4637" y="2728"/>
                </a:lnTo>
                <a:lnTo>
                  <a:pt x="4637" y="2728"/>
                </a:lnTo>
                <a:lnTo>
                  <a:pt x="4637" y="2728"/>
                </a:lnTo>
                <a:lnTo>
                  <a:pt x="4635" y="2728"/>
                </a:lnTo>
                <a:lnTo>
                  <a:pt x="4576" y="2727"/>
                </a:lnTo>
                <a:lnTo>
                  <a:pt x="4461" y="2715"/>
                </a:lnTo>
                <a:lnTo>
                  <a:pt x="4350" y="2694"/>
                </a:lnTo>
                <a:lnTo>
                  <a:pt x="4244" y="2661"/>
                </a:lnTo>
                <a:lnTo>
                  <a:pt x="4141" y="2619"/>
                </a:lnTo>
                <a:lnTo>
                  <a:pt x="4044" y="2567"/>
                </a:lnTo>
                <a:lnTo>
                  <a:pt x="3953" y="2507"/>
                </a:lnTo>
                <a:lnTo>
                  <a:pt x="3867" y="2439"/>
                </a:lnTo>
                <a:lnTo>
                  <a:pt x="3789" y="2363"/>
                </a:lnTo>
                <a:lnTo>
                  <a:pt x="3718" y="2279"/>
                </a:lnTo>
                <a:lnTo>
                  <a:pt x="3655" y="2190"/>
                </a:lnTo>
                <a:lnTo>
                  <a:pt x="3600" y="2095"/>
                </a:lnTo>
                <a:lnTo>
                  <a:pt x="3554" y="1995"/>
                </a:lnTo>
                <a:lnTo>
                  <a:pt x="3518" y="1890"/>
                </a:lnTo>
                <a:lnTo>
                  <a:pt x="3492" y="1780"/>
                </a:lnTo>
                <a:lnTo>
                  <a:pt x="3478" y="1666"/>
                </a:lnTo>
                <a:lnTo>
                  <a:pt x="3475" y="1609"/>
                </a:lnTo>
                <a:lnTo>
                  <a:pt x="3475" y="1608"/>
                </a:lnTo>
                <a:lnTo>
                  <a:pt x="3474" y="1587"/>
                </a:lnTo>
                <a:lnTo>
                  <a:pt x="3474" y="1567"/>
                </a:lnTo>
                <a:lnTo>
                  <a:pt x="3474" y="1547"/>
                </a:lnTo>
                <a:lnTo>
                  <a:pt x="3475" y="1528"/>
                </a:lnTo>
                <a:lnTo>
                  <a:pt x="3474" y="1524"/>
                </a:lnTo>
                <a:lnTo>
                  <a:pt x="3474" y="1520"/>
                </a:lnTo>
                <a:lnTo>
                  <a:pt x="3472" y="1482"/>
                </a:lnTo>
                <a:lnTo>
                  <a:pt x="3462" y="1408"/>
                </a:lnTo>
                <a:lnTo>
                  <a:pt x="3436" y="1301"/>
                </a:lnTo>
                <a:lnTo>
                  <a:pt x="3376" y="1172"/>
                </a:lnTo>
                <a:lnTo>
                  <a:pt x="3294" y="1055"/>
                </a:lnTo>
                <a:lnTo>
                  <a:pt x="3190" y="957"/>
                </a:lnTo>
                <a:lnTo>
                  <a:pt x="3070" y="879"/>
                </a:lnTo>
                <a:lnTo>
                  <a:pt x="2938" y="825"/>
                </a:lnTo>
                <a:lnTo>
                  <a:pt x="2830" y="802"/>
                </a:lnTo>
                <a:lnTo>
                  <a:pt x="2755" y="795"/>
                </a:lnTo>
                <a:lnTo>
                  <a:pt x="2718" y="795"/>
                </a:lnTo>
                <a:lnTo>
                  <a:pt x="1582" y="795"/>
                </a:lnTo>
                <a:lnTo>
                  <a:pt x="0" y="795"/>
                </a:lnTo>
                <a:lnTo>
                  <a:pt x="0" y="1177"/>
                </a:lnTo>
                <a:lnTo>
                  <a:pt x="2725" y="1177"/>
                </a:lnTo>
                <a:lnTo>
                  <a:pt x="2761" y="1179"/>
                </a:lnTo>
                <a:lnTo>
                  <a:pt x="2829" y="1193"/>
                </a:lnTo>
                <a:lnTo>
                  <a:pt x="2891" y="1220"/>
                </a:lnTo>
                <a:lnTo>
                  <a:pt x="2947" y="1258"/>
                </a:lnTo>
                <a:lnTo>
                  <a:pt x="2993" y="1305"/>
                </a:lnTo>
                <a:lnTo>
                  <a:pt x="3029" y="1361"/>
                </a:lnTo>
                <a:lnTo>
                  <a:pt x="3055" y="1423"/>
                </a:lnTo>
                <a:lnTo>
                  <a:pt x="3066" y="1492"/>
                </a:lnTo>
                <a:lnTo>
                  <a:pt x="3068" y="1528"/>
                </a:lnTo>
                <a:lnTo>
                  <a:pt x="3068" y="1531"/>
                </a:lnTo>
                <a:lnTo>
                  <a:pt x="3066" y="1550"/>
                </a:lnTo>
                <a:lnTo>
                  <a:pt x="3066" y="1567"/>
                </a:lnTo>
                <a:lnTo>
                  <a:pt x="3066" y="1586"/>
                </a:lnTo>
                <a:lnTo>
                  <a:pt x="3068" y="1605"/>
                </a:lnTo>
                <a:lnTo>
                  <a:pt x="3072" y="1704"/>
                </a:lnTo>
                <a:lnTo>
                  <a:pt x="3101" y="1898"/>
                </a:lnTo>
                <a:lnTo>
                  <a:pt x="3153" y="2082"/>
                </a:lnTo>
                <a:lnTo>
                  <a:pt x="3226" y="2258"/>
                </a:lnTo>
                <a:lnTo>
                  <a:pt x="3271" y="2341"/>
                </a:lnTo>
                <a:lnTo>
                  <a:pt x="3322" y="2428"/>
                </a:lnTo>
                <a:lnTo>
                  <a:pt x="3446" y="2590"/>
                </a:lnTo>
                <a:lnTo>
                  <a:pt x="3589" y="2736"/>
                </a:lnTo>
                <a:lnTo>
                  <a:pt x="3748" y="2861"/>
                </a:lnTo>
                <a:lnTo>
                  <a:pt x="3924" y="2966"/>
                </a:lnTo>
                <a:lnTo>
                  <a:pt x="4113" y="3046"/>
                </a:lnTo>
                <a:lnTo>
                  <a:pt x="4314" y="3102"/>
                </a:lnTo>
                <a:lnTo>
                  <a:pt x="4473" y="3127"/>
                </a:lnTo>
                <a:lnTo>
                  <a:pt x="4581" y="3134"/>
                </a:lnTo>
                <a:lnTo>
                  <a:pt x="4635" y="3134"/>
                </a:lnTo>
                <a:lnTo>
                  <a:pt x="4637" y="3134"/>
                </a:lnTo>
                <a:lnTo>
                  <a:pt x="4637" y="3134"/>
                </a:lnTo>
                <a:lnTo>
                  <a:pt x="4637" y="3134"/>
                </a:lnTo>
                <a:lnTo>
                  <a:pt x="4717" y="3133"/>
                </a:lnTo>
                <a:lnTo>
                  <a:pt x="4876" y="3117"/>
                </a:lnTo>
                <a:lnTo>
                  <a:pt x="5028" y="3085"/>
                </a:lnTo>
                <a:lnTo>
                  <a:pt x="5175" y="3039"/>
                </a:lnTo>
                <a:lnTo>
                  <a:pt x="5316" y="2980"/>
                </a:lnTo>
                <a:lnTo>
                  <a:pt x="5449" y="2908"/>
                </a:lnTo>
                <a:lnTo>
                  <a:pt x="5574" y="2823"/>
                </a:lnTo>
                <a:lnTo>
                  <a:pt x="5690" y="2727"/>
                </a:lnTo>
                <a:lnTo>
                  <a:pt x="5797" y="2620"/>
                </a:lnTo>
                <a:lnTo>
                  <a:pt x="5892" y="2505"/>
                </a:lnTo>
                <a:lnTo>
                  <a:pt x="5977" y="2380"/>
                </a:lnTo>
                <a:lnTo>
                  <a:pt x="6049" y="2246"/>
                </a:lnTo>
                <a:lnTo>
                  <a:pt x="6109" y="2107"/>
                </a:lnTo>
                <a:lnTo>
                  <a:pt x="6154" y="1959"/>
                </a:lnTo>
                <a:lnTo>
                  <a:pt x="6186" y="1806"/>
                </a:lnTo>
                <a:lnTo>
                  <a:pt x="6201" y="1648"/>
                </a:lnTo>
                <a:lnTo>
                  <a:pt x="6203" y="1567"/>
                </a:lnTo>
                <a:lnTo>
                  <a:pt x="6203" y="1513"/>
                </a:lnTo>
                <a:lnTo>
                  <a:pt x="6196" y="1405"/>
                </a:lnTo>
                <a:lnTo>
                  <a:pt x="6171" y="1246"/>
                </a:lnTo>
                <a:lnTo>
                  <a:pt x="6115" y="1046"/>
                </a:lnTo>
                <a:lnTo>
                  <a:pt x="6034" y="856"/>
                </a:lnTo>
                <a:lnTo>
                  <a:pt x="5929" y="681"/>
                </a:lnTo>
                <a:lnTo>
                  <a:pt x="5804" y="521"/>
                </a:lnTo>
                <a:lnTo>
                  <a:pt x="5659" y="379"/>
                </a:lnTo>
                <a:lnTo>
                  <a:pt x="5496" y="256"/>
                </a:lnTo>
                <a:lnTo>
                  <a:pt x="5408" y="203"/>
                </a:lnTo>
                <a:close/>
              </a:path>
            </a:pathLst>
          </a:custGeom>
          <a:solidFill>
            <a:srgbClr val="EBCB3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6" name="Freeform 68"/>
          <p:cNvSpPr>
            <a:spLocks/>
          </p:cNvSpPr>
          <p:nvPr/>
        </p:nvSpPr>
        <p:spPr bwMode="auto">
          <a:xfrm>
            <a:off x="6037243" y="1898054"/>
            <a:ext cx="828675" cy="1658938"/>
          </a:xfrm>
          <a:custGeom>
            <a:avLst/>
            <a:gdLst>
              <a:gd name="T0" fmla="*/ 1 w 1566"/>
              <a:gd name="T1" fmla="*/ 1621 h 3134"/>
              <a:gd name="T2" fmla="*/ 32 w 1566"/>
              <a:gd name="T3" fmla="*/ 1888 h 3134"/>
              <a:gd name="T4" fmla="*/ 170 w 1566"/>
              <a:gd name="T5" fmla="*/ 2278 h 3134"/>
              <a:gd name="T6" fmla="*/ 399 w 1566"/>
              <a:gd name="T7" fmla="*/ 2613 h 3134"/>
              <a:gd name="T8" fmla="*/ 707 w 1566"/>
              <a:gd name="T9" fmla="*/ 2878 h 3134"/>
              <a:gd name="T10" fmla="*/ 795 w 1566"/>
              <a:gd name="T11" fmla="*/ 2931 h 3134"/>
              <a:gd name="T12" fmla="*/ 953 w 1566"/>
              <a:gd name="T13" fmla="*/ 3008 h 3134"/>
              <a:gd name="T14" fmla="*/ 1162 w 1566"/>
              <a:gd name="T15" fmla="*/ 3082 h 3134"/>
              <a:gd name="T16" fmla="*/ 1458 w 1566"/>
              <a:gd name="T17" fmla="*/ 3131 h 3134"/>
              <a:gd name="T18" fmla="*/ 1552 w 1566"/>
              <a:gd name="T19" fmla="*/ 3134 h 3134"/>
              <a:gd name="T20" fmla="*/ 1566 w 1566"/>
              <a:gd name="T21" fmla="*/ 2728 h 3134"/>
              <a:gd name="T22" fmla="*/ 1536 w 1566"/>
              <a:gd name="T23" fmla="*/ 2726 h 3134"/>
              <a:gd name="T24" fmla="*/ 1535 w 1566"/>
              <a:gd name="T25" fmla="*/ 2726 h 3134"/>
              <a:gd name="T26" fmla="*/ 1357 w 1566"/>
              <a:gd name="T27" fmla="*/ 2709 h 3134"/>
              <a:gd name="T28" fmla="*/ 1136 w 1566"/>
              <a:gd name="T29" fmla="*/ 2644 h 3134"/>
              <a:gd name="T30" fmla="*/ 934 w 1566"/>
              <a:gd name="T31" fmla="*/ 2539 h 3134"/>
              <a:gd name="T32" fmla="*/ 759 w 1566"/>
              <a:gd name="T33" fmla="*/ 2398 h 3134"/>
              <a:gd name="T34" fmla="*/ 613 w 1566"/>
              <a:gd name="T35" fmla="*/ 2227 h 3134"/>
              <a:gd name="T36" fmla="*/ 502 w 1566"/>
              <a:gd name="T37" fmla="*/ 2029 h 3134"/>
              <a:gd name="T38" fmla="*/ 432 w 1566"/>
              <a:gd name="T39" fmla="*/ 1810 h 3134"/>
              <a:gd name="T40" fmla="*/ 406 w 1566"/>
              <a:gd name="T41" fmla="*/ 1574 h 3134"/>
              <a:gd name="T42" fmla="*/ 412 w 1566"/>
              <a:gd name="T43" fmla="*/ 1456 h 3134"/>
              <a:gd name="T44" fmla="*/ 453 w 1566"/>
              <a:gd name="T45" fmla="*/ 1242 h 3134"/>
              <a:gd name="T46" fmla="*/ 533 w 1566"/>
              <a:gd name="T47" fmla="*/ 1043 h 3134"/>
              <a:gd name="T48" fmla="*/ 646 w 1566"/>
              <a:gd name="T49" fmla="*/ 863 h 3134"/>
              <a:gd name="T50" fmla="*/ 789 w 1566"/>
              <a:gd name="T51" fmla="*/ 708 h 3134"/>
              <a:gd name="T52" fmla="*/ 959 w 1566"/>
              <a:gd name="T53" fmla="*/ 580 h 3134"/>
              <a:gd name="T54" fmla="*/ 1149 w 1566"/>
              <a:gd name="T55" fmla="*/ 485 h 3134"/>
              <a:gd name="T56" fmla="*/ 1357 w 1566"/>
              <a:gd name="T57" fmla="*/ 424 h 3134"/>
              <a:gd name="T58" fmla="*/ 1523 w 1566"/>
              <a:gd name="T59" fmla="*/ 407 h 3134"/>
              <a:gd name="T60" fmla="*/ 1566 w 1566"/>
              <a:gd name="T61" fmla="*/ 407 h 3134"/>
              <a:gd name="T62" fmla="*/ 1486 w 1566"/>
              <a:gd name="T63" fmla="*/ 1 h 3134"/>
              <a:gd name="T64" fmla="*/ 1175 w 1566"/>
              <a:gd name="T65" fmla="*/ 49 h 3134"/>
              <a:gd name="T66" fmla="*/ 887 w 1566"/>
              <a:gd name="T67" fmla="*/ 154 h 3134"/>
              <a:gd name="T68" fmla="*/ 629 w 1566"/>
              <a:gd name="T69" fmla="*/ 312 h 3134"/>
              <a:gd name="T70" fmla="*/ 406 w 1566"/>
              <a:gd name="T71" fmla="*/ 514 h 3134"/>
              <a:gd name="T72" fmla="*/ 226 w 1566"/>
              <a:gd name="T73" fmla="*/ 755 h 3134"/>
              <a:gd name="T74" fmla="*/ 95 w 1566"/>
              <a:gd name="T75" fmla="*/ 1029 h 3134"/>
              <a:gd name="T76" fmla="*/ 17 w 1566"/>
              <a:gd name="T77" fmla="*/ 1329 h 3134"/>
              <a:gd name="T78" fmla="*/ 0 w 1566"/>
              <a:gd name="T79" fmla="*/ 1567 h 3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66" h="3134">
                <a:moveTo>
                  <a:pt x="0" y="1567"/>
                </a:moveTo>
                <a:lnTo>
                  <a:pt x="1" y="1621"/>
                </a:lnTo>
                <a:lnTo>
                  <a:pt x="9" y="1729"/>
                </a:lnTo>
                <a:lnTo>
                  <a:pt x="32" y="1888"/>
                </a:lnTo>
                <a:lnTo>
                  <a:pt x="88" y="2089"/>
                </a:lnTo>
                <a:lnTo>
                  <a:pt x="170" y="2278"/>
                </a:lnTo>
                <a:lnTo>
                  <a:pt x="274" y="2453"/>
                </a:lnTo>
                <a:lnTo>
                  <a:pt x="399" y="2613"/>
                </a:lnTo>
                <a:lnTo>
                  <a:pt x="544" y="2755"/>
                </a:lnTo>
                <a:lnTo>
                  <a:pt x="707" y="2878"/>
                </a:lnTo>
                <a:lnTo>
                  <a:pt x="795" y="2931"/>
                </a:lnTo>
                <a:lnTo>
                  <a:pt x="795" y="2931"/>
                </a:lnTo>
                <a:lnTo>
                  <a:pt x="872" y="2972"/>
                </a:lnTo>
                <a:lnTo>
                  <a:pt x="953" y="3008"/>
                </a:lnTo>
                <a:lnTo>
                  <a:pt x="1021" y="3036"/>
                </a:lnTo>
                <a:lnTo>
                  <a:pt x="1162" y="3082"/>
                </a:lnTo>
                <a:lnTo>
                  <a:pt x="1307" y="3113"/>
                </a:lnTo>
                <a:lnTo>
                  <a:pt x="1458" y="3131"/>
                </a:lnTo>
                <a:lnTo>
                  <a:pt x="1536" y="3134"/>
                </a:lnTo>
                <a:lnTo>
                  <a:pt x="1552" y="3134"/>
                </a:lnTo>
                <a:lnTo>
                  <a:pt x="1566" y="3134"/>
                </a:lnTo>
                <a:lnTo>
                  <a:pt x="1566" y="2728"/>
                </a:lnTo>
                <a:lnTo>
                  <a:pt x="1550" y="2728"/>
                </a:lnTo>
                <a:lnTo>
                  <a:pt x="1536" y="2726"/>
                </a:lnTo>
                <a:lnTo>
                  <a:pt x="1536" y="2726"/>
                </a:lnTo>
                <a:lnTo>
                  <a:pt x="1535" y="2726"/>
                </a:lnTo>
                <a:lnTo>
                  <a:pt x="1476" y="2725"/>
                </a:lnTo>
                <a:lnTo>
                  <a:pt x="1357" y="2709"/>
                </a:lnTo>
                <a:lnTo>
                  <a:pt x="1244" y="2682"/>
                </a:lnTo>
                <a:lnTo>
                  <a:pt x="1136" y="2644"/>
                </a:lnTo>
                <a:lnTo>
                  <a:pt x="1032" y="2597"/>
                </a:lnTo>
                <a:lnTo>
                  <a:pt x="934" y="2539"/>
                </a:lnTo>
                <a:lnTo>
                  <a:pt x="842" y="2473"/>
                </a:lnTo>
                <a:lnTo>
                  <a:pt x="759" y="2398"/>
                </a:lnTo>
                <a:lnTo>
                  <a:pt x="681" y="2316"/>
                </a:lnTo>
                <a:lnTo>
                  <a:pt x="613" y="2227"/>
                </a:lnTo>
                <a:lnTo>
                  <a:pt x="553" y="2131"/>
                </a:lnTo>
                <a:lnTo>
                  <a:pt x="502" y="2029"/>
                </a:lnTo>
                <a:lnTo>
                  <a:pt x="462" y="1922"/>
                </a:lnTo>
                <a:lnTo>
                  <a:pt x="432" y="1810"/>
                </a:lnTo>
                <a:lnTo>
                  <a:pt x="413" y="1693"/>
                </a:lnTo>
                <a:lnTo>
                  <a:pt x="406" y="1574"/>
                </a:lnTo>
                <a:lnTo>
                  <a:pt x="409" y="1512"/>
                </a:lnTo>
                <a:lnTo>
                  <a:pt x="412" y="1456"/>
                </a:lnTo>
                <a:lnTo>
                  <a:pt x="428" y="1347"/>
                </a:lnTo>
                <a:lnTo>
                  <a:pt x="453" y="1242"/>
                </a:lnTo>
                <a:lnTo>
                  <a:pt x="488" y="1139"/>
                </a:lnTo>
                <a:lnTo>
                  <a:pt x="533" y="1043"/>
                </a:lnTo>
                <a:lnTo>
                  <a:pt x="586" y="950"/>
                </a:lnTo>
                <a:lnTo>
                  <a:pt x="646" y="863"/>
                </a:lnTo>
                <a:lnTo>
                  <a:pt x="714" y="783"/>
                </a:lnTo>
                <a:lnTo>
                  <a:pt x="789" y="708"/>
                </a:lnTo>
                <a:lnTo>
                  <a:pt x="871" y="640"/>
                </a:lnTo>
                <a:lnTo>
                  <a:pt x="959" y="580"/>
                </a:lnTo>
                <a:lnTo>
                  <a:pt x="1051" y="528"/>
                </a:lnTo>
                <a:lnTo>
                  <a:pt x="1149" y="485"/>
                </a:lnTo>
                <a:lnTo>
                  <a:pt x="1251" y="450"/>
                </a:lnTo>
                <a:lnTo>
                  <a:pt x="1357" y="424"/>
                </a:lnTo>
                <a:lnTo>
                  <a:pt x="1467" y="410"/>
                </a:lnTo>
                <a:lnTo>
                  <a:pt x="1523" y="407"/>
                </a:lnTo>
                <a:lnTo>
                  <a:pt x="1545" y="407"/>
                </a:lnTo>
                <a:lnTo>
                  <a:pt x="1566" y="407"/>
                </a:lnTo>
                <a:lnTo>
                  <a:pt x="1566" y="0"/>
                </a:lnTo>
                <a:lnTo>
                  <a:pt x="1486" y="1"/>
                </a:lnTo>
                <a:lnTo>
                  <a:pt x="1327" y="17"/>
                </a:lnTo>
                <a:lnTo>
                  <a:pt x="1175" y="49"/>
                </a:lnTo>
                <a:lnTo>
                  <a:pt x="1028" y="95"/>
                </a:lnTo>
                <a:lnTo>
                  <a:pt x="887" y="154"/>
                </a:lnTo>
                <a:lnTo>
                  <a:pt x="754" y="227"/>
                </a:lnTo>
                <a:lnTo>
                  <a:pt x="629" y="312"/>
                </a:lnTo>
                <a:lnTo>
                  <a:pt x="512" y="407"/>
                </a:lnTo>
                <a:lnTo>
                  <a:pt x="406" y="514"/>
                </a:lnTo>
                <a:lnTo>
                  <a:pt x="311" y="630"/>
                </a:lnTo>
                <a:lnTo>
                  <a:pt x="226" y="755"/>
                </a:lnTo>
                <a:lnTo>
                  <a:pt x="154" y="889"/>
                </a:lnTo>
                <a:lnTo>
                  <a:pt x="95" y="1029"/>
                </a:lnTo>
                <a:lnTo>
                  <a:pt x="49" y="1175"/>
                </a:lnTo>
                <a:lnTo>
                  <a:pt x="17" y="1329"/>
                </a:lnTo>
                <a:lnTo>
                  <a:pt x="1" y="1486"/>
                </a:lnTo>
                <a:lnTo>
                  <a:pt x="0" y="1567"/>
                </a:lnTo>
                <a:close/>
              </a:path>
            </a:pathLst>
          </a:custGeom>
          <a:solidFill>
            <a:srgbClr val="0D95B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 name="Freeform 69"/>
          <p:cNvSpPr>
            <a:spLocks/>
          </p:cNvSpPr>
          <p:nvPr/>
        </p:nvSpPr>
        <p:spPr bwMode="auto">
          <a:xfrm>
            <a:off x="6867505" y="1898054"/>
            <a:ext cx="2451100" cy="1236663"/>
          </a:xfrm>
          <a:custGeom>
            <a:avLst/>
            <a:gdLst>
              <a:gd name="T0" fmla="*/ 1945 w 4632"/>
              <a:gd name="T1" fmla="*/ 1954 h 2337"/>
              <a:gd name="T2" fmla="*/ 1906 w 4632"/>
              <a:gd name="T3" fmla="*/ 1952 h 2337"/>
              <a:gd name="T4" fmla="*/ 1831 w 4632"/>
              <a:gd name="T5" fmla="*/ 1937 h 2337"/>
              <a:gd name="T6" fmla="*/ 1763 w 4632"/>
              <a:gd name="T7" fmla="*/ 1908 h 2337"/>
              <a:gd name="T8" fmla="*/ 1703 w 4632"/>
              <a:gd name="T9" fmla="*/ 1866 h 2337"/>
              <a:gd name="T10" fmla="*/ 1653 w 4632"/>
              <a:gd name="T11" fmla="*/ 1814 h 2337"/>
              <a:gd name="T12" fmla="*/ 1612 w 4632"/>
              <a:gd name="T13" fmla="*/ 1754 h 2337"/>
              <a:gd name="T14" fmla="*/ 1584 w 4632"/>
              <a:gd name="T15" fmla="*/ 1685 h 2337"/>
              <a:gd name="T16" fmla="*/ 1569 w 4632"/>
              <a:gd name="T17" fmla="*/ 1610 h 2337"/>
              <a:gd name="T18" fmla="*/ 1568 w 4632"/>
              <a:gd name="T19" fmla="*/ 1571 h 2337"/>
              <a:gd name="T20" fmla="*/ 1568 w 4632"/>
              <a:gd name="T21" fmla="*/ 1567 h 2337"/>
              <a:gd name="T22" fmla="*/ 1565 w 4632"/>
              <a:gd name="T23" fmla="*/ 1462 h 2337"/>
              <a:gd name="T24" fmla="*/ 1537 w 4632"/>
              <a:gd name="T25" fmla="*/ 1259 h 2337"/>
              <a:gd name="T26" fmla="*/ 1486 w 4632"/>
              <a:gd name="T27" fmla="*/ 1065 h 2337"/>
              <a:gd name="T28" fmla="*/ 1411 w 4632"/>
              <a:gd name="T29" fmla="*/ 882 h 2337"/>
              <a:gd name="T30" fmla="*/ 1365 w 4632"/>
              <a:gd name="T31" fmla="*/ 796 h 2337"/>
              <a:gd name="T32" fmla="*/ 1311 w 4632"/>
              <a:gd name="T33" fmla="*/ 708 h 2337"/>
              <a:gd name="T34" fmla="*/ 1189 w 4632"/>
              <a:gd name="T35" fmla="*/ 545 h 2337"/>
              <a:gd name="T36" fmla="*/ 1047 w 4632"/>
              <a:gd name="T37" fmla="*/ 400 h 2337"/>
              <a:gd name="T38" fmla="*/ 887 w 4632"/>
              <a:gd name="T39" fmla="*/ 273 h 2337"/>
              <a:gd name="T40" fmla="*/ 711 w 4632"/>
              <a:gd name="T41" fmla="*/ 168 h 2337"/>
              <a:gd name="T42" fmla="*/ 523 w 4632"/>
              <a:gd name="T43" fmla="*/ 88 h 2337"/>
              <a:gd name="T44" fmla="*/ 321 w 4632"/>
              <a:gd name="T45" fmla="*/ 32 h 2337"/>
              <a:gd name="T46" fmla="*/ 163 w 4632"/>
              <a:gd name="T47" fmla="*/ 7 h 2337"/>
              <a:gd name="T48" fmla="*/ 55 w 4632"/>
              <a:gd name="T49" fmla="*/ 0 h 2337"/>
              <a:gd name="T50" fmla="*/ 0 w 4632"/>
              <a:gd name="T51" fmla="*/ 0 h 2337"/>
              <a:gd name="T52" fmla="*/ 0 w 4632"/>
              <a:gd name="T53" fmla="*/ 407 h 2337"/>
              <a:gd name="T54" fmla="*/ 61 w 4632"/>
              <a:gd name="T55" fmla="*/ 407 h 2337"/>
              <a:gd name="T56" fmla="*/ 177 w 4632"/>
              <a:gd name="T57" fmla="*/ 420 h 2337"/>
              <a:gd name="T58" fmla="*/ 291 w 4632"/>
              <a:gd name="T59" fmla="*/ 443 h 2337"/>
              <a:gd name="T60" fmla="*/ 400 w 4632"/>
              <a:gd name="T61" fmla="*/ 476 h 2337"/>
              <a:gd name="T62" fmla="*/ 504 w 4632"/>
              <a:gd name="T63" fmla="*/ 521 h 2337"/>
              <a:gd name="T64" fmla="*/ 602 w 4632"/>
              <a:gd name="T65" fmla="*/ 574 h 2337"/>
              <a:gd name="T66" fmla="*/ 695 w 4632"/>
              <a:gd name="T67" fmla="*/ 637 h 2337"/>
              <a:gd name="T68" fmla="*/ 780 w 4632"/>
              <a:gd name="T69" fmla="*/ 708 h 2337"/>
              <a:gd name="T70" fmla="*/ 859 w 4632"/>
              <a:gd name="T71" fmla="*/ 787 h 2337"/>
              <a:gd name="T72" fmla="*/ 930 w 4632"/>
              <a:gd name="T73" fmla="*/ 873 h 2337"/>
              <a:gd name="T74" fmla="*/ 993 w 4632"/>
              <a:gd name="T75" fmla="*/ 965 h 2337"/>
              <a:gd name="T76" fmla="*/ 1047 w 4632"/>
              <a:gd name="T77" fmla="*/ 1063 h 2337"/>
              <a:gd name="T78" fmla="*/ 1091 w 4632"/>
              <a:gd name="T79" fmla="*/ 1168 h 2337"/>
              <a:gd name="T80" fmla="*/ 1124 w 4632"/>
              <a:gd name="T81" fmla="*/ 1276 h 2337"/>
              <a:gd name="T82" fmla="*/ 1147 w 4632"/>
              <a:gd name="T83" fmla="*/ 1390 h 2337"/>
              <a:gd name="T84" fmla="*/ 1160 w 4632"/>
              <a:gd name="T85" fmla="*/ 1506 h 2337"/>
              <a:gd name="T86" fmla="*/ 1160 w 4632"/>
              <a:gd name="T87" fmla="*/ 1567 h 2337"/>
              <a:gd name="T88" fmla="*/ 1160 w 4632"/>
              <a:gd name="T89" fmla="*/ 1568 h 2337"/>
              <a:gd name="T90" fmla="*/ 1162 w 4632"/>
              <a:gd name="T91" fmla="*/ 1649 h 2337"/>
              <a:gd name="T92" fmla="*/ 1169 w 4632"/>
              <a:gd name="T93" fmla="*/ 1728 h 2337"/>
              <a:gd name="T94" fmla="*/ 1178 w 4632"/>
              <a:gd name="T95" fmla="*/ 1793 h 2337"/>
              <a:gd name="T96" fmla="*/ 1214 w 4632"/>
              <a:gd name="T97" fmla="*/ 1912 h 2337"/>
              <a:gd name="T98" fmla="*/ 1270 w 4632"/>
              <a:gd name="T99" fmla="*/ 2023 h 2337"/>
              <a:gd name="T100" fmla="*/ 1345 w 4632"/>
              <a:gd name="T101" fmla="*/ 2119 h 2337"/>
              <a:gd name="T102" fmla="*/ 1435 w 4632"/>
              <a:gd name="T103" fmla="*/ 2201 h 2337"/>
              <a:gd name="T104" fmla="*/ 1539 w 4632"/>
              <a:gd name="T105" fmla="*/ 2266 h 2337"/>
              <a:gd name="T106" fmla="*/ 1654 w 4632"/>
              <a:gd name="T107" fmla="*/ 2311 h 2337"/>
              <a:gd name="T108" fmla="*/ 1778 w 4632"/>
              <a:gd name="T109" fmla="*/ 2334 h 2337"/>
              <a:gd name="T110" fmla="*/ 1843 w 4632"/>
              <a:gd name="T111" fmla="*/ 2337 h 2337"/>
              <a:gd name="T112" fmla="*/ 4632 w 4632"/>
              <a:gd name="T113" fmla="*/ 2337 h 2337"/>
              <a:gd name="T114" fmla="*/ 4632 w 4632"/>
              <a:gd name="T115" fmla="*/ 1954 h 2337"/>
              <a:gd name="T116" fmla="*/ 1945 w 4632"/>
              <a:gd name="T117" fmla="*/ 1954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32" h="2337">
                <a:moveTo>
                  <a:pt x="1945" y="1954"/>
                </a:moveTo>
                <a:lnTo>
                  <a:pt x="1906" y="1952"/>
                </a:lnTo>
                <a:lnTo>
                  <a:pt x="1831" y="1937"/>
                </a:lnTo>
                <a:lnTo>
                  <a:pt x="1763" y="1908"/>
                </a:lnTo>
                <a:lnTo>
                  <a:pt x="1703" y="1866"/>
                </a:lnTo>
                <a:lnTo>
                  <a:pt x="1653" y="1814"/>
                </a:lnTo>
                <a:lnTo>
                  <a:pt x="1612" y="1754"/>
                </a:lnTo>
                <a:lnTo>
                  <a:pt x="1584" y="1685"/>
                </a:lnTo>
                <a:lnTo>
                  <a:pt x="1569" y="1610"/>
                </a:lnTo>
                <a:lnTo>
                  <a:pt x="1568" y="1571"/>
                </a:lnTo>
                <a:lnTo>
                  <a:pt x="1568" y="1567"/>
                </a:lnTo>
                <a:lnTo>
                  <a:pt x="1565" y="1462"/>
                </a:lnTo>
                <a:lnTo>
                  <a:pt x="1537" y="1259"/>
                </a:lnTo>
                <a:lnTo>
                  <a:pt x="1486" y="1065"/>
                </a:lnTo>
                <a:lnTo>
                  <a:pt x="1411" y="882"/>
                </a:lnTo>
                <a:lnTo>
                  <a:pt x="1365" y="796"/>
                </a:lnTo>
                <a:lnTo>
                  <a:pt x="1311" y="708"/>
                </a:lnTo>
                <a:lnTo>
                  <a:pt x="1189" y="545"/>
                </a:lnTo>
                <a:lnTo>
                  <a:pt x="1047" y="400"/>
                </a:lnTo>
                <a:lnTo>
                  <a:pt x="887" y="273"/>
                </a:lnTo>
                <a:lnTo>
                  <a:pt x="711" y="168"/>
                </a:lnTo>
                <a:lnTo>
                  <a:pt x="523" y="88"/>
                </a:lnTo>
                <a:lnTo>
                  <a:pt x="321" y="32"/>
                </a:lnTo>
                <a:lnTo>
                  <a:pt x="163" y="7"/>
                </a:lnTo>
                <a:lnTo>
                  <a:pt x="55" y="0"/>
                </a:lnTo>
                <a:lnTo>
                  <a:pt x="0" y="0"/>
                </a:lnTo>
                <a:lnTo>
                  <a:pt x="0" y="407"/>
                </a:lnTo>
                <a:lnTo>
                  <a:pt x="61" y="407"/>
                </a:lnTo>
                <a:lnTo>
                  <a:pt x="177" y="420"/>
                </a:lnTo>
                <a:lnTo>
                  <a:pt x="291" y="443"/>
                </a:lnTo>
                <a:lnTo>
                  <a:pt x="400" y="476"/>
                </a:lnTo>
                <a:lnTo>
                  <a:pt x="504" y="521"/>
                </a:lnTo>
                <a:lnTo>
                  <a:pt x="602" y="574"/>
                </a:lnTo>
                <a:lnTo>
                  <a:pt x="695" y="637"/>
                </a:lnTo>
                <a:lnTo>
                  <a:pt x="780" y="708"/>
                </a:lnTo>
                <a:lnTo>
                  <a:pt x="859" y="787"/>
                </a:lnTo>
                <a:lnTo>
                  <a:pt x="930" y="873"/>
                </a:lnTo>
                <a:lnTo>
                  <a:pt x="993" y="965"/>
                </a:lnTo>
                <a:lnTo>
                  <a:pt x="1047" y="1063"/>
                </a:lnTo>
                <a:lnTo>
                  <a:pt x="1091" y="1168"/>
                </a:lnTo>
                <a:lnTo>
                  <a:pt x="1124" y="1276"/>
                </a:lnTo>
                <a:lnTo>
                  <a:pt x="1147" y="1390"/>
                </a:lnTo>
                <a:lnTo>
                  <a:pt x="1160" y="1506"/>
                </a:lnTo>
                <a:lnTo>
                  <a:pt x="1160" y="1567"/>
                </a:lnTo>
                <a:lnTo>
                  <a:pt x="1160" y="1568"/>
                </a:lnTo>
                <a:lnTo>
                  <a:pt x="1162" y="1649"/>
                </a:lnTo>
                <a:lnTo>
                  <a:pt x="1169" y="1728"/>
                </a:lnTo>
                <a:lnTo>
                  <a:pt x="1178" y="1793"/>
                </a:lnTo>
                <a:lnTo>
                  <a:pt x="1214" y="1912"/>
                </a:lnTo>
                <a:lnTo>
                  <a:pt x="1270" y="2023"/>
                </a:lnTo>
                <a:lnTo>
                  <a:pt x="1345" y="2119"/>
                </a:lnTo>
                <a:lnTo>
                  <a:pt x="1435" y="2201"/>
                </a:lnTo>
                <a:lnTo>
                  <a:pt x="1539" y="2266"/>
                </a:lnTo>
                <a:lnTo>
                  <a:pt x="1654" y="2311"/>
                </a:lnTo>
                <a:lnTo>
                  <a:pt x="1778" y="2334"/>
                </a:lnTo>
                <a:lnTo>
                  <a:pt x="1843" y="2337"/>
                </a:lnTo>
                <a:lnTo>
                  <a:pt x="4632" y="2337"/>
                </a:lnTo>
                <a:lnTo>
                  <a:pt x="4632" y="1954"/>
                </a:lnTo>
                <a:lnTo>
                  <a:pt x="1945" y="1954"/>
                </a:lnTo>
                <a:close/>
              </a:path>
            </a:pathLst>
          </a:custGeom>
          <a:solidFill>
            <a:srgbClr val="0D95B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 name="Freeform 70"/>
          <p:cNvSpPr>
            <a:spLocks/>
          </p:cNvSpPr>
          <p:nvPr/>
        </p:nvSpPr>
        <p:spPr bwMode="auto">
          <a:xfrm>
            <a:off x="6000730" y="3341091"/>
            <a:ext cx="1658938" cy="1658938"/>
          </a:xfrm>
          <a:custGeom>
            <a:avLst/>
            <a:gdLst>
              <a:gd name="T0" fmla="*/ 2341 w 3136"/>
              <a:gd name="T1" fmla="*/ 203 h 3134"/>
              <a:gd name="T2" fmla="*/ 2285 w 3136"/>
              <a:gd name="T3" fmla="*/ 173 h 3134"/>
              <a:gd name="T4" fmla="*/ 2052 w 3136"/>
              <a:gd name="T5" fmla="*/ 75 h 3134"/>
              <a:gd name="T6" fmla="*/ 1865 w 3136"/>
              <a:gd name="T7" fmla="*/ 27 h 3134"/>
              <a:gd name="T8" fmla="*/ 1667 w 3136"/>
              <a:gd name="T9" fmla="*/ 1 h 3134"/>
              <a:gd name="T10" fmla="*/ 1584 w 3136"/>
              <a:gd name="T11" fmla="*/ 0 h 3134"/>
              <a:gd name="T12" fmla="*/ 1568 w 3136"/>
              <a:gd name="T13" fmla="*/ 406 h 3134"/>
              <a:gd name="T14" fmla="*/ 1600 w 3136"/>
              <a:gd name="T15" fmla="*/ 406 h 3134"/>
              <a:gd name="T16" fmla="*/ 1601 w 3136"/>
              <a:gd name="T17" fmla="*/ 406 h 3134"/>
              <a:gd name="T18" fmla="*/ 1774 w 3136"/>
              <a:gd name="T19" fmla="*/ 423 h 3134"/>
              <a:gd name="T20" fmla="*/ 1990 w 3136"/>
              <a:gd name="T21" fmla="*/ 485 h 3134"/>
              <a:gd name="T22" fmla="*/ 2187 w 3136"/>
              <a:gd name="T23" fmla="*/ 584 h 3134"/>
              <a:gd name="T24" fmla="*/ 2361 w 3136"/>
              <a:gd name="T25" fmla="*/ 718 h 3134"/>
              <a:gd name="T26" fmla="*/ 2505 w 3136"/>
              <a:gd name="T27" fmla="*/ 882 h 3134"/>
              <a:gd name="T28" fmla="*/ 2619 w 3136"/>
              <a:gd name="T29" fmla="*/ 1070 h 3134"/>
              <a:gd name="T30" fmla="*/ 2694 w 3136"/>
              <a:gd name="T31" fmla="*/ 1280 h 3134"/>
              <a:gd name="T32" fmla="*/ 2728 w 3136"/>
              <a:gd name="T33" fmla="*/ 1508 h 3134"/>
              <a:gd name="T34" fmla="*/ 2728 w 3136"/>
              <a:gd name="T35" fmla="*/ 1575 h 3134"/>
              <a:gd name="T36" fmla="*/ 2727 w 3136"/>
              <a:gd name="T37" fmla="*/ 1644 h 3134"/>
              <a:gd name="T38" fmla="*/ 2688 w 3136"/>
              <a:gd name="T39" fmla="*/ 1872 h 3134"/>
              <a:gd name="T40" fmla="*/ 2609 w 3136"/>
              <a:gd name="T41" fmla="*/ 2080 h 3134"/>
              <a:gd name="T42" fmla="*/ 2492 w 3136"/>
              <a:gd name="T43" fmla="*/ 2269 h 3134"/>
              <a:gd name="T44" fmla="*/ 2343 w 3136"/>
              <a:gd name="T45" fmla="*/ 2431 h 3134"/>
              <a:gd name="T46" fmla="*/ 2164 w 3136"/>
              <a:gd name="T47" fmla="*/ 2562 h 3134"/>
              <a:gd name="T48" fmla="*/ 1963 w 3136"/>
              <a:gd name="T49" fmla="*/ 2657 h 3134"/>
              <a:gd name="T50" fmla="*/ 1742 w 3136"/>
              <a:gd name="T51" fmla="*/ 2713 h 3134"/>
              <a:gd name="T52" fmla="*/ 1567 w 3136"/>
              <a:gd name="T53" fmla="*/ 2726 h 3134"/>
              <a:gd name="T54" fmla="*/ 1395 w 3136"/>
              <a:gd name="T55" fmla="*/ 2715 h 3134"/>
              <a:gd name="T56" fmla="*/ 1178 w 3136"/>
              <a:gd name="T57" fmla="*/ 2660 h 3134"/>
              <a:gd name="T58" fmla="*/ 979 w 3136"/>
              <a:gd name="T59" fmla="*/ 2567 h 3134"/>
              <a:gd name="T60" fmla="*/ 802 w 3136"/>
              <a:gd name="T61" fmla="*/ 2440 h 3134"/>
              <a:gd name="T62" fmla="*/ 654 w 3136"/>
              <a:gd name="T63" fmla="*/ 2283 h 3134"/>
              <a:gd name="T64" fmla="*/ 536 w 3136"/>
              <a:gd name="T65" fmla="*/ 2099 h 3134"/>
              <a:gd name="T66" fmla="*/ 452 w 3136"/>
              <a:gd name="T67" fmla="*/ 1895 h 3134"/>
              <a:gd name="T68" fmla="*/ 411 w 3136"/>
              <a:gd name="T69" fmla="*/ 1673 h 3134"/>
              <a:gd name="T70" fmla="*/ 408 w 3136"/>
              <a:gd name="T71" fmla="*/ 1614 h 3134"/>
              <a:gd name="T72" fmla="*/ 406 w 3136"/>
              <a:gd name="T73" fmla="*/ 1600 h 3134"/>
              <a:gd name="T74" fmla="*/ 0 w 3136"/>
              <a:gd name="T75" fmla="*/ 1585 h 3134"/>
              <a:gd name="T76" fmla="*/ 0 w 3136"/>
              <a:gd name="T77" fmla="*/ 1616 h 3134"/>
              <a:gd name="T78" fmla="*/ 5 w 3136"/>
              <a:gd name="T79" fmla="*/ 1715 h 3134"/>
              <a:gd name="T80" fmla="*/ 87 w 3136"/>
              <a:gd name="T81" fmla="*/ 2086 h 3134"/>
              <a:gd name="T82" fmla="*/ 203 w 3136"/>
              <a:gd name="T83" fmla="*/ 2341 h 3134"/>
              <a:gd name="T84" fmla="*/ 203 w 3136"/>
              <a:gd name="T85" fmla="*/ 2341 h 3134"/>
              <a:gd name="T86" fmla="*/ 379 w 3136"/>
              <a:gd name="T87" fmla="*/ 2590 h 3134"/>
              <a:gd name="T88" fmla="*/ 681 w 3136"/>
              <a:gd name="T89" fmla="*/ 2860 h 3134"/>
              <a:gd name="T90" fmla="*/ 1046 w 3136"/>
              <a:gd name="T91" fmla="*/ 3046 h 3134"/>
              <a:gd name="T92" fmla="*/ 1405 w 3136"/>
              <a:gd name="T93" fmla="*/ 3125 h 3134"/>
              <a:gd name="T94" fmla="*/ 1567 w 3136"/>
              <a:gd name="T95" fmla="*/ 3134 h 3134"/>
              <a:gd name="T96" fmla="*/ 1804 w 3136"/>
              <a:gd name="T97" fmla="*/ 3116 h 3134"/>
              <a:gd name="T98" fmla="*/ 2104 w 3136"/>
              <a:gd name="T99" fmla="*/ 3040 h 3134"/>
              <a:gd name="T100" fmla="*/ 2376 w 3136"/>
              <a:gd name="T101" fmla="*/ 2911 h 3134"/>
              <a:gd name="T102" fmla="*/ 2616 w 3136"/>
              <a:gd name="T103" fmla="*/ 2732 h 3134"/>
              <a:gd name="T104" fmla="*/ 2818 w 3136"/>
              <a:gd name="T105" fmla="*/ 2512 h 3134"/>
              <a:gd name="T106" fmla="*/ 2976 w 3136"/>
              <a:gd name="T107" fmla="*/ 2257 h 3134"/>
              <a:gd name="T108" fmla="*/ 3082 w 3136"/>
              <a:gd name="T109" fmla="*/ 1972 h 3134"/>
              <a:gd name="T110" fmla="*/ 3133 w 3136"/>
              <a:gd name="T111" fmla="*/ 1665 h 3134"/>
              <a:gd name="T112" fmla="*/ 3136 w 3136"/>
              <a:gd name="T113" fmla="*/ 1575 h 3134"/>
              <a:gd name="T114" fmla="*/ 3134 w 3136"/>
              <a:gd name="T115" fmla="*/ 1512 h 3134"/>
              <a:gd name="T116" fmla="*/ 3104 w 3136"/>
              <a:gd name="T117" fmla="*/ 1246 h 3134"/>
              <a:gd name="T118" fmla="*/ 2966 w 3136"/>
              <a:gd name="T119" fmla="*/ 855 h 3134"/>
              <a:gd name="T120" fmla="*/ 2737 w 3136"/>
              <a:gd name="T121" fmla="*/ 519 h 3134"/>
              <a:gd name="T122" fmla="*/ 2429 w 3136"/>
              <a:gd name="T123" fmla="*/ 255 h 3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36" h="3134">
                <a:moveTo>
                  <a:pt x="2341" y="203"/>
                </a:moveTo>
                <a:lnTo>
                  <a:pt x="2341" y="203"/>
                </a:lnTo>
                <a:lnTo>
                  <a:pt x="2341" y="203"/>
                </a:lnTo>
                <a:lnTo>
                  <a:pt x="2285" y="173"/>
                </a:lnTo>
                <a:lnTo>
                  <a:pt x="2171" y="119"/>
                </a:lnTo>
                <a:lnTo>
                  <a:pt x="2052" y="75"/>
                </a:lnTo>
                <a:lnTo>
                  <a:pt x="1928" y="40"/>
                </a:lnTo>
                <a:lnTo>
                  <a:pt x="1865" y="27"/>
                </a:lnTo>
                <a:lnTo>
                  <a:pt x="1800" y="16"/>
                </a:lnTo>
                <a:lnTo>
                  <a:pt x="1667" y="1"/>
                </a:lnTo>
                <a:lnTo>
                  <a:pt x="1600" y="0"/>
                </a:lnTo>
                <a:lnTo>
                  <a:pt x="1584" y="0"/>
                </a:lnTo>
                <a:lnTo>
                  <a:pt x="1568" y="0"/>
                </a:lnTo>
                <a:lnTo>
                  <a:pt x="1568" y="406"/>
                </a:lnTo>
                <a:lnTo>
                  <a:pt x="1584" y="406"/>
                </a:lnTo>
                <a:lnTo>
                  <a:pt x="1600" y="406"/>
                </a:lnTo>
                <a:lnTo>
                  <a:pt x="1600" y="406"/>
                </a:lnTo>
                <a:lnTo>
                  <a:pt x="1601" y="406"/>
                </a:lnTo>
                <a:lnTo>
                  <a:pt x="1659" y="408"/>
                </a:lnTo>
                <a:lnTo>
                  <a:pt x="1774" y="423"/>
                </a:lnTo>
                <a:lnTo>
                  <a:pt x="1883" y="449"/>
                </a:lnTo>
                <a:lnTo>
                  <a:pt x="1990" y="485"/>
                </a:lnTo>
                <a:lnTo>
                  <a:pt x="2092" y="529"/>
                </a:lnTo>
                <a:lnTo>
                  <a:pt x="2187" y="584"/>
                </a:lnTo>
                <a:lnTo>
                  <a:pt x="2278" y="647"/>
                </a:lnTo>
                <a:lnTo>
                  <a:pt x="2361" y="718"/>
                </a:lnTo>
                <a:lnTo>
                  <a:pt x="2438" y="797"/>
                </a:lnTo>
                <a:lnTo>
                  <a:pt x="2505" y="882"/>
                </a:lnTo>
                <a:lnTo>
                  <a:pt x="2567" y="974"/>
                </a:lnTo>
                <a:lnTo>
                  <a:pt x="2619" y="1070"/>
                </a:lnTo>
                <a:lnTo>
                  <a:pt x="2661" y="1174"/>
                </a:lnTo>
                <a:lnTo>
                  <a:pt x="2694" y="1280"/>
                </a:lnTo>
                <a:lnTo>
                  <a:pt x="2717" y="1393"/>
                </a:lnTo>
                <a:lnTo>
                  <a:pt x="2728" y="1508"/>
                </a:lnTo>
                <a:lnTo>
                  <a:pt x="2728" y="1567"/>
                </a:lnTo>
                <a:lnTo>
                  <a:pt x="2728" y="1575"/>
                </a:lnTo>
                <a:lnTo>
                  <a:pt x="2728" y="1585"/>
                </a:lnTo>
                <a:lnTo>
                  <a:pt x="2727" y="1644"/>
                </a:lnTo>
                <a:lnTo>
                  <a:pt x="2713" y="1760"/>
                </a:lnTo>
                <a:lnTo>
                  <a:pt x="2688" y="1872"/>
                </a:lnTo>
                <a:lnTo>
                  <a:pt x="2653" y="1978"/>
                </a:lnTo>
                <a:lnTo>
                  <a:pt x="2609" y="2080"/>
                </a:lnTo>
                <a:lnTo>
                  <a:pt x="2554" y="2178"/>
                </a:lnTo>
                <a:lnTo>
                  <a:pt x="2492" y="2269"/>
                </a:lnTo>
                <a:lnTo>
                  <a:pt x="2420" y="2354"/>
                </a:lnTo>
                <a:lnTo>
                  <a:pt x="2343" y="2431"/>
                </a:lnTo>
                <a:lnTo>
                  <a:pt x="2256" y="2500"/>
                </a:lnTo>
                <a:lnTo>
                  <a:pt x="2164" y="2562"/>
                </a:lnTo>
                <a:lnTo>
                  <a:pt x="2066" y="2614"/>
                </a:lnTo>
                <a:lnTo>
                  <a:pt x="1963" y="2657"/>
                </a:lnTo>
                <a:lnTo>
                  <a:pt x="1855" y="2692"/>
                </a:lnTo>
                <a:lnTo>
                  <a:pt x="1742" y="2713"/>
                </a:lnTo>
                <a:lnTo>
                  <a:pt x="1627" y="2725"/>
                </a:lnTo>
                <a:lnTo>
                  <a:pt x="1567" y="2726"/>
                </a:lnTo>
                <a:lnTo>
                  <a:pt x="1509" y="2726"/>
                </a:lnTo>
                <a:lnTo>
                  <a:pt x="1395" y="2715"/>
                </a:lnTo>
                <a:lnTo>
                  <a:pt x="1285" y="2692"/>
                </a:lnTo>
                <a:lnTo>
                  <a:pt x="1178" y="2660"/>
                </a:lnTo>
                <a:lnTo>
                  <a:pt x="1076" y="2618"/>
                </a:lnTo>
                <a:lnTo>
                  <a:pt x="979" y="2567"/>
                </a:lnTo>
                <a:lnTo>
                  <a:pt x="887" y="2508"/>
                </a:lnTo>
                <a:lnTo>
                  <a:pt x="802" y="2440"/>
                </a:lnTo>
                <a:lnTo>
                  <a:pt x="725" y="2365"/>
                </a:lnTo>
                <a:lnTo>
                  <a:pt x="654" y="2283"/>
                </a:lnTo>
                <a:lnTo>
                  <a:pt x="591" y="2194"/>
                </a:lnTo>
                <a:lnTo>
                  <a:pt x="536" y="2099"/>
                </a:lnTo>
                <a:lnTo>
                  <a:pt x="490" y="2000"/>
                </a:lnTo>
                <a:lnTo>
                  <a:pt x="452" y="1895"/>
                </a:lnTo>
                <a:lnTo>
                  <a:pt x="427" y="1787"/>
                </a:lnTo>
                <a:lnTo>
                  <a:pt x="411" y="1673"/>
                </a:lnTo>
                <a:lnTo>
                  <a:pt x="408" y="1616"/>
                </a:lnTo>
                <a:lnTo>
                  <a:pt x="408" y="1614"/>
                </a:lnTo>
                <a:lnTo>
                  <a:pt x="408" y="1614"/>
                </a:lnTo>
                <a:lnTo>
                  <a:pt x="406" y="1600"/>
                </a:lnTo>
                <a:lnTo>
                  <a:pt x="406" y="1585"/>
                </a:lnTo>
                <a:lnTo>
                  <a:pt x="0" y="1585"/>
                </a:lnTo>
                <a:lnTo>
                  <a:pt x="0" y="1600"/>
                </a:lnTo>
                <a:lnTo>
                  <a:pt x="0" y="1616"/>
                </a:lnTo>
                <a:lnTo>
                  <a:pt x="0" y="1616"/>
                </a:lnTo>
                <a:lnTo>
                  <a:pt x="5" y="1715"/>
                </a:lnTo>
                <a:lnTo>
                  <a:pt x="35" y="1905"/>
                </a:lnTo>
                <a:lnTo>
                  <a:pt x="87" y="2086"/>
                </a:lnTo>
                <a:lnTo>
                  <a:pt x="159" y="2259"/>
                </a:lnTo>
                <a:lnTo>
                  <a:pt x="203" y="2341"/>
                </a:lnTo>
                <a:lnTo>
                  <a:pt x="203" y="2341"/>
                </a:lnTo>
                <a:lnTo>
                  <a:pt x="203" y="2341"/>
                </a:lnTo>
                <a:lnTo>
                  <a:pt x="257" y="2429"/>
                </a:lnTo>
                <a:lnTo>
                  <a:pt x="379" y="2590"/>
                </a:lnTo>
                <a:lnTo>
                  <a:pt x="522" y="2735"/>
                </a:lnTo>
                <a:lnTo>
                  <a:pt x="681" y="2860"/>
                </a:lnTo>
                <a:lnTo>
                  <a:pt x="857" y="2965"/>
                </a:lnTo>
                <a:lnTo>
                  <a:pt x="1046" y="3046"/>
                </a:lnTo>
                <a:lnTo>
                  <a:pt x="1247" y="3102"/>
                </a:lnTo>
                <a:lnTo>
                  <a:pt x="1405" y="3125"/>
                </a:lnTo>
                <a:lnTo>
                  <a:pt x="1512" y="3134"/>
                </a:lnTo>
                <a:lnTo>
                  <a:pt x="1567" y="3134"/>
                </a:lnTo>
                <a:lnTo>
                  <a:pt x="1647" y="3132"/>
                </a:lnTo>
                <a:lnTo>
                  <a:pt x="1804" y="3116"/>
                </a:lnTo>
                <a:lnTo>
                  <a:pt x="1957" y="3086"/>
                </a:lnTo>
                <a:lnTo>
                  <a:pt x="2104" y="3040"/>
                </a:lnTo>
                <a:lnTo>
                  <a:pt x="2243" y="2981"/>
                </a:lnTo>
                <a:lnTo>
                  <a:pt x="2376" y="2911"/>
                </a:lnTo>
                <a:lnTo>
                  <a:pt x="2499" y="2827"/>
                </a:lnTo>
                <a:lnTo>
                  <a:pt x="2616" y="2732"/>
                </a:lnTo>
                <a:lnTo>
                  <a:pt x="2723" y="2627"/>
                </a:lnTo>
                <a:lnTo>
                  <a:pt x="2818" y="2512"/>
                </a:lnTo>
                <a:lnTo>
                  <a:pt x="2903" y="2390"/>
                </a:lnTo>
                <a:lnTo>
                  <a:pt x="2976" y="2257"/>
                </a:lnTo>
                <a:lnTo>
                  <a:pt x="3035" y="2118"/>
                </a:lnTo>
                <a:lnTo>
                  <a:pt x="3082" y="1972"/>
                </a:lnTo>
                <a:lnTo>
                  <a:pt x="3116" y="1821"/>
                </a:lnTo>
                <a:lnTo>
                  <a:pt x="3133" y="1665"/>
                </a:lnTo>
                <a:lnTo>
                  <a:pt x="3134" y="1585"/>
                </a:lnTo>
                <a:lnTo>
                  <a:pt x="3136" y="1575"/>
                </a:lnTo>
                <a:lnTo>
                  <a:pt x="3136" y="1567"/>
                </a:lnTo>
                <a:lnTo>
                  <a:pt x="3134" y="1512"/>
                </a:lnTo>
                <a:lnTo>
                  <a:pt x="3127" y="1404"/>
                </a:lnTo>
                <a:lnTo>
                  <a:pt x="3104" y="1246"/>
                </a:lnTo>
                <a:lnTo>
                  <a:pt x="3048" y="1044"/>
                </a:lnTo>
                <a:lnTo>
                  <a:pt x="2966" y="855"/>
                </a:lnTo>
                <a:lnTo>
                  <a:pt x="2862" y="679"/>
                </a:lnTo>
                <a:lnTo>
                  <a:pt x="2737" y="519"/>
                </a:lnTo>
                <a:lnTo>
                  <a:pt x="2592" y="377"/>
                </a:lnTo>
                <a:lnTo>
                  <a:pt x="2429" y="255"/>
                </a:lnTo>
                <a:lnTo>
                  <a:pt x="2341" y="203"/>
                </a:lnTo>
                <a:close/>
              </a:path>
            </a:pathLst>
          </a:custGeom>
          <a:solidFill>
            <a:srgbClr val="A2B969"/>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9" name="Freeform: Shape 53"/>
          <p:cNvSpPr>
            <a:spLocks/>
          </p:cNvSpPr>
          <p:nvPr/>
        </p:nvSpPr>
        <p:spPr bwMode="auto">
          <a:xfrm>
            <a:off x="11092" y="5204950"/>
            <a:ext cx="3032760" cy="202206"/>
          </a:xfrm>
          <a:custGeom>
            <a:avLst/>
            <a:gdLst>
              <a:gd name="connsiteX0" fmla="*/ 0 w 1369218"/>
              <a:gd name="connsiteY0" fmla="*/ 0 h 202206"/>
              <a:gd name="connsiteX1" fmla="*/ 837277 w 1369218"/>
              <a:gd name="connsiteY1" fmla="*/ 0 h 202206"/>
              <a:gd name="connsiteX2" fmla="*/ 1369218 w 1369218"/>
              <a:gd name="connsiteY2" fmla="*/ 0 h 202206"/>
              <a:gd name="connsiteX3" fmla="*/ 1369218 w 1369218"/>
              <a:gd name="connsiteY3" fmla="*/ 202206 h 202206"/>
              <a:gd name="connsiteX4" fmla="*/ 0 w 1369218"/>
              <a:gd name="connsiteY4" fmla="*/ 202206 h 20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8" h="202206">
                <a:moveTo>
                  <a:pt x="0" y="0"/>
                </a:moveTo>
                <a:lnTo>
                  <a:pt x="837277" y="0"/>
                </a:lnTo>
                <a:lnTo>
                  <a:pt x="1369218" y="0"/>
                </a:lnTo>
                <a:lnTo>
                  <a:pt x="1369218" y="202206"/>
                </a:lnTo>
                <a:lnTo>
                  <a:pt x="0" y="202206"/>
                </a:lnTo>
                <a:close/>
              </a:path>
            </a:pathLst>
          </a:custGeom>
          <a:solidFill>
            <a:srgbClr val="EBCB38"/>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10" name="Freeform: Shape 56"/>
          <p:cNvSpPr>
            <a:spLocks/>
          </p:cNvSpPr>
          <p:nvPr/>
        </p:nvSpPr>
        <p:spPr bwMode="auto">
          <a:xfrm>
            <a:off x="9139852" y="2932046"/>
            <a:ext cx="3063240" cy="202671"/>
          </a:xfrm>
          <a:custGeom>
            <a:avLst/>
            <a:gdLst>
              <a:gd name="connsiteX0" fmla="*/ 0 w 1353502"/>
              <a:gd name="connsiteY0" fmla="*/ 0 h 202671"/>
              <a:gd name="connsiteX1" fmla="*/ 1353502 w 1353502"/>
              <a:gd name="connsiteY1" fmla="*/ 0 h 202671"/>
              <a:gd name="connsiteX2" fmla="*/ 1353502 w 1353502"/>
              <a:gd name="connsiteY2" fmla="*/ 202671 h 202671"/>
              <a:gd name="connsiteX3" fmla="*/ 0 w 1353502"/>
              <a:gd name="connsiteY3" fmla="*/ 202671 h 202671"/>
            </a:gdLst>
            <a:ahLst/>
            <a:cxnLst>
              <a:cxn ang="0">
                <a:pos x="connsiteX0" y="connsiteY0"/>
              </a:cxn>
              <a:cxn ang="0">
                <a:pos x="connsiteX1" y="connsiteY1"/>
              </a:cxn>
              <a:cxn ang="0">
                <a:pos x="connsiteX2" y="connsiteY2"/>
              </a:cxn>
              <a:cxn ang="0">
                <a:pos x="connsiteX3" y="connsiteY3"/>
              </a:cxn>
            </a:cxnLst>
            <a:rect l="l" t="t" r="r" b="b"/>
            <a:pathLst>
              <a:path w="1353502" h="202671">
                <a:moveTo>
                  <a:pt x="0" y="0"/>
                </a:moveTo>
                <a:lnTo>
                  <a:pt x="1353502" y="0"/>
                </a:lnTo>
                <a:lnTo>
                  <a:pt x="1353502" y="202671"/>
                </a:lnTo>
                <a:lnTo>
                  <a:pt x="0" y="202671"/>
                </a:lnTo>
                <a:close/>
              </a:path>
            </a:pathLst>
          </a:custGeom>
          <a:solidFill>
            <a:srgbClr val="0D95BC"/>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11" name="Oval 7"/>
          <p:cNvSpPr/>
          <p:nvPr/>
        </p:nvSpPr>
        <p:spPr>
          <a:xfrm>
            <a:off x="6340239" y="2201050"/>
            <a:ext cx="1052945" cy="1052945"/>
          </a:xfrm>
          <a:prstGeom prst="ellipse">
            <a:avLst/>
          </a:prstGeom>
          <a:solidFill>
            <a:srgbClr val="0D95BC">
              <a:lumMod val="20000"/>
              <a:lumOff val="80000"/>
            </a:srgbClr>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effectLst/>
                <a:uLnTx/>
                <a:uFillTx/>
                <a:latin typeface="Calibri" panose="020F0502020204030204"/>
                <a:ea typeface="+mn-ea"/>
                <a:cs typeface="+mn-cs"/>
              </a:rPr>
              <a:t>4</a:t>
            </a:r>
            <a:endParaRPr kumimoji="0" lang="en-US" sz="4400" b="1" i="0" u="none" strike="noStrike" kern="0" cap="none" spc="0" normalizeH="0" baseline="0" noProof="0" dirty="0">
              <a:ln>
                <a:noFill/>
              </a:ln>
              <a:effectLst/>
              <a:uLnTx/>
              <a:uFillTx/>
              <a:latin typeface="Calibri" panose="020F0502020204030204"/>
              <a:ea typeface="+mn-ea"/>
              <a:cs typeface="+mn-cs"/>
            </a:endParaRPr>
          </a:p>
        </p:txBody>
      </p:sp>
      <p:sp>
        <p:nvSpPr>
          <p:cNvPr id="12" name="Oval 58"/>
          <p:cNvSpPr/>
          <p:nvPr/>
        </p:nvSpPr>
        <p:spPr>
          <a:xfrm>
            <a:off x="6303726" y="3637790"/>
            <a:ext cx="1052945" cy="1052945"/>
          </a:xfrm>
          <a:prstGeom prst="ellipse">
            <a:avLst/>
          </a:prstGeom>
          <a:solidFill>
            <a:srgbClr val="A2B969">
              <a:lumMod val="40000"/>
              <a:lumOff val="60000"/>
            </a:srgbClr>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ar-SA" sz="4400" b="1" kern="0" dirty="0">
                <a:latin typeface="Calibri" panose="020F0502020204030204"/>
              </a:rPr>
              <a:t>3</a:t>
            </a:r>
            <a:endParaRPr kumimoji="0" lang="en-US" sz="4400" b="1" i="0" u="none" strike="noStrike" kern="0" cap="none" spc="0" normalizeH="0" baseline="0" noProof="0" dirty="0">
              <a:ln>
                <a:noFill/>
              </a:ln>
              <a:effectLst/>
              <a:uLnTx/>
              <a:uFillTx/>
              <a:latin typeface="Calibri" panose="020F0502020204030204"/>
            </a:endParaRPr>
          </a:p>
        </p:txBody>
      </p:sp>
      <p:sp>
        <p:nvSpPr>
          <p:cNvPr id="13" name="Oval 59"/>
          <p:cNvSpPr/>
          <p:nvPr/>
        </p:nvSpPr>
        <p:spPr>
          <a:xfrm>
            <a:off x="4862133" y="3637790"/>
            <a:ext cx="1052945" cy="1052945"/>
          </a:xfrm>
          <a:prstGeom prst="ellipse">
            <a:avLst/>
          </a:prstGeom>
          <a:solidFill>
            <a:srgbClr val="C13018">
              <a:lumMod val="20000"/>
              <a:lumOff val="80000"/>
            </a:srgbClr>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effectLst/>
                <a:uLnTx/>
                <a:uFillTx/>
                <a:latin typeface="Calibri" panose="020F0502020204030204"/>
                <a:ea typeface="+mn-ea"/>
                <a:cs typeface="+mn-cs"/>
              </a:rPr>
              <a:t>2</a:t>
            </a:r>
            <a:endParaRPr kumimoji="0" lang="en-US" sz="4400" b="1" i="0" u="none" strike="noStrike" kern="0" cap="none" spc="0" normalizeH="0" baseline="0" noProof="0" dirty="0">
              <a:ln>
                <a:noFill/>
              </a:ln>
              <a:effectLst/>
              <a:uLnTx/>
              <a:uFillTx/>
              <a:latin typeface="Calibri" panose="020F0502020204030204"/>
              <a:ea typeface="+mn-ea"/>
              <a:cs typeface="+mn-cs"/>
            </a:endParaRPr>
          </a:p>
        </p:txBody>
      </p:sp>
      <p:sp>
        <p:nvSpPr>
          <p:cNvPr id="14" name="Oval 60"/>
          <p:cNvSpPr/>
          <p:nvPr/>
        </p:nvSpPr>
        <p:spPr>
          <a:xfrm>
            <a:off x="4862133" y="5087123"/>
            <a:ext cx="1052945" cy="1052945"/>
          </a:xfrm>
          <a:prstGeom prst="ellipse">
            <a:avLst/>
          </a:prstGeom>
          <a:solidFill>
            <a:srgbClr val="EBCB38">
              <a:lumMod val="20000"/>
              <a:lumOff val="80000"/>
            </a:srgbClr>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effectLst/>
                <a:uLnTx/>
                <a:uFillTx/>
                <a:latin typeface="Calibri" panose="020F0502020204030204"/>
                <a:ea typeface="+mn-ea"/>
                <a:cs typeface="+mn-cs"/>
              </a:rPr>
              <a:t>1</a:t>
            </a:r>
            <a:endParaRPr kumimoji="0" lang="en-US" sz="4400" b="1" i="0" u="none" strike="noStrike" kern="0" cap="none" spc="0" normalizeH="0" baseline="0" noProof="0" dirty="0">
              <a:ln>
                <a:noFill/>
              </a:ln>
              <a:effectLst/>
              <a:uLnTx/>
              <a:uFillTx/>
              <a:latin typeface="Calibri" panose="020F0502020204030204"/>
              <a:ea typeface="+mn-ea"/>
              <a:cs typeface="+mn-cs"/>
            </a:endParaRPr>
          </a:p>
        </p:txBody>
      </p:sp>
      <p:sp>
        <p:nvSpPr>
          <p:cNvPr id="17" name="TextBox 63"/>
          <p:cNvSpPr txBox="1"/>
          <p:nvPr/>
        </p:nvSpPr>
        <p:spPr>
          <a:xfrm>
            <a:off x="7712849" y="3790707"/>
            <a:ext cx="4354655" cy="1200329"/>
          </a:xfrm>
          <a:prstGeom prst="rect">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lIns="0" rIns="0" rtlCol="0" anchor="ctr">
            <a:spAutoFit/>
          </a:bodyPr>
          <a:lstStyle/>
          <a:p>
            <a:pPr algn="ctr" rtl="1"/>
            <a:r>
              <a:rPr lang="ar-SA" sz="2400" b="1" dirty="0">
                <a:solidFill>
                  <a:srgbClr val="0070C0"/>
                </a:solidFill>
                <a:latin typeface="Times New Roman"/>
                <a:ea typeface="Times New Roman"/>
              </a:rPr>
              <a:t> </a:t>
            </a:r>
            <a:r>
              <a:rPr lang="ar-EG" sz="2400" b="1" dirty="0">
                <a:solidFill>
                  <a:srgbClr val="0070C0"/>
                </a:solidFill>
                <a:latin typeface="Times New Roman"/>
                <a:ea typeface="Times New Roman"/>
              </a:rPr>
              <a:t>إتباع أساليب متفق عليها بالنسبة إلى التوثيق والفهرس والتعامل مع ملفات النصوص.</a:t>
            </a:r>
            <a:endParaRPr lang="en-US" sz="2400" b="1" dirty="0">
              <a:solidFill>
                <a:srgbClr val="0070C0"/>
              </a:solidFill>
              <a:effectLst/>
              <a:latin typeface="Times New Roman"/>
              <a:ea typeface="Times New Roman"/>
            </a:endParaRPr>
          </a:p>
        </p:txBody>
      </p:sp>
      <p:sp>
        <p:nvSpPr>
          <p:cNvPr id="20" name="TextBox 66"/>
          <p:cNvSpPr txBox="1"/>
          <p:nvPr/>
        </p:nvSpPr>
        <p:spPr>
          <a:xfrm>
            <a:off x="1119117" y="2361747"/>
            <a:ext cx="4039738" cy="830997"/>
          </a:xfrm>
          <a:prstGeom prst="rect">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lIns="0" rIns="0" rtlCol="0" anchor="ctr">
            <a:spAutoFit/>
          </a:bodyPr>
          <a:lstStyle/>
          <a:p>
            <a:pPr algn="ctr" rtl="1"/>
            <a:r>
              <a:rPr lang="ar-SA" sz="2400" b="1" dirty="0">
                <a:solidFill>
                  <a:srgbClr val="0070C0"/>
                </a:solidFill>
                <a:latin typeface="Times New Roman"/>
                <a:ea typeface="Times New Roman"/>
              </a:rPr>
              <a:t> </a:t>
            </a:r>
            <a:r>
              <a:rPr lang="ar-EG" sz="2400" b="1" dirty="0">
                <a:solidFill>
                  <a:srgbClr val="0070C0"/>
                </a:solidFill>
                <a:latin typeface="Times New Roman"/>
                <a:ea typeface="Times New Roman"/>
              </a:rPr>
              <a:t>تناول القضايا الحفظ والمعايير وحقوق الطبع على المستوي الدولي </a:t>
            </a:r>
            <a:endParaRPr lang="en-US" sz="2400" b="1" dirty="0">
              <a:solidFill>
                <a:srgbClr val="0070C0"/>
              </a:solidFill>
              <a:effectLst/>
              <a:latin typeface="Times New Roman"/>
              <a:ea typeface="Times New Roman"/>
            </a:endParaRPr>
          </a:p>
        </p:txBody>
      </p:sp>
      <p:sp>
        <p:nvSpPr>
          <p:cNvPr id="23" name="TextBox 69"/>
          <p:cNvSpPr txBox="1"/>
          <p:nvPr/>
        </p:nvSpPr>
        <p:spPr>
          <a:xfrm>
            <a:off x="818866" y="3954396"/>
            <a:ext cx="3480179" cy="830997"/>
          </a:xfrm>
          <a:prstGeom prst="rect">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lIns="0" rIns="0" rtlCol="0" anchor="ctr">
            <a:spAutoFit/>
          </a:bodyPr>
          <a:lstStyle/>
          <a:p>
            <a:pPr algn="ctr" rtl="1"/>
            <a:r>
              <a:rPr lang="ar-SA" sz="2400" b="1" dirty="0">
                <a:solidFill>
                  <a:srgbClr val="0070C0"/>
                </a:solidFill>
                <a:latin typeface="Times New Roman"/>
                <a:ea typeface="Times New Roman"/>
              </a:rPr>
              <a:t> </a:t>
            </a:r>
            <a:r>
              <a:rPr lang="ar-EG" sz="2400" b="1" dirty="0">
                <a:solidFill>
                  <a:srgbClr val="0070C0"/>
                </a:solidFill>
                <a:latin typeface="Times New Roman"/>
                <a:ea typeface="Times New Roman"/>
              </a:rPr>
              <a:t>توفير نصوص إلكترونية وليس مجرد كتاب في شكل مقروء آلياً</a:t>
            </a:r>
            <a:endParaRPr lang="en-US" sz="2400" b="1" dirty="0">
              <a:solidFill>
                <a:srgbClr val="0070C0"/>
              </a:solidFill>
              <a:effectLst/>
              <a:latin typeface="Times New Roman"/>
              <a:ea typeface="Times New Roman"/>
            </a:endParaRPr>
          </a:p>
        </p:txBody>
      </p:sp>
      <p:sp>
        <p:nvSpPr>
          <p:cNvPr id="26" name="TextBox 72"/>
          <p:cNvSpPr txBox="1"/>
          <p:nvPr/>
        </p:nvSpPr>
        <p:spPr>
          <a:xfrm>
            <a:off x="6571221" y="5585471"/>
            <a:ext cx="3834909" cy="830997"/>
          </a:xfrm>
          <a:prstGeom prst="rect">
            <a:avLst/>
          </a:prstGeom>
          <a:solidFill>
            <a:schemeClr val="accent3">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lIns="0" rIns="0" rtlCol="0" anchor="ctr">
            <a:spAutoFit/>
          </a:bodyPr>
          <a:lstStyle/>
          <a:p>
            <a:pPr algn="ctr" rtl="1"/>
            <a:r>
              <a:rPr lang="ar-SA" sz="2400" b="1" dirty="0">
                <a:solidFill>
                  <a:srgbClr val="0070C0"/>
                </a:solidFill>
                <a:latin typeface="Times New Roman"/>
                <a:ea typeface="Times New Roman"/>
              </a:rPr>
              <a:t> </a:t>
            </a:r>
            <a:r>
              <a:rPr lang="ar-EG" sz="2400" b="1" dirty="0">
                <a:solidFill>
                  <a:srgbClr val="0070C0"/>
                </a:solidFill>
                <a:latin typeface="Times New Roman"/>
                <a:ea typeface="Times New Roman"/>
              </a:rPr>
              <a:t>توفير مصادر النص الكامل وآليات الاسترجاع والبحث الكافية.</a:t>
            </a:r>
            <a:endParaRPr lang="en-US" sz="2400" b="1" dirty="0">
              <a:solidFill>
                <a:srgbClr val="0070C0"/>
              </a:solidFill>
              <a:effectLst/>
              <a:latin typeface="Times New Roman"/>
              <a:ea typeface="Times New Roman"/>
            </a:endParaRPr>
          </a:p>
        </p:txBody>
      </p:sp>
      <p:sp>
        <p:nvSpPr>
          <p:cNvPr id="31" name="مستطيل 30"/>
          <p:cNvSpPr/>
          <p:nvPr/>
        </p:nvSpPr>
        <p:spPr>
          <a:xfrm>
            <a:off x="3222605" y="282704"/>
            <a:ext cx="6096000" cy="923330"/>
          </a:xfrm>
          <a:prstGeom prst="rect">
            <a:avLst/>
          </a:prstGeom>
        </p:spPr>
        <p:txBody>
          <a:bodyPr>
            <a:spAutoFit/>
          </a:bodyPr>
          <a:lstStyle/>
          <a:p>
            <a:pPr algn="ctr"/>
            <a:r>
              <a:rPr lang="ar-SA" sz="3600" b="1" dirty="0">
                <a:solidFill>
                  <a:srgbClr val="FF0000"/>
                </a:solidFill>
              </a:rPr>
              <a:t>عوامل نجاح المكتبة الرقمية   </a:t>
            </a:r>
          </a:p>
          <a:p>
            <a:endParaRPr lang="ar-SA" dirty="0"/>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7" grpId="0" animBg="1"/>
      <p:bldP spid="20" grpId="0" animBg="1"/>
      <p:bldP spid="23" grpId="0" animBg="1"/>
      <p:bldP spid="26" grpId="0"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2BFAE1-45D3-4B3B-81D2-0BF25FA84FB8}"/>
              </a:ext>
            </a:extLst>
          </p:cNvPr>
          <p:cNvSpPr txBox="1">
            <a:spLocks/>
          </p:cNvSpPr>
          <p:nvPr/>
        </p:nvSpPr>
        <p:spPr>
          <a:xfrm>
            <a:off x="5322627" y="143409"/>
            <a:ext cx="6055560" cy="662781"/>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grpSp>
        <p:nvGrpSpPr>
          <p:cNvPr id="37" name="Group 2">
            <a:extLst>
              <a:ext uri="{FF2B5EF4-FFF2-40B4-BE49-F238E27FC236}">
                <a16:creationId xmlns:a16="http://schemas.microsoft.com/office/drawing/2014/main" id="{B276335A-A6D4-473A-B91B-8212F31EEE67}"/>
              </a:ext>
            </a:extLst>
          </p:cNvPr>
          <p:cNvGrpSpPr/>
          <p:nvPr/>
        </p:nvGrpSpPr>
        <p:grpSpPr>
          <a:xfrm rot="4914343">
            <a:off x="569122" y="1790192"/>
            <a:ext cx="5090593" cy="3350916"/>
            <a:chOff x="2242576" y="1872752"/>
            <a:chExt cx="4658849" cy="3066717"/>
          </a:xfrm>
        </p:grpSpPr>
        <p:sp>
          <p:nvSpPr>
            <p:cNvPr id="38" name="Freeform: Shape 82">
              <a:extLst>
                <a:ext uri="{FF2B5EF4-FFF2-40B4-BE49-F238E27FC236}">
                  <a16:creationId xmlns:a16="http://schemas.microsoft.com/office/drawing/2014/main" id="{5D3DC8E6-3ED7-433C-A0DB-1D3E57661F2F}"/>
                </a:ext>
              </a:extLst>
            </p:cNvPr>
            <p:cNvSpPr>
              <a:spLocks/>
            </p:cNvSpPr>
            <p:nvPr/>
          </p:nvSpPr>
          <p:spPr bwMode="auto">
            <a:xfrm>
              <a:off x="2242576" y="1872752"/>
              <a:ext cx="1023727" cy="1941807"/>
            </a:xfrm>
            <a:custGeom>
              <a:avLst/>
              <a:gdLst>
                <a:gd name="connsiteX0" fmla="*/ 1091813 w 1364969"/>
                <a:gd name="connsiteY0" fmla="*/ 0 h 2589076"/>
                <a:gd name="connsiteX1" fmla="*/ 1251937 w 1364969"/>
                <a:gd name="connsiteY1" fmla="*/ 0 h 2589076"/>
                <a:gd name="connsiteX2" fmla="*/ 1238657 w 1364969"/>
                <a:gd name="connsiteY2" fmla="*/ 30830 h 2589076"/>
                <a:gd name="connsiteX3" fmla="*/ 1204929 w 1364969"/>
                <a:gd name="connsiteY3" fmla="*/ 122734 h 2589076"/>
                <a:gd name="connsiteX4" fmla="*/ 1174508 w 1364969"/>
                <a:gd name="connsiteY4" fmla="*/ 215960 h 2589076"/>
                <a:gd name="connsiteX5" fmla="*/ 1148717 w 1364969"/>
                <a:gd name="connsiteY5" fmla="*/ 311169 h 2589076"/>
                <a:gd name="connsiteX6" fmla="*/ 1128216 w 1364969"/>
                <a:gd name="connsiteY6" fmla="*/ 407040 h 2589076"/>
                <a:gd name="connsiteX7" fmla="*/ 1112344 w 1364969"/>
                <a:gd name="connsiteY7" fmla="*/ 504233 h 2589076"/>
                <a:gd name="connsiteX8" fmla="*/ 1099779 w 1364969"/>
                <a:gd name="connsiteY8" fmla="*/ 601425 h 2589076"/>
                <a:gd name="connsiteX9" fmla="*/ 1093166 w 1364969"/>
                <a:gd name="connsiteY9" fmla="*/ 699941 h 2589076"/>
                <a:gd name="connsiteX10" fmla="*/ 1090520 w 1364969"/>
                <a:gd name="connsiteY10" fmla="*/ 798456 h 2589076"/>
                <a:gd name="connsiteX11" fmla="*/ 1093166 w 1364969"/>
                <a:gd name="connsiteY11" fmla="*/ 896971 h 2589076"/>
                <a:gd name="connsiteX12" fmla="*/ 1101101 w 1364969"/>
                <a:gd name="connsiteY12" fmla="*/ 996809 h 2589076"/>
                <a:gd name="connsiteX13" fmla="*/ 1113005 w 1364969"/>
                <a:gd name="connsiteY13" fmla="*/ 1095324 h 2589076"/>
                <a:gd name="connsiteX14" fmla="*/ 1130200 w 1364969"/>
                <a:gd name="connsiteY14" fmla="*/ 1193839 h 2589076"/>
                <a:gd name="connsiteX15" fmla="*/ 1152685 w 1364969"/>
                <a:gd name="connsiteY15" fmla="*/ 1292355 h 2589076"/>
                <a:gd name="connsiteX16" fmla="*/ 1179137 w 1364969"/>
                <a:gd name="connsiteY16" fmla="*/ 1390209 h 2589076"/>
                <a:gd name="connsiteX17" fmla="*/ 1211542 w 1364969"/>
                <a:gd name="connsiteY17" fmla="*/ 1486079 h 2589076"/>
                <a:gd name="connsiteX18" fmla="*/ 1248576 w 1364969"/>
                <a:gd name="connsiteY18" fmla="*/ 1581950 h 2589076"/>
                <a:gd name="connsiteX19" fmla="*/ 1290901 w 1364969"/>
                <a:gd name="connsiteY19" fmla="*/ 1676498 h 2589076"/>
                <a:gd name="connsiteX20" fmla="*/ 1338516 w 1364969"/>
                <a:gd name="connsiteY20" fmla="*/ 1769724 h 2589076"/>
                <a:gd name="connsiteX21" fmla="*/ 1364969 w 1364969"/>
                <a:gd name="connsiteY21" fmla="*/ 1815345 h 2589076"/>
                <a:gd name="connsiteX22" fmla="*/ 1364969 w 1364969"/>
                <a:gd name="connsiteY22" fmla="*/ 1816006 h 2589076"/>
                <a:gd name="connsiteX23" fmla="*/ 1364718 w 1364969"/>
                <a:gd name="connsiteY23" fmla="*/ 1816152 h 2589076"/>
                <a:gd name="connsiteX24" fmla="*/ 1364969 w 1364969"/>
                <a:gd name="connsiteY24" fmla="*/ 1816581 h 2589076"/>
                <a:gd name="connsiteX25" fmla="*/ 1270200 w 1364969"/>
                <a:gd name="connsiteY25" fmla="*/ 1871195 h 2589076"/>
                <a:gd name="connsiteX26" fmla="*/ 1236673 w 1364969"/>
                <a:gd name="connsiteY26" fmla="*/ 1890719 h 2589076"/>
                <a:gd name="connsiteX27" fmla="*/ 1236673 w 1364969"/>
                <a:gd name="connsiteY27" fmla="*/ 1890516 h 2589076"/>
                <a:gd name="connsiteX28" fmla="*/ 24481 w 1364969"/>
                <a:gd name="connsiteY28" fmla="*/ 2589076 h 2589076"/>
                <a:gd name="connsiteX29" fmla="*/ 0 w 1364969"/>
                <a:gd name="connsiteY29" fmla="*/ 2546160 h 2589076"/>
                <a:gd name="connsiteX30" fmla="*/ 1212183 w 1364969"/>
                <a:gd name="connsiteY30" fmla="*/ 1847260 h 2589076"/>
                <a:gd name="connsiteX31" fmla="*/ 1208236 w 1364969"/>
                <a:gd name="connsiteY31" fmla="*/ 1840470 h 2589076"/>
                <a:gd name="connsiteX32" fmla="*/ 1156652 w 1364969"/>
                <a:gd name="connsiteY32" fmla="*/ 1740632 h 2589076"/>
                <a:gd name="connsiteX33" fmla="*/ 1111021 w 1364969"/>
                <a:gd name="connsiteY33" fmla="*/ 1639472 h 2589076"/>
                <a:gd name="connsiteX34" fmla="*/ 1072003 w 1364969"/>
                <a:gd name="connsiteY34" fmla="*/ 1536329 h 2589076"/>
                <a:gd name="connsiteX35" fmla="*/ 1036953 w 1364969"/>
                <a:gd name="connsiteY35" fmla="*/ 1433185 h 2589076"/>
                <a:gd name="connsiteX36" fmla="*/ 1008516 w 1364969"/>
                <a:gd name="connsiteY36" fmla="*/ 1328058 h 2589076"/>
                <a:gd name="connsiteX37" fmla="*/ 984047 w 1364969"/>
                <a:gd name="connsiteY37" fmla="*/ 1222931 h 2589076"/>
                <a:gd name="connsiteX38" fmla="*/ 965530 w 1364969"/>
                <a:gd name="connsiteY38" fmla="*/ 1117804 h 2589076"/>
                <a:gd name="connsiteX39" fmla="*/ 952965 w 1364969"/>
                <a:gd name="connsiteY39" fmla="*/ 1011355 h 2589076"/>
                <a:gd name="connsiteX40" fmla="*/ 945029 w 1364969"/>
                <a:gd name="connsiteY40" fmla="*/ 904905 h 2589076"/>
                <a:gd name="connsiteX41" fmla="*/ 942384 w 1364969"/>
                <a:gd name="connsiteY41" fmla="*/ 798456 h 2589076"/>
                <a:gd name="connsiteX42" fmla="*/ 945029 w 1364969"/>
                <a:gd name="connsiteY42" fmla="*/ 693329 h 2589076"/>
                <a:gd name="connsiteX43" fmla="*/ 951643 w 1364969"/>
                <a:gd name="connsiteY43" fmla="*/ 588202 h 2589076"/>
                <a:gd name="connsiteX44" fmla="*/ 964869 w 1364969"/>
                <a:gd name="connsiteY44" fmla="*/ 483075 h 2589076"/>
                <a:gd name="connsiteX45" fmla="*/ 982063 w 1364969"/>
                <a:gd name="connsiteY45" fmla="*/ 378609 h 2589076"/>
                <a:gd name="connsiteX46" fmla="*/ 1005210 w 1364969"/>
                <a:gd name="connsiteY46" fmla="*/ 276127 h 2589076"/>
                <a:gd name="connsiteX47" fmla="*/ 1031663 w 1364969"/>
                <a:gd name="connsiteY47" fmla="*/ 174306 h 2589076"/>
                <a:gd name="connsiteX48" fmla="*/ 1064067 w 1364969"/>
                <a:gd name="connsiteY48" fmla="*/ 73807 h 258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64969" h="2589076">
                  <a:moveTo>
                    <a:pt x="1091813" y="0"/>
                  </a:moveTo>
                  <a:lnTo>
                    <a:pt x="1251937" y="0"/>
                  </a:lnTo>
                  <a:lnTo>
                    <a:pt x="1238657" y="30830"/>
                  </a:lnTo>
                  <a:lnTo>
                    <a:pt x="1204929" y="122734"/>
                  </a:lnTo>
                  <a:lnTo>
                    <a:pt x="1174508" y="215960"/>
                  </a:lnTo>
                  <a:lnTo>
                    <a:pt x="1148717" y="311169"/>
                  </a:lnTo>
                  <a:lnTo>
                    <a:pt x="1128216" y="407040"/>
                  </a:lnTo>
                  <a:lnTo>
                    <a:pt x="1112344" y="504233"/>
                  </a:lnTo>
                  <a:lnTo>
                    <a:pt x="1099779" y="601425"/>
                  </a:lnTo>
                  <a:lnTo>
                    <a:pt x="1093166" y="699941"/>
                  </a:lnTo>
                  <a:lnTo>
                    <a:pt x="1090520" y="798456"/>
                  </a:lnTo>
                  <a:lnTo>
                    <a:pt x="1093166" y="896971"/>
                  </a:lnTo>
                  <a:lnTo>
                    <a:pt x="1101101" y="996809"/>
                  </a:lnTo>
                  <a:lnTo>
                    <a:pt x="1113005" y="1095324"/>
                  </a:lnTo>
                  <a:lnTo>
                    <a:pt x="1130200" y="1193839"/>
                  </a:lnTo>
                  <a:lnTo>
                    <a:pt x="1152685" y="1292355"/>
                  </a:lnTo>
                  <a:lnTo>
                    <a:pt x="1179137" y="1390209"/>
                  </a:lnTo>
                  <a:lnTo>
                    <a:pt x="1211542" y="1486079"/>
                  </a:lnTo>
                  <a:lnTo>
                    <a:pt x="1248576" y="1581950"/>
                  </a:lnTo>
                  <a:lnTo>
                    <a:pt x="1290901" y="1676498"/>
                  </a:lnTo>
                  <a:lnTo>
                    <a:pt x="1338516" y="1769724"/>
                  </a:lnTo>
                  <a:lnTo>
                    <a:pt x="1364969" y="1815345"/>
                  </a:lnTo>
                  <a:lnTo>
                    <a:pt x="1364969" y="1816006"/>
                  </a:lnTo>
                  <a:lnTo>
                    <a:pt x="1364718" y="1816152"/>
                  </a:lnTo>
                  <a:lnTo>
                    <a:pt x="1364969" y="1816581"/>
                  </a:lnTo>
                  <a:lnTo>
                    <a:pt x="1270200" y="1871195"/>
                  </a:lnTo>
                  <a:lnTo>
                    <a:pt x="1236673" y="1890719"/>
                  </a:lnTo>
                  <a:lnTo>
                    <a:pt x="1236673" y="1890516"/>
                  </a:lnTo>
                  <a:lnTo>
                    <a:pt x="24481" y="2589076"/>
                  </a:lnTo>
                  <a:lnTo>
                    <a:pt x="0" y="2546160"/>
                  </a:lnTo>
                  <a:lnTo>
                    <a:pt x="1212183" y="1847260"/>
                  </a:lnTo>
                  <a:lnTo>
                    <a:pt x="1208236" y="1840470"/>
                  </a:lnTo>
                  <a:lnTo>
                    <a:pt x="1156652" y="1740632"/>
                  </a:lnTo>
                  <a:lnTo>
                    <a:pt x="1111021" y="1639472"/>
                  </a:lnTo>
                  <a:lnTo>
                    <a:pt x="1072003" y="1536329"/>
                  </a:lnTo>
                  <a:lnTo>
                    <a:pt x="1036953" y="1433185"/>
                  </a:lnTo>
                  <a:lnTo>
                    <a:pt x="1008516" y="1328058"/>
                  </a:lnTo>
                  <a:lnTo>
                    <a:pt x="984047" y="1222931"/>
                  </a:lnTo>
                  <a:lnTo>
                    <a:pt x="965530" y="1117804"/>
                  </a:lnTo>
                  <a:lnTo>
                    <a:pt x="952965" y="1011355"/>
                  </a:lnTo>
                  <a:lnTo>
                    <a:pt x="945029" y="904905"/>
                  </a:lnTo>
                  <a:lnTo>
                    <a:pt x="942384" y="798456"/>
                  </a:lnTo>
                  <a:lnTo>
                    <a:pt x="945029" y="693329"/>
                  </a:lnTo>
                  <a:lnTo>
                    <a:pt x="951643" y="588202"/>
                  </a:lnTo>
                  <a:lnTo>
                    <a:pt x="964869" y="483075"/>
                  </a:lnTo>
                  <a:lnTo>
                    <a:pt x="982063" y="378609"/>
                  </a:lnTo>
                  <a:lnTo>
                    <a:pt x="1005210" y="276127"/>
                  </a:lnTo>
                  <a:lnTo>
                    <a:pt x="1031663" y="174306"/>
                  </a:lnTo>
                  <a:lnTo>
                    <a:pt x="1064067" y="73807"/>
                  </a:lnTo>
                  <a:close/>
                </a:path>
              </a:pathLst>
            </a:custGeom>
            <a:solidFill>
              <a:srgbClr val="44546A"/>
            </a:solidFill>
            <a:ln>
              <a:noFill/>
            </a:ln>
          </p:spPr>
          <p:txBody>
            <a:bodyPr vert="horz" wrap="square" lIns="68580" tIns="34290" rIns="68580" bIns="34290" numCol="1" anchor="t" anchorCtr="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ndParaRPr>
            </a:p>
          </p:txBody>
        </p:sp>
        <p:sp>
          <p:nvSpPr>
            <p:cNvPr id="39" name="Freeform: Shape 83">
              <a:extLst>
                <a:ext uri="{FF2B5EF4-FFF2-40B4-BE49-F238E27FC236}">
                  <a16:creationId xmlns:a16="http://schemas.microsoft.com/office/drawing/2014/main" id="{6ED4D7DB-C3A9-4882-8CC5-E9B46E8D8C1D}"/>
                </a:ext>
              </a:extLst>
            </p:cNvPr>
            <p:cNvSpPr>
              <a:spLocks/>
            </p:cNvSpPr>
            <p:nvPr/>
          </p:nvSpPr>
          <p:spPr bwMode="auto">
            <a:xfrm>
              <a:off x="3060961" y="1872752"/>
              <a:ext cx="822851" cy="2831616"/>
            </a:xfrm>
            <a:custGeom>
              <a:avLst/>
              <a:gdLst>
                <a:gd name="connsiteX0" fmla="*/ 161034 w 1097134"/>
                <a:gd name="connsiteY0" fmla="*/ 0 h 3775488"/>
                <a:gd name="connsiteX1" fmla="*/ 322580 w 1097134"/>
                <a:gd name="connsiteY1" fmla="*/ 0 h 3775488"/>
                <a:gd name="connsiteX2" fmla="*/ 319612 w 1097134"/>
                <a:gd name="connsiteY2" fmla="*/ 5896 h 3775488"/>
                <a:gd name="connsiteX3" fmla="*/ 271968 w 1097134"/>
                <a:gd name="connsiteY3" fmla="*/ 119616 h 3775488"/>
                <a:gd name="connsiteX4" fmla="*/ 232926 w 1097134"/>
                <a:gd name="connsiteY4" fmla="*/ 235320 h 3775488"/>
                <a:gd name="connsiteX5" fmla="*/ 201164 w 1097134"/>
                <a:gd name="connsiteY5" fmla="*/ 352347 h 3775488"/>
                <a:gd name="connsiteX6" fmla="*/ 176018 w 1097134"/>
                <a:gd name="connsiteY6" fmla="*/ 472679 h 3775488"/>
                <a:gd name="connsiteX7" fmla="*/ 158813 w 1097134"/>
                <a:gd name="connsiteY7" fmla="*/ 593011 h 3775488"/>
                <a:gd name="connsiteX8" fmla="*/ 150211 w 1097134"/>
                <a:gd name="connsiteY8" fmla="*/ 715988 h 3775488"/>
                <a:gd name="connsiteX9" fmla="*/ 148888 w 1097134"/>
                <a:gd name="connsiteY9" fmla="*/ 838304 h 3775488"/>
                <a:gd name="connsiteX10" fmla="*/ 155505 w 1097134"/>
                <a:gd name="connsiteY10" fmla="*/ 961942 h 3775488"/>
                <a:gd name="connsiteX11" fmla="*/ 170063 w 1097134"/>
                <a:gd name="connsiteY11" fmla="*/ 1084918 h 3775488"/>
                <a:gd name="connsiteX12" fmla="*/ 193223 w 1097134"/>
                <a:gd name="connsiteY12" fmla="*/ 1206573 h 3775488"/>
                <a:gd name="connsiteX13" fmla="*/ 224986 w 1097134"/>
                <a:gd name="connsiteY13" fmla="*/ 1328227 h 3775488"/>
                <a:gd name="connsiteX14" fmla="*/ 264689 w 1097134"/>
                <a:gd name="connsiteY14" fmla="*/ 1449221 h 3775488"/>
                <a:gd name="connsiteX15" fmla="*/ 313656 w 1097134"/>
                <a:gd name="connsiteY15" fmla="*/ 1567569 h 3775488"/>
                <a:gd name="connsiteX16" fmla="*/ 369902 w 1097134"/>
                <a:gd name="connsiteY16" fmla="*/ 1683935 h 3775488"/>
                <a:gd name="connsiteX17" fmla="*/ 402327 w 1097134"/>
                <a:gd name="connsiteY17" fmla="*/ 1741456 h 3775488"/>
                <a:gd name="connsiteX18" fmla="*/ 435413 w 1097134"/>
                <a:gd name="connsiteY18" fmla="*/ 1796333 h 3775488"/>
                <a:gd name="connsiteX19" fmla="*/ 506217 w 1097134"/>
                <a:gd name="connsiteY19" fmla="*/ 1902780 h 3775488"/>
                <a:gd name="connsiteX20" fmla="*/ 583638 w 1097134"/>
                <a:gd name="connsiteY20" fmla="*/ 2001955 h 3775488"/>
                <a:gd name="connsiteX21" fmla="*/ 665692 w 1097134"/>
                <a:gd name="connsiteY21" fmla="*/ 2095180 h 3775488"/>
                <a:gd name="connsiteX22" fmla="*/ 754363 w 1097134"/>
                <a:gd name="connsiteY22" fmla="*/ 2183115 h 3775488"/>
                <a:gd name="connsiteX23" fmla="*/ 847004 w 1097134"/>
                <a:gd name="connsiteY23" fmla="*/ 2263116 h 3775488"/>
                <a:gd name="connsiteX24" fmla="*/ 943615 w 1097134"/>
                <a:gd name="connsiteY24" fmla="*/ 2337166 h 3775488"/>
                <a:gd name="connsiteX25" fmla="*/ 1044858 w 1097134"/>
                <a:gd name="connsiteY25" fmla="*/ 2403944 h 3775488"/>
                <a:gd name="connsiteX26" fmla="*/ 1097134 w 1097134"/>
                <a:gd name="connsiteY26" fmla="*/ 2435019 h 3775488"/>
                <a:gd name="connsiteX27" fmla="*/ 1022360 w 1097134"/>
                <a:gd name="connsiteY27" fmla="*/ 2563285 h 3775488"/>
                <a:gd name="connsiteX28" fmla="*/ 1021767 w 1097134"/>
                <a:gd name="connsiteY28" fmla="*/ 2562933 h 3775488"/>
                <a:gd name="connsiteX29" fmla="*/ 322690 w 1097134"/>
                <a:gd name="connsiteY29" fmla="*/ 3775488 h 3775488"/>
                <a:gd name="connsiteX30" fmla="*/ 279739 w 1097134"/>
                <a:gd name="connsiteY30" fmla="*/ 3751681 h 3775488"/>
                <a:gd name="connsiteX31" fmla="*/ 979048 w 1097134"/>
                <a:gd name="connsiteY31" fmla="*/ 2537526 h 3775488"/>
                <a:gd name="connsiteX32" fmla="*/ 966775 w 1097134"/>
                <a:gd name="connsiteY32" fmla="*/ 2530227 h 3775488"/>
                <a:gd name="connsiteX33" fmla="*/ 856929 w 1097134"/>
                <a:gd name="connsiteY33" fmla="*/ 2458160 h 3775488"/>
                <a:gd name="connsiteX34" fmla="*/ 752377 w 1097134"/>
                <a:gd name="connsiteY34" fmla="*/ 2378159 h 3775488"/>
                <a:gd name="connsiteX35" fmla="*/ 653119 w 1097134"/>
                <a:gd name="connsiteY35" fmla="*/ 2291546 h 3775488"/>
                <a:gd name="connsiteX36" fmla="*/ 557831 w 1097134"/>
                <a:gd name="connsiteY36" fmla="*/ 2197660 h 3775488"/>
                <a:gd name="connsiteX37" fmla="*/ 468499 w 1097134"/>
                <a:gd name="connsiteY37" fmla="*/ 2097163 h 3775488"/>
                <a:gd name="connsiteX38" fmla="*/ 386446 w 1097134"/>
                <a:gd name="connsiteY38" fmla="*/ 1989393 h 3775488"/>
                <a:gd name="connsiteX39" fmla="*/ 309024 w 1097134"/>
                <a:gd name="connsiteY39" fmla="*/ 1875012 h 3775488"/>
                <a:gd name="connsiteX40" fmla="*/ 273953 w 1097134"/>
                <a:gd name="connsiteY40" fmla="*/ 1815507 h 3775488"/>
                <a:gd name="connsiteX41" fmla="*/ 238882 w 1097134"/>
                <a:gd name="connsiteY41" fmla="*/ 1753357 h 3775488"/>
                <a:gd name="connsiteX42" fmla="*/ 178003 w 1097134"/>
                <a:gd name="connsiteY42" fmla="*/ 1628397 h 3775488"/>
                <a:gd name="connsiteX43" fmla="*/ 125727 w 1097134"/>
                <a:gd name="connsiteY43" fmla="*/ 1500792 h 3775488"/>
                <a:gd name="connsiteX44" fmla="*/ 82715 w 1097134"/>
                <a:gd name="connsiteY44" fmla="*/ 1370542 h 3775488"/>
                <a:gd name="connsiteX45" fmla="*/ 48306 w 1097134"/>
                <a:gd name="connsiteY45" fmla="*/ 1239631 h 3775488"/>
                <a:gd name="connsiteX46" fmla="*/ 23160 w 1097134"/>
                <a:gd name="connsiteY46" fmla="*/ 1107398 h 3775488"/>
                <a:gd name="connsiteX47" fmla="*/ 7279 w 1097134"/>
                <a:gd name="connsiteY47" fmla="*/ 974504 h 3775488"/>
                <a:gd name="connsiteX48" fmla="*/ 0 w 1097134"/>
                <a:gd name="connsiteY48" fmla="*/ 842271 h 3775488"/>
                <a:gd name="connsiteX49" fmla="*/ 1324 w 1097134"/>
                <a:gd name="connsiteY49" fmla="*/ 710037 h 3775488"/>
                <a:gd name="connsiteX50" fmla="*/ 11249 w 1097134"/>
                <a:gd name="connsiteY50" fmla="*/ 577804 h 3775488"/>
                <a:gd name="connsiteX51" fmla="*/ 29778 w 1097134"/>
                <a:gd name="connsiteY51" fmla="*/ 447555 h 3775488"/>
                <a:gd name="connsiteX52" fmla="*/ 56246 w 1097134"/>
                <a:gd name="connsiteY52" fmla="*/ 317966 h 3775488"/>
                <a:gd name="connsiteX53" fmla="*/ 90656 w 1097134"/>
                <a:gd name="connsiteY53" fmla="*/ 191022 h 3775488"/>
                <a:gd name="connsiteX54" fmla="*/ 133006 w 1097134"/>
                <a:gd name="connsiteY54" fmla="*/ 66062 h 377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7134" h="3775488">
                  <a:moveTo>
                    <a:pt x="161034" y="0"/>
                  </a:moveTo>
                  <a:lnTo>
                    <a:pt x="322580" y="0"/>
                  </a:lnTo>
                  <a:lnTo>
                    <a:pt x="319612" y="5896"/>
                  </a:lnTo>
                  <a:lnTo>
                    <a:pt x="271968" y="119616"/>
                  </a:lnTo>
                  <a:lnTo>
                    <a:pt x="232926" y="235320"/>
                  </a:lnTo>
                  <a:lnTo>
                    <a:pt x="201164" y="352347"/>
                  </a:lnTo>
                  <a:lnTo>
                    <a:pt x="176018" y="472679"/>
                  </a:lnTo>
                  <a:lnTo>
                    <a:pt x="158813" y="593011"/>
                  </a:lnTo>
                  <a:lnTo>
                    <a:pt x="150211" y="715988"/>
                  </a:lnTo>
                  <a:lnTo>
                    <a:pt x="148888" y="838304"/>
                  </a:lnTo>
                  <a:lnTo>
                    <a:pt x="155505" y="961942"/>
                  </a:lnTo>
                  <a:lnTo>
                    <a:pt x="170063" y="1084918"/>
                  </a:lnTo>
                  <a:lnTo>
                    <a:pt x="193223" y="1206573"/>
                  </a:lnTo>
                  <a:lnTo>
                    <a:pt x="224986" y="1328227"/>
                  </a:lnTo>
                  <a:lnTo>
                    <a:pt x="264689" y="1449221"/>
                  </a:lnTo>
                  <a:lnTo>
                    <a:pt x="313656" y="1567569"/>
                  </a:lnTo>
                  <a:lnTo>
                    <a:pt x="369902" y="1683935"/>
                  </a:lnTo>
                  <a:lnTo>
                    <a:pt x="402327" y="1741456"/>
                  </a:lnTo>
                  <a:lnTo>
                    <a:pt x="435413" y="1796333"/>
                  </a:lnTo>
                  <a:lnTo>
                    <a:pt x="506217" y="1902780"/>
                  </a:lnTo>
                  <a:lnTo>
                    <a:pt x="583638" y="2001955"/>
                  </a:lnTo>
                  <a:lnTo>
                    <a:pt x="665692" y="2095180"/>
                  </a:lnTo>
                  <a:lnTo>
                    <a:pt x="754363" y="2183115"/>
                  </a:lnTo>
                  <a:lnTo>
                    <a:pt x="847004" y="2263116"/>
                  </a:lnTo>
                  <a:lnTo>
                    <a:pt x="943615" y="2337166"/>
                  </a:lnTo>
                  <a:lnTo>
                    <a:pt x="1044858" y="2403944"/>
                  </a:lnTo>
                  <a:lnTo>
                    <a:pt x="1097134" y="2435019"/>
                  </a:lnTo>
                  <a:lnTo>
                    <a:pt x="1022360" y="2563285"/>
                  </a:lnTo>
                  <a:lnTo>
                    <a:pt x="1021767" y="2562933"/>
                  </a:lnTo>
                  <a:lnTo>
                    <a:pt x="322690" y="3775488"/>
                  </a:lnTo>
                  <a:lnTo>
                    <a:pt x="279739" y="3751681"/>
                  </a:lnTo>
                  <a:lnTo>
                    <a:pt x="979048" y="2537526"/>
                  </a:lnTo>
                  <a:lnTo>
                    <a:pt x="966775" y="2530227"/>
                  </a:lnTo>
                  <a:lnTo>
                    <a:pt x="856929" y="2458160"/>
                  </a:lnTo>
                  <a:lnTo>
                    <a:pt x="752377" y="2378159"/>
                  </a:lnTo>
                  <a:lnTo>
                    <a:pt x="653119" y="2291546"/>
                  </a:lnTo>
                  <a:lnTo>
                    <a:pt x="557831" y="2197660"/>
                  </a:lnTo>
                  <a:lnTo>
                    <a:pt x="468499" y="2097163"/>
                  </a:lnTo>
                  <a:lnTo>
                    <a:pt x="386446" y="1989393"/>
                  </a:lnTo>
                  <a:lnTo>
                    <a:pt x="309024" y="1875012"/>
                  </a:lnTo>
                  <a:lnTo>
                    <a:pt x="273953" y="1815507"/>
                  </a:lnTo>
                  <a:lnTo>
                    <a:pt x="238882" y="1753357"/>
                  </a:lnTo>
                  <a:lnTo>
                    <a:pt x="178003" y="1628397"/>
                  </a:lnTo>
                  <a:lnTo>
                    <a:pt x="125727" y="1500792"/>
                  </a:lnTo>
                  <a:lnTo>
                    <a:pt x="82715" y="1370542"/>
                  </a:lnTo>
                  <a:lnTo>
                    <a:pt x="48306" y="1239631"/>
                  </a:lnTo>
                  <a:lnTo>
                    <a:pt x="23160" y="1107398"/>
                  </a:lnTo>
                  <a:lnTo>
                    <a:pt x="7279" y="974504"/>
                  </a:lnTo>
                  <a:lnTo>
                    <a:pt x="0" y="842271"/>
                  </a:lnTo>
                  <a:lnTo>
                    <a:pt x="1324" y="710037"/>
                  </a:lnTo>
                  <a:lnTo>
                    <a:pt x="11249" y="577804"/>
                  </a:lnTo>
                  <a:lnTo>
                    <a:pt x="29778" y="447555"/>
                  </a:lnTo>
                  <a:lnTo>
                    <a:pt x="56246" y="317966"/>
                  </a:lnTo>
                  <a:lnTo>
                    <a:pt x="90656" y="191022"/>
                  </a:lnTo>
                  <a:lnTo>
                    <a:pt x="133006" y="66062"/>
                  </a:lnTo>
                  <a:close/>
                </a:path>
              </a:pathLst>
            </a:custGeom>
            <a:solidFill>
              <a:srgbClr val="ED7D31"/>
            </a:solidFill>
            <a:ln>
              <a:noFill/>
            </a:ln>
          </p:spPr>
          <p:txBody>
            <a:bodyPr vert="horz" wrap="square" lIns="68580" tIns="34290" rIns="68580" bIns="34290" numCol="1" anchor="t" anchorCtr="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ndParaRPr>
            </a:p>
          </p:txBody>
        </p:sp>
        <p:sp>
          <p:nvSpPr>
            <p:cNvPr id="40" name="Freeform: Shape 84">
              <a:extLst>
                <a:ext uri="{FF2B5EF4-FFF2-40B4-BE49-F238E27FC236}">
                  <a16:creationId xmlns:a16="http://schemas.microsoft.com/office/drawing/2014/main" id="{F3CCE829-9F0B-4A3C-B2FF-9EA471EBCD23}"/>
                </a:ext>
              </a:extLst>
            </p:cNvPr>
            <p:cNvSpPr>
              <a:spLocks noChangeArrowheads="1"/>
            </p:cNvSpPr>
            <p:nvPr/>
          </p:nvSpPr>
          <p:spPr bwMode="auto">
            <a:xfrm>
              <a:off x="3172560" y="2464967"/>
              <a:ext cx="1422505" cy="2474502"/>
            </a:xfrm>
            <a:custGeom>
              <a:avLst/>
              <a:gdLst>
                <a:gd name="connsiteX0" fmla="*/ 0 w 1896673"/>
                <a:gd name="connsiteY0" fmla="*/ 0 h 3299336"/>
                <a:gd name="connsiteX1" fmla="*/ 148136 w 1896673"/>
                <a:gd name="connsiteY1" fmla="*/ 0 h 3299336"/>
                <a:gd name="connsiteX2" fmla="*/ 148797 w 1896673"/>
                <a:gd name="connsiteY2" fmla="*/ 55551 h 3299336"/>
                <a:gd name="connsiteX3" fmla="*/ 156072 w 1896673"/>
                <a:gd name="connsiteY3" fmla="*/ 167976 h 3299336"/>
                <a:gd name="connsiteX4" fmla="*/ 169298 w 1896673"/>
                <a:gd name="connsiteY4" fmla="*/ 280400 h 3299336"/>
                <a:gd name="connsiteX5" fmla="*/ 191122 w 1896673"/>
                <a:gd name="connsiteY5" fmla="*/ 391503 h 3299336"/>
                <a:gd name="connsiteX6" fmla="*/ 220220 w 1896673"/>
                <a:gd name="connsiteY6" fmla="*/ 502605 h 3299336"/>
                <a:gd name="connsiteX7" fmla="*/ 257254 w 1896673"/>
                <a:gd name="connsiteY7" fmla="*/ 612384 h 3299336"/>
                <a:gd name="connsiteX8" fmla="*/ 300901 w 1896673"/>
                <a:gd name="connsiteY8" fmla="*/ 719518 h 3299336"/>
                <a:gd name="connsiteX9" fmla="*/ 353146 w 1896673"/>
                <a:gd name="connsiteY9" fmla="*/ 825330 h 3299336"/>
                <a:gd name="connsiteX10" fmla="*/ 382244 w 1896673"/>
                <a:gd name="connsiteY10" fmla="*/ 877574 h 3299336"/>
                <a:gd name="connsiteX11" fmla="*/ 412665 w 1896673"/>
                <a:gd name="connsiteY11" fmla="*/ 929819 h 3299336"/>
                <a:gd name="connsiteX12" fmla="*/ 480120 w 1896673"/>
                <a:gd name="connsiteY12" fmla="*/ 1028356 h 3299336"/>
                <a:gd name="connsiteX13" fmla="*/ 551542 w 1896673"/>
                <a:gd name="connsiteY13" fmla="*/ 1122264 h 3299336"/>
                <a:gd name="connsiteX14" fmla="*/ 628917 w 1896673"/>
                <a:gd name="connsiteY14" fmla="*/ 1208897 h 3299336"/>
                <a:gd name="connsiteX15" fmla="*/ 712244 w 1896673"/>
                <a:gd name="connsiteY15" fmla="*/ 1290239 h 3299336"/>
                <a:gd name="connsiteX16" fmla="*/ 798877 w 1896673"/>
                <a:gd name="connsiteY16" fmla="*/ 1364969 h 3299336"/>
                <a:gd name="connsiteX17" fmla="*/ 890139 w 1896673"/>
                <a:gd name="connsiteY17" fmla="*/ 1433085 h 3299336"/>
                <a:gd name="connsiteX18" fmla="*/ 985370 w 1896673"/>
                <a:gd name="connsiteY18" fmla="*/ 1495911 h 3299336"/>
                <a:gd name="connsiteX19" fmla="*/ 1083246 w 1896673"/>
                <a:gd name="connsiteY19" fmla="*/ 1551462 h 3299336"/>
                <a:gd name="connsiteX20" fmla="*/ 1185089 w 1896673"/>
                <a:gd name="connsiteY20" fmla="*/ 1600400 h 3299336"/>
                <a:gd name="connsiteX21" fmla="*/ 1289578 w 1896673"/>
                <a:gd name="connsiteY21" fmla="*/ 1642724 h 3299336"/>
                <a:gd name="connsiteX22" fmla="*/ 1396051 w 1896673"/>
                <a:gd name="connsiteY22" fmla="*/ 1678436 h 3299336"/>
                <a:gd name="connsiteX23" fmla="*/ 1505169 w 1896673"/>
                <a:gd name="connsiteY23" fmla="*/ 1706872 h 3299336"/>
                <a:gd name="connsiteX24" fmla="*/ 1615610 w 1896673"/>
                <a:gd name="connsiteY24" fmla="*/ 1728696 h 3299336"/>
                <a:gd name="connsiteX25" fmla="*/ 1726712 w 1896673"/>
                <a:gd name="connsiteY25" fmla="*/ 1743245 h 3299336"/>
                <a:gd name="connsiteX26" fmla="*/ 1840459 w 1896673"/>
                <a:gd name="connsiteY26" fmla="*/ 1751181 h 3299336"/>
                <a:gd name="connsiteX27" fmla="*/ 1847073 w 1896673"/>
                <a:gd name="connsiteY27" fmla="*/ 1751181 h 3299336"/>
                <a:gd name="connsiteX28" fmla="*/ 1847073 w 1896673"/>
                <a:gd name="connsiteY28" fmla="*/ 1749858 h 3299336"/>
                <a:gd name="connsiteX29" fmla="*/ 1896673 w 1896673"/>
                <a:gd name="connsiteY29" fmla="*/ 1749858 h 3299336"/>
                <a:gd name="connsiteX30" fmla="*/ 1896673 w 1896673"/>
                <a:gd name="connsiteY30" fmla="*/ 3299336 h 3299336"/>
                <a:gd name="connsiteX31" fmla="*/ 1847073 w 1896673"/>
                <a:gd name="connsiteY31" fmla="*/ 3299336 h 3299336"/>
                <a:gd name="connsiteX32" fmla="*/ 1847073 w 1896673"/>
                <a:gd name="connsiteY32" fmla="*/ 1899574 h 3299336"/>
                <a:gd name="connsiteX33" fmla="*/ 1835169 w 1896673"/>
                <a:gd name="connsiteY33" fmla="*/ 1899318 h 3299336"/>
                <a:gd name="connsiteX34" fmla="*/ 1713486 w 1896673"/>
                <a:gd name="connsiteY34" fmla="*/ 1890720 h 3299336"/>
                <a:gd name="connsiteX35" fmla="*/ 1591802 w 1896673"/>
                <a:gd name="connsiteY35" fmla="*/ 1875510 h 3299336"/>
                <a:gd name="connsiteX36" fmla="*/ 1471442 w 1896673"/>
                <a:gd name="connsiteY36" fmla="*/ 1851702 h 3299336"/>
                <a:gd name="connsiteX37" fmla="*/ 1354388 w 1896673"/>
                <a:gd name="connsiteY37" fmla="*/ 1820620 h 3299336"/>
                <a:gd name="connsiteX38" fmla="*/ 1238656 w 1896673"/>
                <a:gd name="connsiteY38" fmla="*/ 1782264 h 3299336"/>
                <a:gd name="connsiteX39" fmla="*/ 1125570 w 1896673"/>
                <a:gd name="connsiteY39" fmla="*/ 1735971 h 3299336"/>
                <a:gd name="connsiteX40" fmla="*/ 1014468 w 1896673"/>
                <a:gd name="connsiteY40" fmla="*/ 1682403 h 3299336"/>
                <a:gd name="connsiteX41" fmla="*/ 907334 w 1896673"/>
                <a:gd name="connsiteY41" fmla="*/ 1622884 h 3299336"/>
                <a:gd name="connsiteX42" fmla="*/ 804829 w 1896673"/>
                <a:gd name="connsiteY42" fmla="*/ 1554768 h 3299336"/>
                <a:gd name="connsiteX43" fmla="*/ 704969 w 1896673"/>
                <a:gd name="connsiteY43" fmla="*/ 1480700 h 3299336"/>
                <a:gd name="connsiteX44" fmla="*/ 611061 w 1896673"/>
                <a:gd name="connsiteY44" fmla="*/ 1400019 h 3299336"/>
                <a:gd name="connsiteX45" fmla="*/ 521783 w 1896673"/>
                <a:gd name="connsiteY45" fmla="*/ 1311402 h 3299336"/>
                <a:gd name="connsiteX46" fmla="*/ 437795 w 1896673"/>
                <a:gd name="connsiteY46" fmla="*/ 1217494 h 3299336"/>
                <a:gd name="connsiteX47" fmla="*/ 359098 w 1896673"/>
                <a:gd name="connsiteY47" fmla="*/ 1116312 h 3299336"/>
                <a:gd name="connsiteX48" fmla="*/ 287014 w 1896673"/>
                <a:gd name="connsiteY48" fmla="*/ 1007855 h 3299336"/>
                <a:gd name="connsiteX49" fmla="*/ 253286 w 1896673"/>
                <a:gd name="connsiteY49" fmla="*/ 952304 h 3299336"/>
                <a:gd name="connsiteX50" fmla="*/ 221543 w 1896673"/>
                <a:gd name="connsiteY50" fmla="*/ 896091 h 3299336"/>
                <a:gd name="connsiteX51" fmla="*/ 165330 w 1896673"/>
                <a:gd name="connsiteY51" fmla="*/ 781021 h 3299336"/>
                <a:gd name="connsiteX52" fmla="*/ 117054 w 1896673"/>
                <a:gd name="connsiteY52" fmla="*/ 663306 h 3299336"/>
                <a:gd name="connsiteX53" fmla="*/ 78036 w 1896673"/>
                <a:gd name="connsiteY53" fmla="*/ 544929 h 3299336"/>
                <a:gd name="connsiteX54" fmla="*/ 46292 w 1896673"/>
                <a:gd name="connsiteY54" fmla="*/ 425230 h 3299336"/>
                <a:gd name="connsiteX55" fmla="*/ 23146 w 1896673"/>
                <a:gd name="connsiteY55" fmla="*/ 303547 h 3299336"/>
                <a:gd name="connsiteX56" fmla="*/ 7274 w 1896673"/>
                <a:gd name="connsiteY56" fmla="*/ 182525 h 3299336"/>
                <a:gd name="connsiteX57" fmla="*/ 661 w 1896673"/>
                <a:gd name="connsiteY57" fmla="*/ 60842 h 329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96673" h="3299336">
                  <a:moveTo>
                    <a:pt x="0" y="0"/>
                  </a:moveTo>
                  <a:lnTo>
                    <a:pt x="148136" y="0"/>
                  </a:lnTo>
                  <a:lnTo>
                    <a:pt x="148797" y="55551"/>
                  </a:lnTo>
                  <a:lnTo>
                    <a:pt x="156072" y="167976"/>
                  </a:lnTo>
                  <a:lnTo>
                    <a:pt x="169298" y="280400"/>
                  </a:lnTo>
                  <a:lnTo>
                    <a:pt x="191122" y="391503"/>
                  </a:lnTo>
                  <a:lnTo>
                    <a:pt x="220220" y="502605"/>
                  </a:lnTo>
                  <a:lnTo>
                    <a:pt x="257254" y="612384"/>
                  </a:lnTo>
                  <a:lnTo>
                    <a:pt x="300901" y="719518"/>
                  </a:lnTo>
                  <a:lnTo>
                    <a:pt x="353146" y="825330"/>
                  </a:lnTo>
                  <a:lnTo>
                    <a:pt x="382244" y="877574"/>
                  </a:lnTo>
                  <a:lnTo>
                    <a:pt x="412665" y="929819"/>
                  </a:lnTo>
                  <a:lnTo>
                    <a:pt x="480120" y="1028356"/>
                  </a:lnTo>
                  <a:lnTo>
                    <a:pt x="551542" y="1122264"/>
                  </a:lnTo>
                  <a:lnTo>
                    <a:pt x="628917" y="1208897"/>
                  </a:lnTo>
                  <a:lnTo>
                    <a:pt x="712244" y="1290239"/>
                  </a:lnTo>
                  <a:lnTo>
                    <a:pt x="798877" y="1364969"/>
                  </a:lnTo>
                  <a:lnTo>
                    <a:pt x="890139" y="1433085"/>
                  </a:lnTo>
                  <a:lnTo>
                    <a:pt x="985370" y="1495911"/>
                  </a:lnTo>
                  <a:lnTo>
                    <a:pt x="1083246" y="1551462"/>
                  </a:lnTo>
                  <a:lnTo>
                    <a:pt x="1185089" y="1600400"/>
                  </a:lnTo>
                  <a:lnTo>
                    <a:pt x="1289578" y="1642724"/>
                  </a:lnTo>
                  <a:lnTo>
                    <a:pt x="1396051" y="1678436"/>
                  </a:lnTo>
                  <a:lnTo>
                    <a:pt x="1505169" y="1706872"/>
                  </a:lnTo>
                  <a:lnTo>
                    <a:pt x="1615610" y="1728696"/>
                  </a:lnTo>
                  <a:lnTo>
                    <a:pt x="1726712" y="1743245"/>
                  </a:lnTo>
                  <a:lnTo>
                    <a:pt x="1840459" y="1751181"/>
                  </a:lnTo>
                  <a:lnTo>
                    <a:pt x="1847073" y="1751181"/>
                  </a:lnTo>
                  <a:lnTo>
                    <a:pt x="1847073" y="1749858"/>
                  </a:lnTo>
                  <a:lnTo>
                    <a:pt x="1896673" y="1749858"/>
                  </a:lnTo>
                  <a:lnTo>
                    <a:pt x="1896673" y="3299336"/>
                  </a:lnTo>
                  <a:lnTo>
                    <a:pt x="1847073" y="3299336"/>
                  </a:lnTo>
                  <a:lnTo>
                    <a:pt x="1847073" y="1899574"/>
                  </a:lnTo>
                  <a:lnTo>
                    <a:pt x="1835169" y="1899318"/>
                  </a:lnTo>
                  <a:lnTo>
                    <a:pt x="1713486" y="1890720"/>
                  </a:lnTo>
                  <a:lnTo>
                    <a:pt x="1591802" y="1875510"/>
                  </a:lnTo>
                  <a:lnTo>
                    <a:pt x="1471442" y="1851702"/>
                  </a:lnTo>
                  <a:lnTo>
                    <a:pt x="1354388" y="1820620"/>
                  </a:lnTo>
                  <a:lnTo>
                    <a:pt x="1238656" y="1782264"/>
                  </a:lnTo>
                  <a:lnTo>
                    <a:pt x="1125570" y="1735971"/>
                  </a:lnTo>
                  <a:lnTo>
                    <a:pt x="1014468" y="1682403"/>
                  </a:lnTo>
                  <a:lnTo>
                    <a:pt x="907334" y="1622884"/>
                  </a:lnTo>
                  <a:lnTo>
                    <a:pt x="804829" y="1554768"/>
                  </a:lnTo>
                  <a:lnTo>
                    <a:pt x="704969" y="1480700"/>
                  </a:lnTo>
                  <a:lnTo>
                    <a:pt x="611061" y="1400019"/>
                  </a:lnTo>
                  <a:lnTo>
                    <a:pt x="521783" y="1311402"/>
                  </a:lnTo>
                  <a:lnTo>
                    <a:pt x="437795" y="1217494"/>
                  </a:lnTo>
                  <a:lnTo>
                    <a:pt x="359098" y="1116312"/>
                  </a:lnTo>
                  <a:lnTo>
                    <a:pt x="287014" y="1007855"/>
                  </a:lnTo>
                  <a:lnTo>
                    <a:pt x="253286" y="952304"/>
                  </a:lnTo>
                  <a:lnTo>
                    <a:pt x="221543" y="896091"/>
                  </a:lnTo>
                  <a:lnTo>
                    <a:pt x="165330" y="781021"/>
                  </a:lnTo>
                  <a:lnTo>
                    <a:pt x="117054" y="663306"/>
                  </a:lnTo>
                  <a:lnTo>
                    <a:pt x="78036" y="544929"/>
                  </a:lnTo>
                  <a:lnTo>
                    <a:pt x="46292" y="425230"/>
                  </a:lnTo>
                  <a:lnTo>
                    <a:pt x="23146" y="303547"/>
                  </a:lnTo>
                  <a:lnTo>
                    <a:pt x="7274" y="182525"/>
                  </a:lnTo>
                  <a:lnTo>
                    <a:pt x="661" y="60842"/>
                  </a:lnTo>
                  <a:close/>
                </a:path>
              </a:pathLst>
            </a:custGeom>
            <a:solidFill>
              <a:srgbClr val="A5A5A5"/>
            </a:solidFill>
            <a:ln>
              <a:noFill/>
            </a:ln>
          </p:spPr>
          <p:txBody>
            <a:bodyPr vert="horz" wrap="square" lIns="68580" tIns="34290" rIns="68580" bIns="34290" numCol="1" anchor="t" anchorCtr="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ndParaRPr>
            </a:p>
          </p:txBody>
        </p:sp>
        <p:sp>
          <p:nvSpPr>
            <p:cNvPr id="41" name="Freeform: Shape 85">
              <a:extLst>
                <a:ext uri="{FF2B5EF4-FFF2-40B4-BE49-F238E27FC236}">
                  <a16:creationId xmlns:a16="http://schemas.microsoft.com/office/drawing/2014/main" id="{69DD8520-A83E-45A1-9148-5925A3602DF4}"/>
                </a:ext>
              </a:extLst>
            </p:cNvPr>
            <p:cNvSpPr>
              <a:spLocks/>
            </p:cNvSpPr>
            <p:nvPr/>
          </p:nvSpPr>
          <p:spPr bwMode="auto">
            <a:xfrm>
              <a:off x="3459739" y="3067596"/>
              <a:ext cx="2420935" cy="1644212"/>
            </a:xfrm>
            <a:custGeom>
              <a:avLst/>
              <a:gdLst>
                <a:gd name="connsiteX0" fmla="*/ 128296 w 3227913"/>
                <a:gd name="connsiteY0" fmla="*/ 0 h 2192282"/>
                <a:gd name="connsiteX1" fmla="*/ 171282 w 3227913"/>
                <a:gd name="connsiteY1" fmla="*/ 70761 h 2192282"/>
                <a:gd name="connsiteX2" fmla="*/ 265851 w 3227913"/>
                <a:gd name="connsiteY2" fmla="*/ 201703 h 2192282"/>
                <a:gd name="connsiteX3" fmla="*/ 371663 w 3227913"/>
                <a:gd name="connsiteY3" fmla="*/ 321402 h 2192282"/>
                <a:gd name="connsiteX4" fmla="*/ 487394 w 3227913"/>
                <a:gd name="connsiteY4" fmla="*/ 427214 h 2192282"/>
                <a:gd name="connsiteX5" fmla="*/ 611723 w 3227913"/>
                <a:gd name="connsiteY5" fmla="*/ 521783 h 2192282"/>
                <a:gd name="connsiteX6" fmla="*/ 743987 w 3227913"/>
                <a:gd name="connsiteY6" fmla="*/ 602465 h 2192282"/>
                <a:gd name="connsiteX7" fmla="*/ 882865 w 3227913"/>
                <a:gd name="connsiteY7" fmla="*/ 669920 h 2192282"/>
                <a:gd name="connsiteX8" fmla="*/ 1027033 w 3227913"/>
                <a:gd name="connsiteY8" fmla="*/ 723487 h 2192282"/>
                <a:gd name="connsiteX9" fmla="*/ 1175169 w 3227913"/>
                <a:gd name="connsiteY9" fmla="*/ 763166 h 2192282"/>
                <a:gd name="connsiteX10" fmla="*/ 1326612 w 3227913"/>
                <a:gd name="connsiteY10" fmla="*/ 788958 h 2192282"/>
                <a:gd name="connsiteX11" fmla="*/ 1480038 w 3227913"/>
                <a:gd name="connsiteY11" fmla="*/ 799539 h 2192282"/>
                <a:gd name="connsiteX12" fmla="*/ 1635449 w 3227913"/>
                <a:gd name="connsiteY12" fmla="*/ 796232 h 2192282"/>
                <a:gd name="connsiteX13" fmla="*/ 1789537 w 3227913"/>
                <a:gd name="connsiteY13" fmla="*/ 776392 h 2192282"/>
                <a:gd name="connsiteX14" fmla="*/ 1942964 w 3227913"/>
                <a:gd name="connsiteY14" fmla="*/ 742004 h 2192282"/>
                <a:gd name="connsiteX15" fmla="*/ 2093745 w 3227913"/>
                <a:gd name="connsiteY15" fmla="*/ 691743 h 2192282"/>
                <a:gd name="connsiteX16" fmla="*/ 2241881 w 3227913"/>
                <a:gd name="connsiteY16" fmla="*/ 625611 h 2192282"/>
                <a:gd name="connsiteX17" fmla="*/ 2313911 w 3227913"/>
                <a:gd name="connsiteY17" fmla="*/ 585301 h 2192282"/>
                <a:gd name="connsiteX18" fmla="*/ 2313966 w 3227913"/>
                <a:gd name="connsiteY18" fmla="*/ 585269 h 2192282"/>
                <a:gd name="connsiteX19" fmla="*/ 2314034 w 3227913"/>
                <a:gd name="connsiteY19" fmla="*/ 585388 h 2192282"/>
                <a:gd name="connsiteX20" fmla="*/ 2388695 w 3227913"/>
                <a:gd name="connsiteY20" fmla="*/ 713567 h 2192282"/>
                <a:gd name="connsiteX21" fmla="*/ 2388695 w 3227913"/>
                <a:gd name="connsiteY21" fmla="*/ 714667 h 2192282"/>
                <a:gd name="connsiteX22" fmla="*/ 3227913 w 3227913"/>
                <a:gd name="connsiteY22" fmla="*/ 2167813 h 2192282"/>
                <a:gd name="connsiteX23" fmla="*/ 3184927 w 3227913"/>
                <a:gd name="connsiteY23" fmla="*/ 2192282 h 2192282"/>
                <a:gd name="connsiteX24" fmla="*/ 2345566 w 3227913"/>
                <a:gd name="connsiteY24" fmla="*/ 737834 h 2192282"/>
                <a:gd name="connsiteX25" fmla="*/ 2269657 w 3227913"/>
                <a:gd name="connsiteY25" fmla="*/ 777054 h 2192282"/>
                <a:gd name="connsiteX26" fmla="*/ 2188976 w 3227913"/>
                <a:gd name="connsiteY26" fmla="*/ 813426 h 2192282"/>
                <a:gd name="connsiteX27" fmla="*/ 2106972 w 3227913"/>
                <a:gd name="connsiteY27" fmla="*/ 845170 h 2192282"/>
                <a:gd name="connsiteX28" fmla="*/ 2024306 w 3227913"/>
                <a:gd name="connsiteY28" fmla="*/ 872284 h 2192282"/>
                <a:gd name="connsiteX29" fmla="*/ 1941641 w 3227913"/>
                <a:gd name="connsiteY29" fmla="*/ 896092 h 2192282"/>
                <a:gd name="connsiteX30" fmla="*/ 1815329 w 3227913"/>
                <a:gd name="connsiteY30" fmla="*/ 923206 h 2192282"/>
                <a:gd name="connsiteX31" fmla="*/ 1646692 w 3227913"/>
                <a:gd name="connsiteY31" fmla="*/ 944368 h 2192282"/>
                <a:gd name="connsiteX32" fmla="*/ 1476732 w 3227913"/>
                <a:gd name="connsiteY32" fmla="*/ 948336 h 2192282"/>
                <a:gd name="connsiteX33" fmla="*/ 1308756 w 3227913"/>
                <a:gd name="connsiteY33" fmla="*/ 936432 h 2192282"/>
                <a:gd name="connsiteX34" fmla="*/ 1143426 w 3227913"/>
                <a:gd name="connsiteY34" fmla="*/ 908657 h 2192282"/>
                <a:gd name="connsiteX35" fmla="*/ 981402 w 3227913"/>
                <a:gd name="connsiteY35" fmla="*/ 865671 h 2192282"/>
                <a:gd name="connsiteX36" fmla="*/ 823346 w 3227913"/>
                <a:gd name="connsiteY36" fmla="*/ 806152 h 2192282"/>
                <a:gd name="connsiteX37" fmla="*/ 671903 w 3227913"/>
                <a:gd name="connsiteY37" fmla="*/ 732745 h 2192282"/>
                <a:gd name="connsiteX38" fmla="*/ 527735 w 3227913"/>
                <a:gd name="connsiteY38" fmla="*/ 644128 h 2192282"/>
                <a:gd name="connsiteX39" fmla="*/ 391502 w 3227913"/>
                <a:gd name="connsiteY39" fmla="*/ 541623 h 2192282"/>
                <a:gd name="connsiteX40" fmla="*/ 296272 w 3227913"/>
                <a:gd name="connsiteY40" fmla="*/ 454990 h 2192282"/>
                <a:gd name="connsiteX41" fmla="*/ 235430 w 3227913"/>
                <a:gd name="connsiteY41" fmla="*/ 393487 h 2192282"/>
                <a:gd name="connsiteX42" fmla="*/ 177895 w 3227913"/>
                <a:gd name="connsiteY42" fmla="*/ 328016 h 2192282"/>
                <a:gd name="connsiteX43" fmla="*/ 123006 w 3227913"/>
                <a:gd name="connsiteY43" fmla="*/ 260561 h 2192282"/>
                <a:gd name="connsiteX44" fmla="*/ 72084 w 3227913"/>
                <a:gd name="connsiteY44" fmla="*/ 188477 h 2192282"/>
                <a:gd name="connsiteX45" fmla="*/ 23146 w 3227913"/>
                <a:gd name="connsiteY45" fmla="*/ 113086 h 2192282"/>
                <a:gd name="connsiteX46" fmla="*/ 0 w 3227913"/>
                <a:gd name="connsiteY46" fmla="*/ 74068 h 219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27913" h="2192282">
                  <a:moveTo>
                    <a:pt x="128296" y="0"/>
                  </a:moveTo>
                  <a:lnTo>
                    <a:pt x="171282" y="70761"/>
                  </a:lnTo>
                  <a:lnTo>
                    <a:pt x="265851" y="201703"/>
                  </a:lnTo>
                  <a:lnTo>
                    <a:pt x="371663" y="321402"/>
                  </a:lnTo>
                  <a:lnTo>
                    <a:pt x="487394" y="427214"/>
                  </a:lnTo>
                  <a:lnTo>
                    <a:pt x="611723" y="521783"/>
                  </a:lnTo>
                  <a:lnTo>
                    <a:pt x="743987" y="602465"/>
                  </a:lnTo>
                  <a:lnTo>
                    <a:pt x="882865" y="669920"/>
                  </a:lnTo>
                  <a:lnTo>
                    <a:pt x="1027033" y="723487"/>
                  </a:lnTo>
                  <a:lnTo>
                    <a:pt x="1175169" y="763166"/>
                  </a:lnTo>
                  <a:lnTo>
                    <a:pt x="1326612" y="788958"/>
                  </a:lnTo>
                  <a:lnTo>
                    <a:pt x="1480038" y="799539"/>
                  </a:lnTo>
                  <a:lnTo>
                    <a:pt x="1635449" y="796232"/>
                  </a:lnTo>
                  <a:lnTo>
                    <a:pt x="1789537" y="776392"/>
                  </a:lnTo>
                  <a:lnTo>
                    <a:pt x="1942964" y="742004"/>
                  </a:lnTo>
                  <a:lnTo>
                    <a:pt x="2093745" y="691743"/>
                  </a:lnTo>
                  <a:lnTo>
                    <a:pt x="2241881" y="625611"/>
                  </a:lnTo>
                  <a:lnTo>
                    <a:pt x="2313911" y="585301"/>
                  </a:lnTo>
                  <a:lnTo>
                    <a:pt x="2313966" y="585269"/>
                  </a:lnTo>
                  <a:lnTo>
                    <a:pt x="2314034" y="585388"/>
                  </a:lnTo>
                  <a:lnTo>
                    <a:pt x="2388695" y="713567"/>
                  </a:lnTo>
                  <a:lnTo>
                    <a:pt x="2388695" y="714667"/>
                  </a:lnTo>
                  <a:lnTo>
                    <a:pt x="3227913" y="2167813"/>
                  </a:lnTo>
                  <a:lnTo>
                    <a:pt x="3184927" y="2192282"/>
                  </a:lnTo>
                  <a:lnTo>
                    <a:pt x="2345566" y="737834"/>
                  </a:lnTo>
                  <a:lnTo>
                    <a:pt x="2269657" y="777054"/>
                  </a:lnTo>
                  <a:lnTo>
                    <a:pt x="2188976" y="813426"/>
                  </a:lnTo>
                  <a:lnTo>
                    <a:pt x="2106972" y="845170"/>
                  </a:lnTo>
                  <a:lnTo>
                    <a:pt x="2024306" y="872284"/>
                  </a:lnTo>
                  <a:lnTo>
                    <a:pt x="1941641" y="896092"/>
                  </a:lnTo>
                  <a:lnTo>
                    <a:pt x="1815329" y="923206"/>
                  </a:lnTo>
                  <a:lnTo>
                    <a:pt x="1646692" y="944368"/>
                  </a:lnTo>
                  <a:lnTo>
                    <a:pt x="1476732" y="948336"/>
                  </a:lnTo>
                  <a:lnTo>
                    <a:pt x="1308756" y="936432"/>
                  </a:lnTo>
                  <a:lnTo>
                    <a:pt x="1143426" y="908657"/>
                  </a:lnTo>
                  <a:lnTo>
                    <a:pt x="981402" y="865671"/>
                  </a:lnTo>
                  <a:lnTo>
                    <a:pt x="823346" y="806152"/>
                  </a:lnTo>
                  <a:lnTo>
                    <a:pt x="671903" y="732745"/>
                  </a:lnTo>
                  <a:lnTo>
                    <a:pt x="527735" y="644128"/>
                  </a:lnTo>
                  <a:lnTo>
                    <a:pt x="391502" y="541623"/>
                  </a:lnTo>
                  <a:lnTo>
                    <a:pt x="296272" y="454990"/>
                  </a:lnTo>
                  <a:lnTo>
                    <a:pt x="235430" y="393487"/>
                  </a:lnTo>
                  <a:lnTo>
                    <a:pt x="177895" y="328016"/>
                  </a:lnTo>
                  <a:lnTo>
                    <a:pt x="123006" y="260561"/>
                  </a:lnTo>
                  <a:lnTo>
                    <a:pt x="72084" y="188477"/>
                  </a:lnTo>
                  <a:lnTo>
                    <a:pt x="23146" y="113086"/>
                  </a:lnTo>
                  <a:lnTo>
                    <a:pt x="0" y="74068"/>
                  </a:lnTo>
                  <a:close/>
                </a:path>
              </a:pathLst>
            </a:custGeom>
            <a:solidFill>
              <a:srgbClr val="FFC000"/>
            </a:solidFill>
            <a:ln>
              <a:noFill/>
            </a:ln>
          </p:spPr>
          <p:txBody>
            <a:bodyPr vert="horz" wrap="square" lIns="68580" tIns="34290" rIns="68580" bIns="34290" numCol="1" anchor="t" anchorCtr="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ndParaRPr>
            </a:p>
          </p:txBody>
        </p:sp>
        <p:sp>
          <p:nvSpPr>
            <p:cNvPr id="42" name="Freeform: Shape 86">
              <a:extLst>
                <a:ext uri="{FF2B5EF4-FFF2-40B4-BE49-F238E27FC236}">
                  <a16:creationId xmlns:a16="http://schemas.microsoft.com/office/drawing/2014/main" id="{0759E9B5-86CF-4771-984E-4E6F9F31BEB2}"/>
                </a:ext>
              </a:extLst>
            </p:cNvPr>
            <p:cNvSpPr>
              <a:spLocks/>
            </p:cNvSpPr>
            <p:nvPr/>
          </p:nvSpPr>
          <p:spPr bwMode="auto">
            <a:xfrm>
              <a:off x="4028146" y="3011053"/>
              <a:ext cx="2873279" cy="819875"/>
            </a:xfrm>
            <a:custGeom>
              <a:avLst/>
              <a:gdLst>
                <a:gd name="connsiteX0" fmla="*/ 2011759 w 3831039"/>
                <a:gd name="connsiteY0" fmla="*/ 0 h 1093166"/>
                <a:gd name="connsiteX1" fmla="*/ 2011806 w 3831039"/>
                <a:gd name="connsiteY1" fmla="*/ 28 h 1093166"/>
                <a:gd name="connsiteX2" fmla="*/ 2011822 w 3831039"/>
                <a:gd name="connsiteY2" fmla="*/ 0 h 1093166"/>
                <a:gd name="connsiteX3" fmla="*/ 2025402 w 3831039"/>
                <a:gd name="connsiteY3" fmla="*/ 7881 h 1093166"/>
                <a:gd name="connsiteX4" fmla="*/ 3831039 w 3831039"/>
                <a:gd name="connsiteY4" fmla="*/ 1050790 h 1093166"/>
                <a:gd name="connsiteX5" fmla="*/ 3806552 w 3831039"/>
                <a:gd name="connsiteY5" fmla="*/ 1093166 h 1093166"/>
                <a:gd name="connsiteX6" fmla="*/ 2115849 w 3831039"/>
                <a:gd name="connsiteY6" fmla="*/ 116900 h 1093166"/>
                <a:gd name="connsiteX7" fmla="*/ 2114924 w 3831039"/>
                <a:gd name="connsiteY7" fmla="*/ 118466 h 1093166"/>
                <a:gd name="connsiteX8" fmla="*/ 2058086 w 3831039"/>
                <a:gd name="connsiteY8" fmla="*/ 203842 h 1093166"/>
                <a:gd name="connsiteX9" fmla="*/ 1995960 w 3831039"/>
                <a:gd name="connsiteY9" fmla="*/ 285246 h 1093166"/>
                <a:gd name="connsiteX10" fmla="*/ 1927886 w 3831039"/>
                <a:gd name="connsiteY10" fmla="*/ 363341 h 1093166"/>
                <a:gd name="connsiteX11" fmla="*/ 1854524 w 3831039"/>
                <a:gd name="connsiteY11" fmla="*/ 438127 h 1093166"/>
                <a:gd name="connsiteX12" fmla="*/ 1775214 w 3831039"/>
                <a:gd name="connsiteY12" fmla="*/ 507618 h 1093166"/>
                <a:gd name="connsiteX13" fmla="*/ 1691278 w 3831039"/>
                <a:gd name="connsiteY13" fmla="*/ 573139 h 1093166"/>
                <a:gd name="connsiteX14" fmla="*/ 1602716 w 3831039"/>
                <a:gd name="connsiteY14" fmla="*/ 632703 h 1093166"/>
                <a:gd name="connsiteX15" fmla="*/ 1555130 w 3831039"/>
                <a:gd name="connsiteY15" fmla="*/ 660500 h 1093166"/>
                <a:gd name="connsiteX16" fmla="*/ 1508205 w 3831039"/>
                <a:gd name="connsiteY16" fmla="*/ 686972 h 1093166"/>
                <a:gd name="connsiteX17" fmla="*/ 1413034 w 3831039"/>
                <a:gd name="connsiteY17" fmla="*/ 733962 h 1093166"/>
                <a:gd name="connsiteX18" fmla="*/ 1317201 w 3831039"/>
                <a:gd name="connsiteY18" fmla="*/ 773671 h 1093166"/>
                <a:gd name="connsiteX19" fmla="*/ 1218725 w 3831039"/>
                <a:gd name="connsiteY19" fmla="*/ 807424 h 1093166"/>
                <a:gd name="connsiteX20" fmla="*/ 1119588 w 3831039"/>
                <a:gd name="connsiteY20" fmla="*/ 833897 h 1093166"/>
                <a:gd name="connsiteX21" fmla="*/ 1019790 w 3831039"/>
                <a:gd name="connsiteY21" fmla="*/ 853090 h 1093166"/>
                <a:gd name="connsiteX22" fmla="*/ 918670 w 3831039"/>
                <a:gd name="connsiteY22" fmla="*/ 866988 h 1093166"/>
                <a:gd name="connsiteX23" fmla="*/ 818872 w 3831039"/>
                <a:gd name="connsiteY23" fmla="*/ 874268 h 1093166"/>
                <a:gd name="connsiteX24" fmla="*/ 718413 w 3831039"/>
                <a:gd name="connsiteY24" fmla="*/ 874930 h 1093166"/>
                <a:gd name="connsiteX25" fmla="*/ 617954 w 3831039"/>
                <a:gd name="connsiteY25" fmla="*/ 868974 h 1093166"/>
                <a:gd name="connsiteX26" fmla="*/ 518817 w 3831039"/>
                <a:gd name="connsiteY26" fmla="*/ 857061 h 1093166"/>
                <a:gd name="connsiteX27" fmla="*/ 421002 w 3831039"/>
                <a:gd name="connsiteY27" fmla="*/ 838530 h 1093166"/>
                <a:gd name="connsiteX28" fmla="*/ 323848 w 3831039"/>
                <a:gd name="connsiteY28" fmla="*/ 814704 h 1093166"/>
                <a:gd name="connsiteX29" fmla="*/ 228676 w 3831039"/>
                <a:gd name="connsiteY29" fmla="*/ 784922 h 1093166"/>
                <a:gd name="connsiteX30" fmla="*/ 134826 w 3831039"/>
                <a:gd name="connsiteY30" fmla="*/ 749846 h 1093166"/>
                <a:gd name="connsiteX31" fmla="*/ 44281 w 3831039"/>
                <a:gd name="connsiteY31" fmla="*/ 707489 h 1093166"/>
                <a:gd name="connsiteX32" fmla="*/ 0 w 3831039"/>
                <a:gd name="connsiteY32" fmla="*/ 684325 h 1093166"/>
                <a:gd name="connsiteX33" fmla="*/ 74022 w 3831039"/>
                <a:gd name="connsiteY33" fmla="*/ 555931 h 1093166"/>
                <a:gd name="connsiteX34" fmla="*/ 114338 w 3831039"/>
                <a:gd name="connsiteY34" fmla="*/ 577110 h 1093166"/>
                <a:gd name="connsiteX35" fmla="*/ 196952 w 3831039"/>
                <a:gd name="connsiteY35" fmla="*/ 614172 h 1093166"/>
                <a:gd name="connsiteX36" fmla="*/ 280888 w 3831039"/>
                <a:gd name="connsiteY36" fmla="*/ 646601 h 1093166"/>
                <a:gd name="connsiteX37" fmla="*/ 367468 w 3831039"/>
                <a:gd name="connsiteY37" fmla="*/ 673074 h 1093166"/>
                <a:gd name="connsiteX38" fmla="*/ 454709 w 3831039"/>
                <a:gd name="connsiteY38" fmla="*/ 694914 h 1093166"/>
                <a:gd name="connsiteX39" fmla="*/ 543932 w 3831039"/>
                <a:gd name="connsiteY39" fmla="*/ 710798 h 1093166"/>
                <a:gd name="connsiteX40" fmla="*/ 633816 w 3831039"/>
                <a:gd name="connsiteY40" fmla="*/ 721387 h 1093166"/>
                <a:gd name="connsiteX41" fmla="*/ 723700 w 3831039"/>
                <a:gd name="connsiteY41" fmla="*/ 726682 h 1093166"/>
                <a:gd name="connsiteX42" fmla="*/ 814246 w 3831039"/>
                <a:gd name="connsiteY42" fmla="*/ 725358 h 1093166"/>
                <a:gd name="connsiteX43" fmla="*/ 905452 w 3831039"/>
                <a:gd name="connsiteY43" fmla="*/ 719402 h 1093166"/>
                <a:gd name="connsiteX44" fmla="*/ 995997 w 3831039"/>
                <a:gd name="connsiteY44" fmla="*/ 706827 h 1093166"/>
                <a:gd name="connsiteX45" fmla="*/ 1086542 w 3831039"/>
                <a:gd name="connsiteY45" fmla="*/ 688958 h 1093166"/>
                <a:gd name="connsiteX46" fmla="*/ 1176426 w 3831039"/>
                <a:gd name="connsiteY46" fmla="*/ 664470 h 1093166"/>
                <a:gd name="connsiteX47" fmla="*/ 1264989 w 3831039"/>
                <a:gd name="connsiteY47" fmla="*/ 634688 h 1093166"/>
                <a:gd name="connsiteX48" fmla="*/ 1352230 w 3831039"/>
                <a:gd name="connsiteY48" fmla="*/ 597626 h 1093166"/>
                <a:gd name="connsiteX49" fmla="*/ 1438809 w 3831039"/>
                <a:gd name="connsiteY49" fmla="*/ 555931 h 1093166"/>
                <a:gd name="connsiteX50" fmla="*/ 1481108 w 3831039"/>
                <a:gd name="connsiteY50" fmla="*/ 531444 h 1093166"/>
                <a:gd name="connsiteX51" fmla="*/ 1523406 w 3831039"/>
                <a:gd name="connsiteY51" fmla="*/ 506957 h 1093166"/>
                <a:gd name="connsiteX52" fmla="*/ 1605360 w 3831039"/>
                <a:gd name="connsiteY52" fmla="*/ 452025 h 1093166"/>
                <a:gd name="connsiteX53" fmla="*/ 1681365 w 3831039"/>
                <a:gd name="connsiteY53" fmla="*/ 392461 h 1093166"/>
                <a:gd name="connsiteX54" fmla="*/ 1752082 w 3831039"/>
                <a:gd name="connsiteY54" fmla="*/ 330250 h 1093166"/>
                <a:gd name="connsiteX55" fmla="*/ 1819496 w 3831039"/>
                <a:gd name="connsiteY55" fmla="*/ 262082 h 1093166"/>
                <a:gd name="connsiteX56" fmla="*/ 1880961 w 3831039"/>
                <a:gd name="connsiteY56" fmla="*/ 191929 h 1093166"/>
                <a:gd name="connsiteX57" fmla="*/ 1937138 w 3831039"/>
                <a:gd name="connsiteY57" fmla="*/ 117143 h 1093166"/>
                <a:gd name="connsiteX58" fmla="*/ 1988690 w 3831039"/>
                <a:gd name="connsiteY58" fmla="*/ 40371 h 1093166"/>
                <a:gd name="connsiteX59" fmla="*/ 2009949 w 3831039"/>
                <a:gd name="connsiteY59" fmla="*/ 3270 h 10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31039" h="1093166">
                  <a:moveTo>
                    <a:pt x="2011759" y="0"/>
                  </a:moveTo>
                  <a:lnTo>
                    <a:pt x="2011806" y="28"/>
                  </a:lnTo>
                  <a:lnTo>
                    <a:pt x="2011822" y="0"/>
                  </a:lnTo>
                  <a:lnTo>
                    <a:pt x="2025402" y="7881"/>
                  </a:lnTo>
                  <a:lnTo>
                    <a:pt x="3831039" y="1050790"/>
                  </a:lnTo>
                  <a:lnTo>
                    <a:pt x="3806552" y="1093166"/>
                  </a:lnTo>
                  <a:lnTo>
                    <a:pt x="2115849" y="116900"/>
                  </a:lnTo>
                  <a:lnTo>
                    <a:pt x="2114924" y="118466"/>
                  </a:lnTo>
                  <a:lnTo>
                    <a:pt x="2058086" y="203842"/>
                  </a:lnTo>
                  <a:lnTo>
                    <a:pt x="1995960" y="285246"/>
                  </a:lnTo>
                  <a:lnTo>
                    <a:pt x="1927886" y="363341"/>
                  </a:lnTo>
                  <a:lnTo>
                    <a:pt x="1854524" y="438127"/>
                  </a:lnTo>
                  <a:lnTo>
                    <a:pt x="1775214" y="507618"/>
                  </a:lnTo>
                  <a:lnTo>
                    <a:pt x="1691278" y="573139"/>
                  </a:lnTo>
                  <a:lnTo>
                    <a:pt x="1602716" y="632703"/>
                  </a:lnTo>
                  <a:lnTo>
                    <a:pt x="1555130" y="660500"/>
                  </a:lnTo>
                  <a:lnTo>
                    <a:pt x="1508205" y="686972"/>
                  </a:lnTo>
                  <a:lnTo>
                    <a:pt x="1413034" y="733962"/>
                  </a:lnTo>
                  <a:lnTo>
                    <a:pt x="1317201" y="773671"/>
                  </a:lnTo>
                  <a:lnTo>
                    <a:pt x="1218725" y="807424"/>
                  </a:lnTo>
                  <a:lnTo>
                    <a:pt x="1119588" y="833897"/>
                  </a:lnTo>
                  <a:lnTo>
                    <a:pt x="1019790" y="853090"/>
                  </a:lnTo>
                  <a:lnTo>
                    <a:pt x="918670" y="866988"/>
                  </a:lnTo>
                  <a:lnTo>
                    <a:pt x="818872" y="874268"/>
                  </a:lnTo>
                  <a:lnTo>
                    <a:pt x="718413" y="874930"/>
                  </a:lnTo>
                  <a:lnTo>
                    <a:pt x="617954" y="868974"/>
                  </a:lnTo>
                  <a:lnTo>
                    <a:pt x="518817" y="857061"/>
                  </a:lnTo>
                  <a:lnTo>
                    <a:pt x="421002" y="838530"/>
                  </a:lnTo>
                  <a:lnTo>
                    <a:pt x="323848" y="814704"/>
                  </a:lnTo>
                  <a:lnTo>
                    <a:pt x="228676" y="784922"/>
                  </a:lnTo>
                  <a:lnTo>
                    <a:pt x="134826" y="749846"/>
                  </a:lnTo>
                  <a:lnTo>
                    <a:pt x="44281" y="707489"/>
                  </a:lnTo>
                  <a:lnTo>
                    <a:pt x="0" y="684325"/>
                  </a:lnTo>
                  <a:lnTo>
                    <a:pt x="74022" y="555931"/>
                  </a:lnTo>
                  <a:lnTo>
                    <a:pt x="114338" y="577110"/>
                  </a:lnTo>
                  <a:lnTo>
                    <a:pt x="196952" y="614172"/>
                  </a:lnTo>
                  <a:lnTo>
                    <a:pt x="280888" y="646601"/>
                  </a:lnTo>
                  <a:lnTo>
                    <a:pt x="367468" y="673074"/>
                  </a:lnTo>
                  <a:lnTo>
                    <a:pt x="454709" y="694914"/>
                  </a:lnTo>
                  <a:lnTo>
                    <a:pt x="543932" y="710798"/>
                  </a:lnTo>
                  <a:lnTo>
                    <a:pt x="633816" y="721387"/>
                  </a:lnTo>
                  <a:lnTo>
                    <a:pt x="723700" y="726682"/>
                  </a:lnTo>
                  <a:lnTo>
                    <a:pt x="814246" y="725358"/>
                  </a:lnTo>
                  <a:lnTo>
                    <a:pt x="905452" y="719402"/>
                  </a:lnTo>
                  <a:lnTo>
                    <a:pt x="995997" y="706827"/>
                  </a:lnTo>
                  <a:lnTo>
                    <a:pt x="1086542" y="688958"/>
                  </a:lnTo>
                  <a:lnTo>
                    <a:pt x="1176426" y="664470"/>
                  </a:lnTo>
                  <a:lnTo>
                    <a:pt x="1264989" y="634688"/>
                  </a:lnTo>
                  <a:lnTo>
                    <a:pt x="1352230" y="597626"/>
                  </a:lnTo>
                  <a:lnTo>
                    <a:pt x="1438809" y="555931"/>
                  </a:lnTo>
                  <a:lnTo>
                    <a:pt x="1481108" y="531444"/>
                  </a:lnTo>
                  <a:lnTo>
                    <a:pt x="1523406" y="506957"/>
                  </a:lnTo>
                  <a:lnTo>
                    <a:pt x="1605360" y="452025"/>
                  </a:lnTo>
                  <a:lnTo>
                    <a:pt x="1681365" y="392461"/>
                  </a:lnTo>
                  <a:lnTo>
                    <a:pt x="1752082" y="330250"/>
                  </a:lnTo>
                  <a:lnTo>
                    <a:pt x="1819496" y="262082"/>
                  </a:lnTo>
                  <a:lnTo>
                    <a:pt x="1880961" y="191929"/>
                  </a:lnTo>
                  <a:lnTo>
                    <a:pt x="1937138" y="117143"/>
                  </a:lnTo>
                  <a:lnTo>
                    <a:pt x="1988690" y="40371"/>
                  </a:lnTo>
                  <a:lnTo>
                    <a:pt x="2009949" y="3270"/>
                  </a:lnTo>
                  <a:close/>
                </a:path>
              </a:pathLst>
            </a:custGeom>
            <a:solidFill>
              <a:srgbClr val="70AD47"/>
            </a:solidFill>
            <a:ln>
              <a:noFill/>
            </a:ln>
          </p:spPr>
          <p:txBody>
            <a:bodyPr vert="horz" wrap="square" lIns="68580" tIns="34290" rIns="68580" bIns="34290" numCol="1" anchor="t" anchorCtr="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ndParaRPr>
            </a:p>
          </p:txBody>
        </p:sp>
      </p:grpSp>
      <p:sp>
        <p:nvSpPr>
          <p:cNvPr id="7" name="مربع نص 6"/>
          <p:cNvSpPr txBox="1"/>
          <p:nvPr/>
        </p:nvSpPr>
        <p:spPr>
          <a:xfrm>
            <a:off x="8350407" y="1855782"/>
            <a:ext cx="1818162" cy="2800767"/>
          </a:xfrm>
          <a:prstGeom prst="rect">
            <a:avLst/>
          </a:prstGeom>
          <a:noFill/>
        </p:spPr>
        <p:txBody>
          <a:bodyPr wrap="square" rtlCol="1">
            <a:spAutoFit/>
          </a:bodyPr>
          <a:lstStyle/>
          <a:p>
            <a:pPr algn="ctr"/>
            <a:r>
              <a:rPr lang="ar-SA" sz="4400" b="1" dirty="0">
                <a:solidFill>
                  <a:srgbClr val="FF0000"/>
                </a:solidFill>
              </a:rPr>
              <a:t>أمثلة على المكتبات الرقمية</a:t>
            </a:r>
          </a:p>
        </p:txBody>
      </p:sp>
      <p:pic>
        <p:nvPicPr>
          <p:cNvPr id="8" name="صورة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599" y="2010132"/>
            <a:ext cx="3333750" cy="2381250"/>
          </a:xfrm>
          <a:prstGeom prst="ellipse">
            <a:avLst/>
          </a:prstGeom>
          <a:ln>
            <a:noFill/>
          </a:ln>
          <a:effectLst>
            <a:softEdge rad="112500"/>
          </a:effectLst>
        </p:spPr>
      </p:pic>
      <p:pic>
        <p:nvPicPr>
          <p:cNvPr id="10" name="صورة 9">
            <a:hlinkClick r:id="rId3"/>
            <a:extLst>
              <a:ext uri="{FF2B5EF4-FFF2-40B4-BE49-F238E27FC236}">
                <a16:creationId xmlns:a16="http://schemas.microsoft.com/office/drawing/2014/main" id="{976131C1-F17C-4E3D-B385-134F71156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993" y="442777"/>
            <a:ext cx="1649287" cy="11674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صورة 11">
            <a:hlinkClick r:id="rId5"/>
            <a:extLst>
              <a:ext uri="{FF2B5EF4-FFF2-40B4-BE49-F238E27FC236}">
                <a16:creationId xmlns:a16="http://schemas.microsoft.com/office/drawing/2014/main" id="{6FCF2CBE-3964-4EB9-B976-27A8FDEABF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587" y="1718900"/>
            <a:ext cx="1649287" cy="12388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صورة 13">
            <a:hlinkClick r:id="rId7"/>
            <a:extLst>
              <a:ext uri="{FF2B5EF4-FFF2-40B4-BE49-F238E27FC236}">
                <a16:creationId xmlns:a16="http://schemas.microsoft.com/office/drawing/2014/main" id="{134AAD9C-F240-43D3-8B78-531C2DDBF2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015" y="3244862"/>
            <a:ext cx="1649288" cy="12007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صورة 15">
            <a:hlinkClick r:id="rId9"/>
            <a:extLst>
              <a:ext uri="{FF2B5EF4-FFF2-40B4-BE49-F238E27FC236}">
                <a16:creationId xmlns:a16="http://schemas.microsoft.com/office/drawing/2014/main" id="{EA26C707-61D2-42F1-8FBE-5117E0292A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314014">
            <a:off x="881429" y="4528751"/>
            <a:ext cx="1692658" cy="12678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صورة 17">
            <a:hlinkClick r:id="rId11"/>
            <a:extLst>
              <a:ext uri="{FF2B5EF4-FFF2-40B4-BE49-F238E27FC236}">
                <a16:creationId xmlns:a16="http://schemas.microsoft.com/office/drawing/2014/main" id="{5E1453FD-23F9-4EF9-93C3-E5C76D153E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976655">
            <a:off x="2007441" y="5632876"/>
            <a:ext cx="1818162" cy="1168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5">
            <a:extLst>
              <a:ext uri="{FF2B5EF4-FFF2-40B4-BE49-F238E27FC236}">
                <a16:creationId xmlns:a16="http://schemas.microsoft.com/office/drawing/2014/main" id="{0375BB15-BEB8-42E0-8CD1-B5457E0A15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070" y="87406"/>
            <a:ext cx="10703859" cy="6683187"/>
          </a:xfrm>
          <a:prstGeom prst="rect">
            <a:avLst/>
          </a:prstGeom>
        </p:spPr>
      </p:pic>
      <p:pic>
        <p:nvPicPr>
          <p:cNvPr id="4" name="المكتبة الرقمية">
            <a:hlinkClick r:id="" action="ppaction://media"/>
            <a:extLst>
              <a:ext uri="{FF2B5EF4-FFF2-40B4-BE49-F238E27FC236}">
                <a16:creationId xmlns:a16="http://schemas.microsoft.com/office/drawing/2014/main" id="{61F7A7AF-40B9-4789-9B2F-FA3ED54320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6788" y="484094"/>
            <a:ext cx="9780493" cy="4612341"/>
          </a:xfrm>
          <a:prstGeom prst="rect">
            <a:avLst/>
          </a:prstGeom>
        </p:spPr>
      </p:pic>
    </p:spTree>
    <p:extLst>
      <p:ext uri="{BB962C8B-B14F-4D97-AF65-F5344CB8AC3E}">
        <p14:creationId xmlns:p14="http://schemas.microsoft.com/office/powerpoint/2010/main" val="396048580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7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تعريفات </a:t>
            </a:r>
            <a:endParaRPr lang="ar-SA" dirty="0"/>
          </a:p>
        </p:txBody>
      </p:sp>
      <p:sp>
        <p:nvSpPr>
          <p:cNvPr id="3" name="عنصر نائب للمحتوى 2"/>
          <p:cNvSpPr>
            <a:spLocks noGrp="1"/>
          </p:cNvSpPr>
          <p:nvPr>
            <p:ph idx="1"/>
          </p:nvPr>
        </p:nvSpPr>
        <p:spPr/>
        <p:txBody>
          <a:bodyPr/>
          <a:lstStyle/>
          <a:p>
            <a:endParaRPr lang="ar-SA" dirty="0" smtClean="0"/>
          </a:p>
          <a:p>
            <a:endParaRPr lang="ar-SA" dirty="0"/>
          </a:p>
          <a:p>
            <a:r>
              <a:rPr lang="ar-SA" dirty="0"/>
              <a:t> </a:t>
            </a:r>
            <a:r>
              <a:rPr lang="ar-SA" dirty="0" err="1"/>
              <a:t>الكوارتايل</a:t>
            </a:r>
            <a:r>
              <a:rPr lang="ar-SA" dirty="0"/>
              <a:t> </a:t>
            </a:r>
            <a:r>
              <a:rPr lang="ar-SA" dirty="0" smtClean="0"/>
              <a:t>(</a:t>
            </a:r>
            <a:r>
              <a:rPr lang="en-US" dirty="0" smtClean="0"/>
              <a:t> quartile </a:t>
            </a:r>
            <a:r>
              <a:rPr lang="en-US" dirty="0"/>
              <a:t>= </a:t>
            </a:r>
            <a:r>
              <a:rPr lang="ar-SA" dirty="0"/>
              <a:t>الربع:  يتم تقسيم المجلات في كل تخصص حسب </a:t>
            </a:r>
            <a:r>
              <a:rPr lang="ar-SA" dirty="0" err="1"/>
              <a:t>الامباكت</a:t>
            </a:r>
            <a:r>
              <a:rPr lang="ar-SA" dirty="0"/>
              <a:t> </a:t>
            </a:r>
            <a:r>
              <a:rPr lang="ar-SA" dirty="0" err="1"/>
              <a:t>فاكتورفي</a:t>
            </a:r>
            <a:r>
              <a:rPr lang="ar-SA" dirty="0"/>
              <a:t> تومسون او حسب ال </a:t>
            </a:r>
            <a:r>
              <a:rPr lang="en-US" dirty="0"/>
              <a:t>cite score  </a:t>
            </a:r>
            <a:r>
              <a:rPr lang="ar-SA" dirty="0" smtClean="0"/>
              <a:t> في </a:t>
            </a:r>
            <a:r>
              <a:rPr lang="ar-SA" dirty="0" err="1"/>
              <a:t>سكوبس</a:t>
            </a:r>
            <a:r>
              <a:rPr lang="ar-SA" dirty="0"/>
              <a:t> الى </a:t>
            </a:r>
            <a:r>
              <a:rPr lang="ar-SA" dirty="0" err="1"/>
              <a:t>كوارتايلز</a:t>
            </a:r>
            <a:r>
              <a:rPr lang="ar-SA" dirty="0"/>
              <a:t> أو الى أربعة أرباع حيث أن   </a:t>
            </a:r>
            <a:r>
              <a:rPr lang="en-US" dirty="0" smtClean="0"/>
              <a:t> Q1 </a:t>
            </a:r>
            <a:r>
              <a:rPr lang="en-US" dirty="0"/>
              <a:t>= </a:t>
            </a:r>
            <a:r>
              <a:rPr lang="ar-SA" dirty="0"/>
              <a:t>أول ٢٥٪ من المجلات وصولا الى </a:t>
            </a:r>
            <a:r>
              <a:rPr lang="en-US" dirty="0"/>
              <a:t>Q4  = </a:t>
            </a:r>
            <a:r>
              <a:rPr lang="ar-SA" dirty="0" smtClean="0"/>
              <a:t> آخر </a:t>
            </a:r>
            <a:r>
              <a:rPr lang="ar-SA" dirty="0"/>
              <a:t>٢٥٪ من المجلات.</a:t>
            </a:r>
            <a:br>
              <a:rPr lang="ar-SA" dirty="0"/>
            </a:br>
            <a:r>
              <a:rPr lang="ar-SA" dirty="0"/>
              <a:t/>
            </a:r>
            <a:br>
              <a:rPr lang="ar-SA" dirty="0"/>
            </a:br>
            <a:r>
              <a:rPr lang="ar-SA" dirty="0"/>
              <a:t>2- : </a:t>
            </a:r>
            <a:r>
              <a:rPr lang="en-US" dirty="0" err="1"/>
              <a:t>Clarivate</a:t>
            </a:r>
            <a:r>
              <a:rPr lang="en-US" dirty="0"/>
              <a:t> analytics  </a:t>
            </a:r>
            <a:r>
              <a:rPr lang="ar-SA" dirty="0" smtClean="0"/>
              <a:t> هي </a:t>
            </a:r>
            <a:r>
              <a:rPr lang="ar-SA" dirty="0"/>
              <a:t>تضم كلا من تومسون (</a:t>
            </a:r>
            <a:r>
              <a:rPr lang="en-US" dirty="0"/>
              <a:t>web of science = SCI + SCIE + SSCI) </a:t>
            </a:r>
            <a:r>
              <a:rPr lang="ar-SA" dirty="0"/>
              <a:t>و </a:t>
            </a:r>
            <a:r>
              <a:rPr lang="en-US" dirty="0"/>
              <a:t>ESCI  </a:t>
            </a:r>
            <a:r>
              <a:rPr lang="ar-SA" dirty="0" smtClean="0"/>
              <a:t> </a:t>
            </a:r>
            <a:r>
              <a:rPr lang="ar-SA" dirty="0" err="1" smtClean="0"/>
              <a:t>بالاضافة</a:t>
            </a:r>
            <a:r>
              <a:rPr lang="ar-SA" dirty="0" smtClean="0"/>
              <a:t> </a:t>
            </a:r>
            <a:r>
              <a:rPr lang="ar-SA" dirty="0"/>
              <a:t>لتصنيفات أخرى.</a:t>
            </a:r>
          </a:p>
        </p:txBody>
      </p:sp>
    </p:spTree>
    <p:extLst>
      <p:ext uri="{BB962C8B-B14F-4D97-AF65-F5344CB8AC3E}">
        <p14:creationId xmlns:p14="http://schemas.microsoft.com/office/powerpoint/2010/main" val="3930930722"/>
      </p:ext>
    </p:extLst>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تقرير المجلات العلمية </a:t>
            </a:r>
            <a:endParaRPr lang="ar-SA" dirty="0"/>
          </a:p>
        </p:txBody>
      </p:sp>
      <p:sp>
        <p:nvSpPr>
          <p:cNvPr id="3" name="عنصر نائب للمحتوى 2"/>
          <p:cNvSpPr>
            <a:spLocks noGrp="1"/>
          </p:cNvSpPr>
          <p:nvPr>
            <p:ph idx="1"/>
          </p:nvPr>
        </p:nvSpPr>
        <p:spPr/>
        <p:txBody>
          <a:bodyPr/>
          <a:lstStyle/>
          <a:p>
            <a:r>
              <a:rPr lang="ar-SA" dirty="0"/>
              <a:t>يوفر موقع (</a:t>
            </a:r>
            <a:r>
              <a:rPr lang="en-US" dirty="0"/>
              <a:t>ISI Web of Knowledge) </a:t>
            </a:r>
            <a:r>
              <a:rPr lang="ar-SA" dirty="0" smtClean="0"/>
              <a:t> الذي </a:t>
            </a:r>
            <a:r>
              <a:rPr lang="ar-SA" dirty="0"/>
              <a:t>يتبع لمؤسسة تومسون رويترز (</a:t>
            </a:r>
            <a:r>
              <a:rPr lang="en-US" dirty="0"/>
              <a:t>Thomson Reuters) </a:t>
            </a:r>
            <a:r>
              <a:rPr lang="ar-SA" dirty="0" smtClean="0"/>
              <a:t>  قاعدة </a:t>
            </a:r>
            <a:r>
              <a:rPr lang="ar-SA" dirty="0"/>
              <a:t>بيانات للأبحاث المنشورة في المجلات العالمية للعلوم والعلوم الإنسانية</a:t>
            </a:r>
            <a:r>
              <a:rPr lang="ar-SA" dirty="0" smtClean="0"/>
              <a:t>.</a:t>
            </a:r>
          </a:p>
          <a:p>
            <a:r>
              <a:rPr lang="ar-SA" dirty="0" smtClean="0"/>
              <a:t> </a:t>
            </a:r>
            <a:r>
              <a:rPr lang="ar-SA" dirty="0"/>
              <a:t>كما يوجد به قاعدة بيانات للمجلات في مجالي العلوم والعلوم الإنسانية ومعامل تأثيرها. ويقدم </a:t>
            </a:r>
            <a:r>
              <a:rPr lang="ar-SA" dirty="0" smtClean="0"/>
              <a:t>(</a:t>
            </a:r>
            <a:r>
              <a:rPr lang="en-US" dirty="0" smtClean="0"/>
              <a:t>  Journal </a:t>
            </a:r>
            <a:r>
              <a:rPr lang="en-US" dirty="0"/>
              <a:t>Citation Reports) </a:t>
            </a:r>
            <a:r>
              <a:rPr lang="ar-SA" dirty="0"/>
              <a:t>معلومات إحصائية ومعامل تأثير المجلات الذي يساعد الباحثين لمعرفة أفضل المجلات لكل </a:t>
            </a:r>
            <a:r>
              <a:rPr lang="ar-SA" dirty="0" smtClean="0"/>
              <a:t>تخصص .</a:t>
            </a:r>
          </a:p>
          <a:p>
            <a:r>
              <a:rPr lang="ar-SA" dirty="0"/>
              <a:t>كنا قد ذكرنا في المقال الأول باختصار أن اللائحة الجديدة في الدورة الثالثة عشر تصنف المجلات وفقا لترتيب المجلات في تخصصها على موقع </a:t>
            </a:r>
            <a:r>
              <a:rPr lang="ar-SA" dirty="0" err="1"/>
              <a:t>سكوبس</a:t>
            </a:r>
            <a:r>
              <a:rPr lang="ar-SA" dirty="0"/>
              <a:t> او تومسون أو ما يعرف بال (</a:t>
            </a:r>
            <a:r>
              <a:rPr lang="en-US" dirty="0"/>
              <a:t>quartile index).</a:t>
            </a:r>
            <a:endParaRPr lang="ar-SA" dirty="0"/>
          </a:p>
        </p:txBody>
      </p:sp>
    </p:spTree>
    <p:extLst>
      <p:ext uri="{BB962C8B-B14F-4D97-AF65-F5344CB8AC3E}">
        <p14:creationId xmlns:p14="http://schemas.microsoft.com/office/powerpoint/2010/main" val="3131709973"/>
      </p:ext>
    </p:extLst>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تصنيف المجلات العلمية</a:t>
            </a:r>
            <a:endParaRPr lang="ar-SA" dirty="0"/>
          </a:p>
        </p:txBody>
      </p:sp>
      <p:sp>
        <p:nvSpPr>
          <p:cNvPr id="3" name="عنصر نائب للمحتوى 2"/>
          <p:cNvSpPr>
            <a:spLocks noGrp="1"/>
          </p:cNvSpPr>
          <p:nvPr>
            <p:ph idx="1"/>
          </p:nvPr>
        </p:nvSpPr>
        <p:spPr/>
        <p:txBody>
          <a:bodyPr>
            <a:normAutofit lnSpcReduction="10000"/>
          </a:bodyPr>
          <a:lstStyle/>
          <a:p>
            <a:r>
              <a:rPr lang="ar-SA" dirty="0"/>
              <a:t>أقوى المجلات هي التي لها </a:t>
            </a:r>
            <a:r>
              <a:rPr lang="ar-SA" dirty="0" err="1"/>
              <a:t>امباكت</a:t>
            </a:r>
            <a:r>
              <a:rPr lang="ar-SA" dirty="0"/>
              <a:t> </a:t>
            </a:r>
            <a:r>
              <a:rPr lang="ar-SA" dirty="0" err="1"/>
              <a:t>فاكتور</a:t>
            </a:r>
            <a:r>
              <a:rPr lang="ar-SA" dirty="0"/>
              <a:t>(</a:t>
            </a:r>
            <a:r>
              <a:rPr lang="en-US" dirty="0"/>
              <a:t>Impact factor =  IF=  JCR) </a:t>
            </a:r>
            <a:r>
              <a:rPr lang="ar-SA" dirty="0" smtClean="0"/>
              <a:t> لأنها </a:t>
            </a:r>
            <a:r>
              <a:rPr lang="ar-SA" dirty="0"/>
              <a:t>على تومسون أو بمعنى آخر (</a:t>
            </a:r>
            <a:r>
              <a:rPr lang="en-US" dirty="0"/>
              <a:t>indexed in web of science ) </a:t>
            </a:r>
            <a:r>
              <a:rPr lang="ar-SA" dirty="0" smtClean="0"/>
              <a:t> وهذا </a:t>
            </a:r>
            <a:r>
              <a:rPr lang="ar-SA" dirty="0"/>
              <a:t>يعني أنها موجودة في أحد التصنيفات التالية:</a:t>
            </a:r>
            <a:br>
              <a:rPr lang="ar-SA" dirty="0"/>
            </a:br>
            <a:r>
              <a:rPr lang="ar-SA" dirty="0"/>
              <a:t/>
            </a:r>
            <a:br>
              <a:rPr lang="ar-SA" dirty="0"/>
            </a:br>
            <a:r>
              <a:rPr lang="ar-SA" dirty="0"/>
              <a:t>أ. كشاف </a:t>
            </a:r>
            <a:r>
              <a:rPr lang="ar-SA" dirty="0" err="1"/>
              <a:t>الاستشهادات</a:t>
            </a:r>
            <a:r>
              <a:rPr lang="ar-SA" dirty="0"/>
              <a:t> في العلوم </a:t>
            </a:r>
            <a:r>
              <a:rPr lang="en-US" dirty="0"/>
              <a:t>a. Science Citation Index [SCI] </a:t>
            </a:r>
            <a:br>
              <a:rPr lang="en-US" dirty="0"/>
            </a:br>
            <a:r>
              <a:rPr lang="ar-SA" dirty="0"/>
              <a:t>ب. الكشاف الموسع </a:t>
            </a:r>
            <a:r>
              <a:rPr lang="ar-SA" dirty="0" err="1"/>
              <a:t>الاستشادات</a:t>
            </a:r>
            <a:r>
              <a:rPr lang="ar-SA" dirty="0"/>
              <a:t> في العلوم </a:t>
            </a:r>
            <a:r>
              <a:rPr lang="en-US" dirty="0"/>
              <a:t>b. Science Citation Index Expanded [SCIE]</a:t>
            </a:r>
            <a:br>
              <a:rPr lang="en-US" dirty="0"/>
            </a:br>
            <a:r>
              <a:rPr lang="ar-SA" dirty="0"/>
              <a:t>ج. كشاف </a:t>
            </a:r>
            <a:r>
              <a:rPr lang="ar-SA" dirty="0" err="1"/>
              <a:t>الاستشهادات</a:t>
            </a:r>
            <a:r>
              <a:rPr lang="ar-SA" dirty="0"/>
              <a:t> في العلوم الاجتماعية </a:t>
            </a:r>
            <a:r>
              <a:rPr lang="en-US" dirty="0"/>
              <a:t>c. Social Science Citation Index [SSCI]</a:t>
            </a:r>
            <a:br>
              <a:rPr lang="en-US" dirty="0"/>
            </a:br>
            <a:r>
              <a:rPr lang="en-US" dirty="0"/>
              <a:t/>
            </a:r>
            <a:br>
              <a:rPr lang="en-US" dirty="0"/>
            </a:br>
            <a:r>
              <a:rPr lang="ar-SA" dirty="0"/>
              <a:t>ورغم ان كل المجلات في هذه التصنيفات قوية إلا أن قوتها تزداد أيضا كلما ارتفعت قيمة </a:t>
            </a:r>
            <a:r>
              <a:rPr lang="ar-SA" dirty="0" err="1"/>
              <a:t>الامباكت</a:t>
            </a:r>
            <a:r>
              <a:rPr lang="ar-SA" dirty="0"/>
              <a:t> </a:t>
            </a:r>
            <a:r>
              <a:rPr lang="ar-SA" dirty="0" err="1"/>
              <a:t>فاكتور</a:t>
            </a:r>
            <a:r>
              <a:rPr lang="ar-SA" dirty="0"/>
              <a:t> وبالتالي </a:t>
            </a:r>
            <a:r>
              <a:rPr lang="ar-SA" dirty="0" err="1"/>
              <a:t>الكوارتايل</a:t>
            </a:r>
            <a:r>
              <a:rPr lang="ar-SA" dirty="0"/>
              <a:t> داخل تومسون.</a:t>
            </a:r>
            <a:br>
              <a:rPr lang="ar-SA" dirty="0"/>
            </a:br>
            <a:r>
              <a:rPr lang="ar-SA" dirty="0"/>
              <a:t/>
            </a:r>
            <a:br>
              <a:rPr lang="ar-SA" dirty="0"/>
            </a:br>
            <a:endParaRPr lang="ar-SA" dirty="0"/>
          </a:p>
        </p:txBody>
      </p:sp>
    </p:spTree>
    <p:extLst>
      <p:ext uri="{BB962C8B-B14F-4D97-AF65-F5344CB8AC3E}">
        <p14:creationId xmlns:p14="http://schemas.microsoft.com/office/powerpoint/2010/main" val="3082627257"/>
      </p:ext>
    </p:extLst>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582072"/>
      </p:ext>
    </p:extLst>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تصنيف المجلات العلمية</a:t>
            </a:r>
          </a:p>
        </p:txBody>
      </p:sp>
      <p:sp>
        <p:nvSpPr>
          <p:cNvPr id="3" name="عنصر نائب للمحتوى 2"/>
          <p:cNvSpPr>
            <a:spLocks noGrp="1"/>
          </p:cNvSpPr>
          <p:nvPr>
            <p:ph idx="1"/>
          </p:nvPr>
        </p:nvSpPr>
        <p:spPr/>
        <p:txBody>
          <a:bodyPr/>
          <a:lstStyle/>
          <a:p>
            <a:r>
              <a:rPr lang="ar-SA" dirty="0"/>
              <a:t> المجلات التالية في القوة هي المجلات المصنفة على </a:t>
            </a:r>
            <a:r>
              <a:rPr lang="ar-SA" dirty="0" err="1"/>
              <a:t>سكوبس</a:t>
            </a:r>
            <a:r>
              <a:rPr lang="ar-SA" dirty="0"/>
              <a:t> (</a:t>
            </a:r>
            <a:r>
              <a:rPr lang="en-US" dirty="0" err="1"/>
              <a:t>scopus</a:t>
            </a:r>
            <a:r>
              <a:rPr lang="en-US" dirty="0"/>
              <a:t>) </a:t>
            </a:r>
            <a:r>
              <a:rPr lang="ar-SA" dirty="0"/>
              <a:t>حيث يتم ترتيب المجلات ايضا وفقا ل  (</a:t>
            </a:r>
            <a:r>
              <a:rPr lang="en-US" dirty="0"/>
              <a:t>Cite Score)</a:t>
            </a:r>
            <a:r>
              <a:rPr lang="ar-SA" dirty="0"/>
              <a:t>أو  (</a:t>
            </a:r>
            <a:r>
              <a:rPr lang="en-US" dirty="0"/>
              <a:t>SJR)</a:t>
            </a:r>
            <a:r>
              <a:rPr lang="ar-SA" dirty="0"/>
              <a:t>وإن كانت اللائحة في الدورة الثالثة عشر تعتمد فقط (</a:t>
            </a:r>
            <a:r>
              <a:rPr lang="en-US" dirty="0"/>
              <a:t>Cite Score). </a:t>
            </a:r>
            <a:r>
              <a:rPr lang="ar-SA" dirty="0"/>
              <a:t>وجدير بالذكر أنه أيضا قوة المجلة تزداد كلما ارتفعت قيمة ال (</a:t>
            </a:r>
            <a:r>
              <a:rPr lang="en-US" dirty="0"/>
              <a:t>Cite Score) </a:t>
            </a:r>
            <a:r>
              <a:rPr lang="ar-SA" dirty="0"/>
              <a:t>وبالتالي </a:t>
            </a:r>
            <a:r>
              <a:rPr lang="ar-SA" dirty="0" err="1"/>
              <a:t>الكوارتايل</a:t>
            </a:r>
            <a:r>
              <a:rPr lang="ar-SA" dirty="0"/>
              <a:t> داخل </a:t>
            </a:r>
            <a:r>
              <a:rPr lang="ar-SA" dirty="0" err="1"/>
              <a:t>سكوبس</a:t>
            </a:r>
            <a:r>
              <a:rPr lang="ar-SA" dirty="0"/>
              <a:t>.</a:t>
            </a:r>
            <a:br>
              <a:rPr lang="ar-SA" dirty="0"/>
            </a:br>
            <a:r>
              <a:rPr lang="ar-SA" dirty="0"/>
              <a:t/>
            </a:r>
            <a:br>
              <a:rPr lang="ar-SA" dirty="0"/>
            </a:br>
            <a:r>
              <a:rPr lang="ar-SA" dirty="0"/>
              <a:t/>
            </a:r>
            <a:br>
              <a:rPr lang="ar-SA" dirty="0"/>
            </a:br>
            <a:r>
              <a:rPr lang="ar-SA" dirty="0"/>
              <a:t>لذلك سواء داخل تومسون او </a:t>
            </a:r>
            <a:r>
              <a:rPr lang="ar-SA" dirty="0" err="1"/>
              <a:t>سكوبس</a:t>
            </a:r>
            <a:r>
              <a:rPr lang="ar-SA" dirty="0"/>
              <a:t> سوف نجد المجلات مرتبة داخل كل تخصص حسب مؤشر الاستشهاد المستخدم من الربع الأول الى الربع الأخير (</a:t>
            </a:r>
            <a:r>
              <a:rPr lang="en-US" dirty="0"/>
              <a:t>Q1 - Q4) </a:t>
            </a:r>
            <a:r>
              <a:rPr lang="ar-SA" dirty="0"/>
              <a:t>حيث أن أقوى المجلات في الربع الأول (</a:t>
            </a:r>
            <a:r>
              <a:rPr lang="en-US" dirty="0"/>
              <a:t>q1)</a:t>
            </a:r>
            <a:br>
              <a:rPr lang="en-US" dirty="0"/>
            </a:br>
            <a:r>
              <a:rPr lang="en-US" dirty="0"/>
              <a:t/>
            </a:r>
            <a:br>
              <a:rPr lang="en-US" dirty="0"/>
            </a:br>
            <a:r>
              <a:rPr lang="ar-SA" dirty="0"/>
              <a:t>وهكذا، لا بد ان نوضح هنا أنه قد نجد بعض المجلات مصنفة في </a:t>
            </a:r>
            <a:r>
              <a:rPr lang="ar-SA" dirty="0" err="1"/>
              <a:t>سكوبس</a:t>
            </a:r>
            <a:r>
              <a:rPr lang="ar-SA" dirty="0"/>
              <a:t> وتومسون معا بل سنجد أن أغلب المجلات في تومسون مصنفة أيضا في </a:t>
            </a:r>
            <a:r>
              <a:rPr lang="ar-SA" dirty="0" err="1"/>
              <a:t>سكوبس</a:t>
            </a:r>
            <a:r>
              <a:rPr lang="ar-SA" dirty="0"/>
              <a:t> لكن العكس غير صحيح.</a:t>
            </a:r>
          </a:p>
        </p:txBody>
      </p:sp>
    </p:spTree>
    <p:extLst>
      <p:ext uri="{BB962C8B-B14F-4D97-AF65-F5344CB8AC3E}">
        <p14:creationId xmlns:p14="http://schemas.microsoft.com/office/powerpoint/2010/main" val="3892640654"/>
      </p:ext>
    </p:extLst>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تصنيف المجلات العلمية</a:t>
            </a:r>
          </a:p>
        </p:txBody>
      </p:sp>
      <p:sp>
        <p:nvSpPr>
          <p:cNvPr id="3" name="عنصر نائب للمحتوى 2"/>
          <p:cNvSpPr>
            <a:spLocks noGrp="1"/>
          </p:cNvSpPr>
          <p:nvPr>
            <p:ph idx="1"/>
          </p:nvPr>
        </p:nvSpPr>
        <p:spPr/>
        <p:txBody>
          <a:bodyPr/>
          <a:lstStyle/>
          <a:p>
            <a:r>
              <a:rPr lang="ar-SA" dirty="0"/>
              <a:t>أما النوع الثالث من المجلات فيعتبر ما بين المجلات الدولية والمحلية وطبعا نقصد بالمجلات الدولية هي ما كانت مصنفة على تومسون او </a:t>
            </a:r>
            <a:r>
              <a:rPr lang="ar-SA" dirty="0" err="1"/>
              <a:t>سكوبس</a:t>
            </a:r>
            <a:r>
              <a:rPr lang="ar-SA" dirty="0"/>
              <a:t>، هذا النوع الوسيط أو المرحلة البينية هو ما يطلق عليه (</a:t>
            </a:r>
            <a:r>
              <a:rPr lang="en-US" dirty="0"/>
              <a:t>Emerging Source Citation Index)  (ESCI) </a:t>
            </a:r>
            <a:r>
              <a:rPr lang="ar-SA" dirty="0"/>
              <a:t>وهي مجلات أيضا مقبولة القوة لكنها أقل من المجلات الدولية وهي مجلات استوفت شروط تومسون وقدمت أوراقها لكي تدخل في التصنيف فيتم وضعها تحت الاختبار لمدة سنتان أو أكثر تمهيدا لضمها بعد فترة الاختبار إلى تومسون وبالتالي هي ليس لها </a:t>
            </a:r>
            <a:r>
              <a:rPr lang="ar-SA" dirty="0" err="1"/>
              <a:t>امباكت</a:t>
            </a:r>
            <a:r>
              <a:rPr lang="ar-SA" dirty="0"/>
              <a:t> </a:t>
            </a:r>
            <a:r>
              <a:rPr lang="ar-SA" dirty="0" err="1"/>
              <a:t>فاكتور</a:t>
            </a:r>
            <a:r>
              <a:rPr lang="ar-SA" dirty="0"/>
              <a:t>. ولكن إذا بحثنا عن هذه المجلات سنجدها مصنفة على (</a:t>
            </a:r>
            <a:r>
              <a:rPr lang="en-US" dirty="0" err="1"/>
              <a:t>Clarivate</a:t>
            </a:r>
            <a:r>
              <a:rPr lang="en-US" dirty="0"/>
              <a:t> analytics)  </a:t>
            </a:r>
            <a:r>
              <a:rPr lang="ar-SA" dirty="0" smtClean="0"/>
              <a:t> داخل </a:t>
            </a:r>
            <a:r>
              <a:rPr lang="ar-SA" dirty="0"/>
              <a:t>ما يعرف باسم (</a:t>
            </a:r>
            <a:r>
              <a:rPr lang="en-US" dirty="0"/>
              <a:t>Master journal list) </a:t>
            </a:r>
            <a:r>
              <a:rPr lang="ar-SA" dirty="0" smtClean="0"/>
              <a:t> ولكن </a:t>
            </a:r>
            <a:r>
              <a:rPr lang="ar-SA" dirty="0"/>
              <a:t>يجب التنبيه مرة أخرى أنها ليست مصنفة على تومسون وبالتالي ليست صالحة لنشر رسائل الدكتوراه في الجامعات بغرض الحصول على درجة الدكتوراه. </a:t>
            </a:r>
            <a:br>
              <a:rPr lang="ar-SA" dirty="0"/>
            </a:br>
            <a:endParaRPr lang="ar-SA" dirty="0"/>
          </a:p>
        </p:txBody>
      </p:sp>
    </p:spTree>
    <p:extLst>
      <p:ext uri="{BB962C8B-B14F-4D97-AF65-F5344CB8AC3E}">
        <p14:creationId xmlns:p14="http://schemas.microsoft.com/office/powerpoint/2010/main" val="3049993179"/>
      </p:ext>
    </p:extLst>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dirty="0" smtClean="0"/>
          </a:p>
          <a:p>
            <a:r>
              <a:rPr lang="ar-SA" dirty="0"/>
              <a:t>ثم نأتي للنوع الرابع من المجلات وهو المجلات المحلية... وتعريف (محلية) هنا انها ليست مصنفة في تومسون أو </a:t>
            </a:r>
            <a:r>
              <a:rPr lang="ar-SA" dirty="0" err="1"/>
              <a:t>سكوبس</a:t>
            </a:r>
            <a:r>
              <a:rPr lang="ar-SA" dirty="0"/>
              <a:t>. فالمجلة المصرية الموجودة على </a:t>
            </a:r>
            <a:r>
              <a:rPr lang="ar-SA" dirty="0" err="1"/>
              <a:t>سكوبس</a:t>
            </a:r>
            <a:r>
              <a:rPr lang="ar-SA" dirty="0"/>
              <a:t> ليست محلية وإنما دولية وكذلك المجلة التي تصدر في أميركا ولكنها ليست في </a:t>
            </a:r>
            <a:r>
              <a:rPr lang="ar-SA" dirty="0" err="1"/>
              <a:t>سكوبس</a:t>
            </a:r>
            <a:r>
              <a:rPr lang="ar-SA" dirty="0"/>
              <a:t> أو تومسون هي مجلة محلية. </a:t>
            </a:r>
            <a:br>
              <a:rPr lang="ar-SA" dirty="0"/>
            </a:br>
            <a:r>
              <a:rPr lang="ar-SA" dirty="0"/>
              <a:t/>
            </a:r>
            <a:br>
              <a:rPr lang="ar-SA" dirty="0"/>
            </a:br>
            <a:r>
              <a:rPr lang="ar-SA" dirty="0"/>
              <a:t>والمجلات المحلية تتفاوت في القوة وإن كانت كلها أقل من الدولية. ومن المعايير التي تعطي المجلة المحلية قوة معقولة أن تكون صادرة من دار نشر قوية، وتابعة لهيئة علمية قوية (جامعة او جمعية علمية)، أن تمتلك هيئة تحرير وهيئة مراجعة دولية، أن تمتلك موقع على النت، أن تكون هناك إمكانية لإرسال الأبحاث للنشر والرد عليها من المراجعين من خلال الموقع، وان تكون مصنفة على (</a:t>
            </a:r>
            <a:r>
              <a:rPr lang="en-US" dirty="0" err="1"/>
              <a:t>pubmed</a:t>
            </a:r>
            <a:r>
              <a:rPr lang="en-US" dirty="0"/>
              <a:t>). </a:t>
            </a:r>
            <a:r>
              <a:rPr lang="ar-SA" dirty="0" smtClean="0"/>
              <a:t> وهناك </a:t>
            </a:r>
            <a:r>
              <a:rPr lang="ar-SA" dirty="0"/>
              <a:t>شرط لا بد منه وهو وجود رقم دولي (</a:t>
            </a:r>
            <a:r>
              <a:rPr lang="en-US" dirty="0"/>
              <a:t>ISSN). </a:t>
            </a:r>
            <a:endParaRPr lang="ar-SA" dirty="0"/>
          </a:p>
        </p:txBody>
      </p:sp>
    </p:spTree>
    <p:extLst>
      <p:ext uri="{BB962C8B-B14F-4D97-AF65-F5344CB8AC3E}">
        <p14:creationId xmlns:p14="http://schemas.microsoft.com/office/powerpoint/2010/main" val="4001297246"/>
      </p:ext>
    </p:extLst>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قائمة بأسماء الناشرين دوليا </a:t>
            </a:r>
            <a:endParaRPr lang="ar-SA" dirty="0"/>
          </a:p>
        </p:txBody>
      </p:sp>
      <p:sp>
        <p:nvSpPr>
          <p:cNvPr id="3" name="عنصر نائب للمحتوى 2"/>
          <p:cNvSpPr>
            <a:spLocks noGrp="1"/>
          </p:cNvSpPr>
          <p:nvPr>
            <p:ph idx="1"/>
          </p:nvPr>
        </p:nvSpPr>
        <p:spPr/>
        <p:txBody>
          <a:bodyPr/>
          <a:lstStyle/>
          <a:p>
            <a:endParaRPr lang="ar-SA" dirty="0" smtClean="0"/>
          </a:p>
          <a:p>
            <a:endParaRPr lang="ar-SA" dirty="0"/>
          </a:p>
        </p:txBody>
      </p:sp>
      <p:pic>
        <p:nvPicPr>
          <p:cNvPr id="4" name="صورة 3"/>
          <p:cNvPicPr>
            <a:picLocks noChangeAspect="1"/>
          </p:cNvPicPr>
          <p:nvPr/>
        </p:nvPicPr>
        <p:blipFill rotWithShape="1">
          <a:blip r:embed="rId2"/>
          <a:srcRect l="22564" t="12381" r="9243" b="12381"/>
          <a:stretch/>
        </p:blipFill>
        <p:spPr>
          <a:xfrm>
            <a:off x="2864719" y="1758993"/>
            <a:ext cx="6569242" cy="3801979"/>
          </a:xfrm>
          <a:prstGeom prst="rect">
            <a:avLst/>
          </a:prstGeom>
        </p:spPr>
      </p:pic>
    </p:spTree>
    <p:extLst>
      <p:ext uri="{BB962C8B-B14F-4D97-AF65-F5344CB8AC3E}">
        <p14:creationId xmlns:p14="http://schemas.microsoft.com/office/powerpoint/2010/main" val="2377148266"/>
      </p:ext>
    </p:extLst>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a:t>
            </a:r>
            <a:endParaRPr lang="ar-SA" dirty="0"/>
          </a:p>
        </p:txBody>
      </p:sp>
      <p:sp>
        <p:nvSpPr>
          <p:cNvPr id="3" name="عنصر نائب للمحتوى 2"/>
          <p:cNvSpPr>
            <a:spLocks noGrp="1"/>
          </p:cNvSpPr>
          <p:nvPr>
            <p:ph idx="1"/>
          </p:nvPr>
        </p:nvSpPr>
        <p:spPr/>
        <p:txBody>
          <a:bodyPr/>
          <a:lstStyle/>
          <a:p>
            <a:endParaRPr lang="en-US" dirty="0" smtClean="0"/>
          </a:p>
          <a:p>
            <a:endParaRPr lang="ar-SA" dirty="0"/>
          </a:p>
        </p:txBody>
      </p:sp>
      <p:pic>
        <p:nvPicPr>
          <p:cNvPr id="4" name="صورة 3"/>
          <p:cNvPicPr>
            <a:picLocks noChangeAspect="1"/>
          </p:cNvPicPr>
          <p:nvPr/>
        </p:nvPicPr>
        <p:blipFill>
          <a:blip r:embed="rId2"/>
          <a:stretch>
            <a:fillRect/>
          </a:stretch>
        </p:blipFill>
        <p:spPr>
          <a:xfrm>
            <a:off x="1943099" y="1285914"/>
            <a:ext cx="8801101" cy="4948203"/>
          </a:xfrm>
          <a:prstGeom prst="rect">
            <a:avLst/>
          </a:prstGeom>
        </p:spPr>
      </p:pic>
    </p:spTree>
    <p:extLst>
      <p:ext uri="{BB962C8B-B14F-4D97-AF65-F5344CB8AC3E}">
        <p14:creationId xmlns:p14="http://schemas.microsoft.com/office/powerpoint/2010/main" val="121091839"/>
      </p:ext>
    </p:extLst>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a:t>
            </a:r>
            <a:endParaRPr lang="ar-SA" dirty="0"/>
          </a:p>
        </p:txBody>
      </p:sp>
      <p:sp>
        <p:nvSpPr>
          <p:cNvPr id="3" name="عنصر نائب للمحتوى 2"/>
          <p:cNvSpPr>
            <a:spLocks noGrp="1"/>
          </p:cNvSpPr>
          <p:nvPr>
            <p:ph idx="1"/>
          </p:nvPr>
        </p:nvSpPr>
        <p:spPr/>
        <p:txBody>
          <a:bodyPr/>
          <a:lstStyle/>
          <a:p>
            <a:endParaRPr lang="en-US" dirty="0" smtClean="0"/>
          </a:p>
          <a:p>
            <a:endParaRPr lang="ar-SA" dirty="0"/>
          </a:p>
        </p:txBody>
      </p:sp>
      <p:pic>
        <p:nvPicPr>
          <p:cNvPr id="4" name="صورة 3"/>
          <p:cNvPicPr>
            <a:picLocks noChangeAspect="1"/>
          </p:cNvPicPr>
          <p:nvPr/>
        </p:nvPicPr>
        <p:blipFill>
          <a:blip r:embed="rId2"/>
          <a:stretch>
            <a:fillRect/>
          </a:stretch>
        </p:blipFill>
        <p:spPr>
          <a:xfrm>
            <a:off x="1208343" y="1143002"/>
            <a:ext cx="10252137" cy="5033963"/>
          </a:xfrm>
          <a:prstGeom prst="rect">
            <a:avLst/>
          </a:prstGeom>
        </p:spPr>
      </p:pic>
    </p:spTree>
    <p:extLst>
      <p:ext uri="{BB962C8B-B14F-4D97-AF65-F5344CB8AC3E}">
        <p14:creationId xmlns:p14="http://schemas.microsoft.com/office/powerpoint/2010/main" val="4261230918"/>
      </p:ext>
    </p:extLst>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Freeform: Shape 93">
            <a:extLst/>
          </p:cNvPr>
          <p:cNvSpPr/>
          <p:nvPr/>
        </p:nvSpPr>
        <p:spPr>
          <a:xfrm>
            <a:off x="3940175" y="1857375"/>
            <a:ext cx="3278188" cy="2768600"/>
          </a:xfrm>
          <a:custGeom>
            <a:avLst/>
            <a:gdLst>
              <a:gd name="connsiteX0" fmla="*/ 2270369 w 3277171"/>
              <a:gd name="connsiteY0" fmla="*/ 779 h 2768709"/>
              <a:gd name="connsiteX1" fmla="*/ 3206860 w 3277171"/>
              <a:gd name="connsiteY1" fmla="*/ 1646251 h 2768709"/>
              <a:gd name="connsiteX2" fmla="*/ 462411 w 3277171"/>
              <a:gd name="connsiteY2" fmla="*/ 2502821 h 2768709"/>
              <a:gd name="connsiteX3" fmla="*/ 367552 w 3277171"/>
              <a:gd name="connsiteY3" fmla="*/ 2669851 h 2768709"/>
              <a:gd name="connsiteX4" fmla="*/ 0 w 3277171"/>
              <a:gd name="connsiteY4" fmla="*/ 1771059 h 2768709"/>
              <a:gd name="connsiteX5" fmla="*/ 992716 w 3277171"/>
              <a:gd name="connsiteY5" fmla="*/ 1569047 h 2768709"/>
              <a:gd name="connsiteX6" fmla="*/ 907795 w 3277171"/>
              <a:gd name="connsiteY6" fmla="*/ 1718578 h 2768709"/>
              <a:gd name="connsiteX7" fmla="*/ 2845613 w 3277171"/>
              <a:gd name="connsiteY7" fmla="*/ 1072924 h 2768709"/>
              <a:gd name="connsiteX8" fmla="*/ 1974668 w 3277171"/>
              <a:gd name="connsiteY8" fmla="*/ 39723 h 2768709"/>
              <a:gd name="connsiteX9" fmla="*/ 2270369 w 3277171"/>
              <a:gd name="connsiteY9" fmla="*/ 779 h 276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7171" h="2768709">
                <a:moveTo>
                  <a:pt x="2270369" y="779"/>
                </a:moveTo>
                <a:cubicBezTo>
                  <a:pt x="2944105" y="29646"/>
                  <a:pt x="3473221" y="856850"/>
                  <a:pt x="3206860" y="1646251"/>
                </a:cubicBezTo>
                <a:cubicBezTo>
                  <a:pt x="2888926" y="2587027"/>
                  <a:pt x="1686093" y="3122032"/>
                  <a:pt x="462411" y="2502821"/>
                </a:cubicBezTo>
                <a:cubicBezTo>
                  <a:pt x="367552" y="2669851"/>
                  <a:pt x="367552" y="2669851"/>
                  <a:pt x="367552" y="2669851"/>
                </a:cubicBezTo>
                <a:lnTo>
                  <a:pt x="0" y="1771059"/>
                </a:lnTo>
                <a:cubicBezTo>
                  <a:pt x="992716" y="1569047"/>
                  <a:pt x="992716" y="1569047"/>
                  <a:pt x="992716" y="1569047"/>
                </a:cubicBezTo>
                <a:cubicBezTo>
                  <a:pt x="907795" y="1718578"/>
                  <a:pt x="907795" y="1718578"/>
                  <a:pt x="907795" y="1718578"/>
                </a:cubicBezTo>
                <a:cubicBezTo>
                  <a:pt x="1708270" y="2065886"/>
                  <a:pt x="2576916" y="1812347"/>
                  <a:pt x="2845613" y="1072924"/>
                </a:cubicBezTo>
                <a:cubicBezTo>
                  <a:pt x="3107330" y="356887"/>
                  <a:pt x="2380803" y="-72550"/>
                  <a:pt x="1974668" y="39723"/>
                </a:cubicBezTo>
                <a:cubicBezTo>
                  <a:pt x="2074921" y="8824"/>
                  <a:pt x="2174121" y="-3345"/>
                  <a:pt x="2270369" y="77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1" name="Freeform: Shape 95">
            <a:extLst/>
          </p:cNvPr>
          <p:cNvSpPr/>
          <p:nvPr/>
        </p:nvSpPr>
        <p:spPr>
          <a:xfrm>
            <a:off x="3940175" y="1862138"/>
            <a:ext cx="3278188" cy="2763837"/>
          </a:xfrm>
          <a:custGeom>
            <a:avLst/>
            <a:gdLst>
              <a:gd name="connsiteX0" fmla="*/ 2281149 w 3277009"/>
              <a:gd name="connsiteY0" fmla="*/ 1787 h 2763569"/>
              <a:gd name="connsiteX1" fmla="*/ 3206869 w 3277009"/>
              <a:gd name="connsiteY1" fmla="*/ 1641095 h 2763569"/>
              <a:gd name="connsiteX2" fmla="*/ 462409 w 3277009"/>
              <a:gd name="connsiteY2" fmla="*/ 2497684 h 2763569"/>
              <a:gd name="connsiteX3" fmla="*/ 367549 w 3277009"/>
              <a:gd name="connsiteY3" fmla="*/ 2664715 h 2763569"/>
              <a:gd name="connsiteX4" fmla="*/ 0 w 3277009"/>
              <a:gd name="connsiteY4" fmla="*/ 1765918 h 2763569"/>
              <a:gd name="connsiteX5" fmla="*/ 2993714 w 3277009"/>
              <a:gd name="connsiteY5" fmla="*/ 1465341 h 2763569"/>
              <a:gd name="connsiteX6" fmla="*/ 1986235 w 3277009"/>
              <a:gd name="connsiteY6" fmla="*/ 32707 h 2763569"/>
              <a:gd name="connsiteX7" fmla="*/ 2281149 w 3277009"/>
              <a:gd name="connsiteY7" fmla="*/ 1787 h 276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009" h="2763569">
                <a:moveTo>
                  <a:pt x="2281149" y="1787"/>
                </a:moveTo>
                <a:cubicBezTo>
                  <a:pt x="2951894" y="44772"/>
                  <a:pt x="3470862" y="855863"/>
                  <a:pt x="3206869" y="1641095"/>
                </a:cubicBezTo>
                <a:cubicBezTo>
                  <a:pt x="2888930" y="2581880"/>
                  <a:pt x="1686092" y="3116894"/>
                  <a:pt x="462409" y="2497684"/>
                </a:cubicBezTo>
                <a:cubicBezTo>
                  <a:pt x="367549" y="2664715"/>
                  <a:pt x="367549" y="2664715"/>
                  <a:pt x="367549" y="2664715"/>
                </a:cubicBezTo>
                <a:cubicBezTo>
                  <a:pt x="0" y="1765918"/>
                  <a:pt x="0" y="1765918"/>
                  <a:pt x="0" y="1765918"/>
                </a:cubicBezTo>
                <a:cubicBezTo>
                  <a:pt x="1503261" y="2802678"/>
                  <a:pt x="2626309" y="2260219"/>
                  <a:pt x="2993714" y="1465341"/>
                </a:cubicBezTo>
                <a:cubicBezTo>
                  <a:pt x="3420469" y="540070"/>
                  <a:pt x="2543458" y="-119994"/>
                  <a:pt x="1986235" y="32707"/>
                </a:cubicBezTo>
                <a:cubicBezTo>
                  <a:pt x="2086410" y="5182"/>
                  <a:pt x="2185329" y="-4353"/>
                  <a:pt x="2281149" y="17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2" name="Freeform: Shape 91">
            <a:extLst/>
          </p:cNvPr>
          <p:cNvSpPr/>
          <p:nvPr/>
        </p:nvSpPr>
        <p:spPr>
          <a:xfrm>
            <a:off x="4914900" y="590550"/>
            <a:ext cx="3276600" cy="2767013"/>
          </a:xfrm>
          <a:custGeom>
            <a:avLst/>
            <a:gdLst>
              <a:gd name="connsiteX0" fmla="*/ 1698865 w 3277180"/>
              <a:gd name="connsiteY0" fmla="*/ 673 h 2767622"/>
              <a:gd name="connsiteX1" fmla="*/ 2813866 w 3277180"/>
              <a:gd name="connsiteY1" fmla="*/ 267027 h 2767622"/>
              <a:gd name="connsiteX2" fmla="*/ 2908725 w 3277180"/>
              <a:gd name="connsiteY2" fmla="*/ 99998 h 2767622"/>
              <a:gd name="connsiteX3" fmla="*/ 3277180 w 3277180"/>
              <a:gd name="connsiteY3" fmla="*/ 997199 h 2767622"/>
              <a:gd name="connsiteX4" fmla="*/ 2283560 w 3277180"/>
              <a:gd name="connsiteY4" fmla="*/ 1200802 h 2767622"/>
              <a:gd name="connsiteX5" fmla="*/ 2368481 w 3277180"/>
              <a:gd name="connsiteY5" fmla="*/ 1051271 h 2767622"/>
              <a:gd name="connsiteX6" fmla="*/ 429075 w 3277180"/>
              <a:gd name="connsiteY6" fmla="*/ 1696025 h 2767622"/>
              <a:gd name="connsiteX7" fmla="*/ 1300923 w 3277180"/>
              <a:gd name="connsiteY7" fmla="*/ 2727636 h 2767622"/>
              <a:gd name="connsiteX8" fmla="*/ 70319 w 3277180"/>
              <a:gd name="connsiteY8" fmla="*/ 1122009 h 2767622"/>
              <a:gd name="connsiteX9" fmla="*/ 1698865 w 3277180"/>
              <a:gd name="connsiteY9" fmla="*/ 673 h 27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7180" h="2767622">
                <a:moveTo>
                  <a:pt x="1698865" y="673"/>
                </a:moveTo>
                <a:cubicBezTo>
                  <a:pt x="2050806" y="-8334"/>
                  <a:pt x="2431251" y="72745"/>
                  <a:pt x="2813866" y="267027"/>
                </a:cubicBezTo>
                <a:cubicBezTo>
                  <a:pt x="2908725" y="99998"/>
                  <a:pt x="2908725" y="99998"/>
                  <a:pt x="2908725" y="99998"/>
                </a:cubicBezTo>
                <a:lnTo>
                  <a:pt x="3277180" y="997199"/>
                </a:lnTo>
                <a:cubicBezTo>
                  <a:pt x="2283560" y="1200802"/>
                  <a:pt x="2283560" y="1200802"/>
                  <a:pt x="2283560" y="1200802"/>
                </a:cubicBezTo>
                <a:cubicBezTo>
                  <a:pt x="2368481" y="1051271"/>
                  <a:pt x="2368481" y="1051271"/>
                  <a:pt x="2368481" y="1051271"/>
                </a:cubicBezTo>
                <a:cubicBezTo>
                  <a:pt x="1568006" y="703964"/>
                  <a:pt x="700264" y="955912"/>
                  <a:pt x="429075" y="1696025"/>
                </a:cubicBezTo>
                <a:cubicBezTo>
                  <a:pt x="169849" y="2411374"/>
                  <a:pt x="894787" y="2839908"/>
                  <a:pt x="1300923" y="2727636"/>
                </a:cubicBezTo>
                <a:cubicBezTo>
                  <a:pt x="500483" y="2975730"/>
                  <a:pt x="-234094" y="2024181"/>
                  <a:pt x="70319" y="1122009"/>
                </a:cubicBezTo>
                <a:cubicBezTo>
                  <a:pt x="288278" y="476318"/>
                  <a:pt x="924593" y="20488"/>
                  <a:pt x="1698865" y="67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3" name="Freeform: Shape 89">
            <a:extLst/>
          </p:cNvPr>
          <p:cNvSpPr/>
          <p:nvPr/>
        </p:nvSpPr>
        <p:spPr>
          <a:xfrm>
            <a:off x="4914900" y="590550"/>
            <a:ext cx="3276600" cy="2763838"/>
          </a:xfrm>
          <a:custGeom>
            <a:avLst/>
            <a:gdLst>
              <a:gd name="connsiteX0" fmla="*/ 1699006 w 3277321"/>
              <a:gd name="connsiteY0" fmla="*/ 673 h 2764321"/>
              <a:gd name="connsiteX1" fmla="*/ 2814009 w 3277321"/>
              <a:gd name="connsiteY1" fmla="*/ 267025 h 2764321"/>
              <a:gd name="connsiteX2" fmla="*/ 2908868 w 3277321"/>
              <a:gd name="connsiteY2" fmla="*/ 99993 h 2764321"/>
              <a:gd name="connsiteX3" fmla="*/ 3277321 w 3277321"/>
              <a:gd name="connsiteY3" fmla="*/ 997200 h 2764321"/>
              <a:gd name="connsiteX4" fmla="*/ 283606 w 3277321"/>
              <a:gd name="connsiteY4" fmla="*/ 1297779 h 2764321"/>
              <a:gd name="connsiteX5" fmla="*/ 1290181 w 3277321"/>
              <a:gd name="connsiteY5" fmla="*/ 2732005 h 2764321"/>
              <a:gd name="connsiteX6" fmla="*/ 70451 w 3277321"/>
              <a:gd name="connsiteY6" fmla="*/ 1122025 h 2764321"/>
              <a:gd name="connsiteX7" fmla="*/ 1699006 w 3277321"/>
              <a:gd name="connsiteY7" fmla="*/ 673 h 276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321" h="2764321">
                <a:moveTo>
                  <a:pt x="1699006" y="673"/>
                </a:moveTo>
                <a:cubicBezTo>
                  <a:pt x="2050949" y="-8335"/>
                  <a:pt x="2431394" y="72742"/>
                  <a:pt x="2814009" y="267025"/>
                </a:cubicBezTo>
                <a:cubicBezTo>
                  <a:pt x="2908868" y="99993"/>
                  <a:pt x="2908868" y="99993"/>
                  <a:pt x="2908868" y="99993"/>
                </a:cubicBezTo>
                <a:cubicBezTo>
                  <a:pt x="3277321" y="997200"/>
                  <a:pt x="3277321" y="997200"/>
                  <a:pt x="3277321" y="997200"/>
                </a:cubicBezTo>
                <a:cubicBezTo>
                  <a:pt x="1774059" y="-39560"/>
                  <a:pt x="649423" y="501998"/>
                  <a:pt x="283606" y="1297779"/>
                </a:cubicBezTo>
                <a:cubicBezTo>
                  <a:pt x="-144053" y="2224642"/>
                  <a:pt x="732958" y="2884706"/>
                  <a:pt x="1290181" y="2732005"/>
                </a:cubicBezTo>
                <a:cubicBezTo>
                  <a:pt x="489681" y="2950618"/>
                  <a:pt x="-232160" y="2021024"/>
                  <a:pt x="70451" y="1122025"/>
                </a:cubicBezTo>
                <a:cubicBezTo>
                  <a:pt x="288414" y="476328"/>
                  <a:pt x="924733" y="20491"/>
                  <a:pt x="1699006" y="67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5" name="TextBox 97">
            <a:extLst/>
          </p:cNvPr>
          <p:cNvSpPr txBox="1"/>
          <p:nvPr/>
        </p:nvSpPr>
        <p:spPr>
          <a:xfrm>
            <a:off x="7893423" y="1728390"/>
            <a:ext cx="4108192" cy="1631216"/>
          </a:xfrm>
          <a:prstGeom prst="rect">
            <a:avLst/>
          </a:prstGeom>
        </p:spPr>
        <p:style>
          <a:lnRef idx="2">
            <a:schemeClr val="accent2"/>
          </a:lnRef>
          <a:fillRef idx="1">
            <a:schemeClr val="lt1"/>
          </a:fillRef>
          <a:effectRef idx="0">
            <a:schemeClr val="accent2"/>
          </a:effectRef>
          <a:fontRef idx="minor">
            <a:schemeClr val="dk1"/>
          </a:fontRef>
        </p:style>
        <p:txBody>
          <a:bodyPr wrap="square" lIns="0" rIns="0" anchor="b">
            <a:spAutoFit/>
          </a:bodyPr>
          <a:lstStyle/>
          <a:p>
            <a:pPr algn="ctr" rtl="1">
              <a:defRPr/>
            </a:pPr>
            <a:endParaRPr lang="ar-SA" sz="2000" b="1" dirty="0" smtClean="0">
              <a:solidFill>
                <a:srgbClr val="000000"/>
              </a:solidFill>
              <a:latin typeface="Arial" panose="020B0604020202020204" pitchFamily="34" charset="0"/>
            </a:endParaRPr>
          </a:p>
          <a:p>
            <a:pPr algn="ctr" rtl="1">
              <a:defRPr/>
            </a:pPr>
            <a:endParaRPr lang="ar-SA" sz="2000" b="1" dirty="0">
              <a:solidFill>
                <a:srgbClr val="000000"/>
              </a:solidFill>
              <a:latin typeface="Arial" panose="020B0604020202020204" pitchFamily="34" charset="0"/>
            </a:endParaRPr>
          </a:p>
          <a:p>
            <a:pPr algn="ctr" rtl="1">
              <a:defRPr/>
            </a:pPr>
            <a:r>
              <a:rPr lang="ar-SA" sz="2000" b="1" dirty="0" smtClean="0">
                <a:solidFill>
                  <a:srgbClr val="000000"/>
                </a:solidFill>
                <a:latin typeface="Arial" panose="020B0604020202020204" pitchFamily="34" charset="0"/>
              </a:rPr>
              <a:t>المكتبة الرقمية السعودية </a:t>
            </a:r>
          </a:p>
          <a:p>
            <a:pPr algn="ctr" rtl="1">
              <a:defRPr/>
            </a:pPr>
            <a:endParaRPr lang="ar-SA" sz="2000" b="1" dirty="0">
              <a:solidFill>
                <a:srgbClr val="000000"/>
              </a:solidFill>
              <a:latin typeface="Arial" panose="020B0604020202020204" pitchFamily="34" charset="0"/>
            </a:endParaRPr>
          </a:p>
          <a:p>
            <a:pPr algn="ctr" rtl="1">
              <a:defRPr/>
            </a:pPr>
            <a:endParaRPr lang="ar-SA" sz="2000" b="1" dirty="0">
              <a:solidFill>
                <a:srgbClr val="000000"/>
              </a:solidFill>
              <a:latin typeface="Arial" panose="020B0604020202020204" pitchFamily="34" charset="0"/>
            </a:endParaRPr>
          </a:p>
        </p:txBody>
      </p:sp>
      <p:sp>
        <p:nvSpPr>
          <p:cNvPr id="17416" name="مستطيل 3"/>
          <p:cNvSpPr>
            <a:spLocks noChangeArrowheads="1"/>
          </p:cNvSpPr>
          <p:nvPr/>
        </p:nvSpPr>
        <p:spPr bwMode="auto">
          <a:xfrm>
            <a:off x="411163" y="1682750"/>
            <a:ext cx="3257550" cy="1323439"/>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rtl="1">
              <a:lnSpc>
                <a:spcPct val="100000"/>
              </a:lnSpc>
              <a:spcBef>
                <a:spcPct val="0"/>
              </a:spcBef>
              <a:buFontTx/>
              <a:buNone/>
            </a:pPr>
            <a:endParaRPr lang="ar-SA" altLang="ar-SA" sz="2000" b="1" dirty="0" smtClean="0">
              <a:solidFill>
                <a:srgbClr val="000000"/>
              </a:solidFill>
              <a:latin typeface="Arial" pitchFamily="34" charset="0"/>
            </a:endParaRPr>
          </a:p>
          <a:p>
            <a:pPr algn="ctr" rtl="1">
              <a:lnSpc>
                <a:spcPct val="100000"/>
              </a:lnSpc>
              <a:spcBef>
                <a:spcPct val="0"/>
              </a:spcBef>
              <a:buFontTx/>
              <a:buNone/>
            </a:pPr>
            <a:r>
              <a:rPr lang="ar-SA" altLang="ar-SA" sz="2000" b="1" dirty="0" smtClean="0">
                <a:solidFill>
                  <a:srgbClr val="000000"/>
                </a:solidFill>
                <a:latin typeface="Arial" pitchFamily="34" charset="0"/>
              </a:rPr>
              <a:t>المجلات العلمية المحكمة </a:t>
            </a:r>
            <a:r>
              <a:rPr lang="ar-SA" altLang="ar-SA" sz="2000" b="1" dirty="0">
                <a:solidFill>
                  <a:srgbClr val="000000"/>
                </a:solidFill>
                <a:latin typeface="Arial" pitchFamily="34" charset="0"/>
              </a:rPr>
              <a:t>و</a:t>
            </a:r>
            <a:r>
              <a:rPr lang="ar-SA" altLang="ar-SA" sz="2000" b="1" dirty="0" smtClean="0">
                <a:solidFill>
                  <a:srgbClr val="000000"/>
                </a:solidFill>
                <a:latin typeface="Arial" pitchFamily="34" charset="0"/>
              </a:rPr>
              <a:t>تصنيفها </a:t>
            </a:r>
            <a:endParaRPr lang="ar-SA" altLang="ar-SA" sz="2000" b="1" dirty="0">
              <a:solidFill>
                <a:srgbClr val="000000"/>
              </a:solidFill>
              <a:latin typeface="Arial" pitchFamily="34" charset="0"/>
            </a:endParaRPr>
          </a:p>
          <a:p>
            <a:pPr>
              <a:lnSpc>
                <a:spcPct val="100000"/>
              </a:lnSpc>
              <a:spcBef>
                <a:spcPct val="0"/>
              </a:spcBef>
              <a:buFontTx/>
              <a:buNone/>
            </a:pPr>
            <a:r>
              <a:rPr lang="ar-SA" altLang="ar-SA" sz="2000" dirty="0"/>
              <a:t/>
            </a:r>
            <a:br>
              <a:rPr lang="ar-SA" altLang="ar-SA" sz="2000" dirty="0"/>
            </a:br>
            <a:endParaRPr lang="ar-SA" altLang="ar-SA" sz="2000" dirty="0"/>
          </a:p>
        </p:txBody>
      </p:sp>
      <p:pic>
        <p:nvPicPr>
          <p:cNvPr id="5" name="صورة 4">
            <a:extLst>
              <a:ext uri="{FF2B5EF4-FFF2-40B4-BE49-F238E27FC236}">
                <a16:creationId xmlns:a16="http://schemas.microsoft.com/office/drawing/2014/main" id="{33A4EECD-37AA-4672-A426-BE96E1596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345" y="1972469"/>
            <a:ext cx="1519979" cy="1217194"/>
          </a:xfrm>
          <a:prstGeom prst="ellipse">
            <a:avLst/>
          </a:prstGeom>
          <a:ln>
            <a:noFill/>
          </a:ln>
          <a:effectLst>
            <a:softEdge rad="112500"/>
          </a:effectLst>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500" fill="hold"/>
                                        <p:tgtEl>
                                          <p:spTgt spid="81"/>
                                        </p:tgtEl>
                                        <p:attrNameLst>
                                          <p:attrName>ppt_x</p:attrName>
                                        </p:attrNameLst>
                                      </p:cBhvr>
                                      <p:tavLst>
                                        <p:tav tm="0">
                                          <p:val>
                                            <p:strVal val="#ppt_x"/>
                                          </p:val>
                                        </p:tav>
                                        <p:tav tm="100000">
                                          <p:val>
                                            <p:strVal val="#ppt_x"/>
                                          </p:val>
                                        </p:tav>
                                      </p:tavLst>
                                    </p:anim>
                                    <p:anim calcmode="lin" valueType="num">
                                      <p:cBhvr additive="base">
                                        <p:cTn id="12" dur="500" fill="hold"/>
                                        <p:tgtEl>
                                          <p:spTgt spid="8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cBhvr additive="base">
                                        <p:cTn id="29" dur="500" fill="hold"/>
                                        <p:tgtEl>
                                          <p:spTgt spid="85"/>
                                        </p:tgtEl>
                                        <p:attrNameLst>
                                          <p:attrName>ppt_x</p:attrName>
                                        </p:attrNameLst>
                                      </p:cBhvr>
                                      <p:tavLst>
                                        <p:tav tm="0">
                                          <p:val>
                                            <p:strVal val="#ppt_x"/>
                                          </p:val>
                                        </p:tav>
                                        <p:tav tm="100000">
                                          <p:val>
                                            <p:strVal val="#ppt_x"/>
                                          </p:val>
                                        </p:tav>
                                      </p:tavLst>
                                    </p:anim>
                                    <p:anim calcmode="lin" valueType="num">
                                      <p:cBhvr additive="base">
                                        <p:cTn id="30"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416"/>
                                        </p:tgtEl>
                                        <p:attrNameLst>
                                          <p:attrName>style.visibility</p:attrName>
                                        </p:attrNameLst>
                                      </p:cBhvr>
                                      <p:to>
                                        <p:strVal val="visible"/>
                                      </p:to>
                                    </p:set>
                                    <p:anim calcmode="lin" valueType="num">
                                      <p:cBhvr additive="base">
                                        <p:cTn id="35" dur="500" fill="hold"/>
                                        <p:tgtEl>
                                          <p:spTgt spid="17416"/>
                                        </p:tgtEl>
                                        <p:attrNameLst>
                                          <p:attrName>ppt_x</p:attrName>
                                        </p:attrNameLst>
                                      </p:cBhvr>
                                      <p:tavLst>
                                        <p:tav tm="0">
                                          <p:val>
                                            <p:strVal val="#ppt_x"/>
                                          </p:val>
                                        </p:tav>
                                        <p:tav tm="100000">
                                          <p:val>
                                            <p:strVal val="#ppt_x"/>
                                          </p:val>
                                        </p:tav>
                                      </p:tavLst>
                                    </p:anim>
                                    <p:anim calcmode="lin" valueType="num">
                                      <p:cBhvr additive="base">
                                        <p:cTn id="36"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3" grpId="0" animBg="1"/>
      <p:bldP spid="85" grpId="0" animBg="1"/>
      <p:bldP spid="1741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hape 608">
            <a:extLst/>
          </p:cNvPr>
          <p:cNvSpPr/>
          <p:nvPr/>
        </p:nvSpPr>
        <p:spPr>
          <a:xfrm>
            <a:off x="6049963" y="1974850"/>
            <a:ext cx="141287" cy="3443288"/>
          </a:xfrm>
          <a:prstGeom prst="rect">
            <a:avLst/>
          </a:prstGeom>
          <a:solidFill>
            <a:schemeClr val="bg1">
              <a:lumMod val="75000"/>
            </a:schemeClr>
          </a:solidFill>
          <a:ln w="12700" cap="flat">
            <a:noFill/>
            <a:miter lim="400000"/>
          </a:ln>
          <a:effectLst/>
        </p:spPr>
        <p:txBody>
          <a:bodyPr lIns="34289" tIns="34289" rIns="34289" bIns="34289"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defTabSz="1028700">
              <a:defRPr sz="2700">
                <a:solidFill>
                  <a:srgbClr val="FFFFFF"/>
                </a:solidFill>
              </a:defRPr>
            </a:pPr>
            <a:endParaRPr sz="2025" dirty="0">
              <a:solidFill>
                <a:srgbClr val="FFFFFF"/>
              </a:solidFill>
            </a:endParaRPr>
          </a:p>
        </p:txBody>
      </p:sp>
      <p:sp>
        <p:nvSpPr>
          <p:cNvPr id="10" name="Shape 609">
            <a:extLst/>
          </p:cNvPr>
          <p:cNvSpPr/>
          <p:nvPr/>
        </p:nvSpPr>
        <p:spPr>
          <a:xfrm>
            <a:off x="5980113" y="1893888"/>
            <a:ext cx="231775" cy="96837"/>
          </a:xfrm>
          <a:prstGeom prst="rect">
            <a:avLst/>
          </a:prstGeom>
          <a:solidFill>
            <a:schemeClr val="bg1">
              <a:lumMod val="50000"/>
            </a:schemeClr>
          </a:solidFill>
          <a:ln w="12700" cap="flat">
            <a:noFill/>
            <a:miter lim="400000"/>
          </a:ln>
          <a:effectLst/>
        </p:spPr>
        <p:txBody>
          <a:bodyPr lIns="34289" tIns="34289" rIns="34289" bIns="34289"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defRPr>
                <a:solidFill>
                  <a:srgbClr val="FFFFFF"/>
                </a:solidFill>
              </a:defRPr>
            </a:pPr>
            <a:endParaRPr sz="1350" dirty="0">
              <a:solidFill>
                <a:srgbClr val="FFFFFF"/>
              </a:solidFill>
            </a:endParaRPr>
          </a:p>
        </p:txBody>
      </p:sp>
      <p:sp>
        <p:nvSpPr>
          <p:cNvPr id="11" name="Freeform: Shape 100">
            <a:extLst/>
          </p:cNvPr>
          <p:cNvSpPr/>
          <p:nvPr/>
        </p:nvSpPr>
        <p:spPr>
          <a:xfrm>
            <a:off x="6024563" y="2239963"/>
            <a:ext cx="142875" cy="766762"/>
          </a:xfrm>
          <a:custGeom>
            <a:avLst/>
            <a:gdLst>
              <a:gd name="connsiteX0" fmla="*/ 138198 w 138198"/>
              <a:gd name="connsiteY0" fmla="*/ 0 h 748345"/>
              <a:gd name="connsiteX1" fmla="*/ 138198 w 138198"/>
              <a:gd name="connsiteY1" fmla="*/ 734949 h 748345"/>
              <a:gd name="connsiteX2" fmla="*/ 0 w 138198"/>
              <a:gd name="connsiteY2" fmla="*/ 748345 h 748345"/>
              <a:gd name="connsiteX3" fmla="*/ 0 w 138198"/>
              <a:gd name="connsiteY3" fmla="*/ 13396 h 748345"/>
              <a:gd name="connsiteX4" fmla="*/ 138198 w 138198"/>
              <a:gd name="connsiteY4" fmla="*/ 0 h 74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8" h="748345">
                <a:moveTo>
                  <a:pt x="138198" y="0"/>
                </a:moveTo>
                <a:lnTo>
                  <a:pt x="138198" y="734949"/>
                </a:lnTo>
                <a:lnTo>
                  <a:pt x="0" y="748345"/>
                </a:lnTo>
                <a:lnTo>
                  <a:pt x="0" y="13396"/>
                </a:lnTo>
                <a:lnTo>
                  <a:pt x="138198" y="0"/>
                </a:lnTo>
                <a:close/>
              </a:path>
            </a:pathLst>
          </a:custGeom>
          <a:solidFill>
            <a:schemeClr val="tx1">
              <a:alpha val="40000"/>
            </a:schemeClr>
          </a:solidFill>
          <a:ln w="12700" cap="flat">
            <a:noFill/>
            <a:miter lim="400000"/>
          </a:ln>
          <a:effectLst/>
        </p:spPr>
        <p:txBody>
          <a:bodyPr lIns="34289" tIns="34289" rIns="34289" bIns="34289"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defTabSz="1028700">
              <a:defRPr sz="2700">
                <a:solidFill>
                  <a:srgbClr val="FFFFFF"/>
                </a:solidFill>
              </a:defRPr>
            </a:pPr>
            <a:endParaRPr sz="2025" dirty="0">
              <a:solidFill>
                <a:srgbClr val="FFFFFF"/>
              </a:solidFill>
            </a:endParaRPr>
          </a:p>
        </p:txBody>
      </p:sp>
      <p:sp>
        <p:nvSpPr>
          <p:cNvPr id="12" name="Freeform: Shape 99">
            <a:extLst/>
          </p:cNvPr>
          <p:cNvSpPr/>
          <p:nvPr/>
        </p:nvSpPr>
        <p:spPr>
          <a:xfrm>
            <a:off x="6024563" y="3240088"/>
            <a:ext cx="142875" cy="749300"/>
          </a:xfrm>
          <a:custGeom>
            <a:avLst/>
            <a:gdLst>
              <a:gd name="connsiteX0" fmla="*/ 0 w 138198"/>
              <a:gd name="connsiteY0" fmla="*/ 0 h 731520"/>
              <a:gd name="connsiteX1" fmla="*/ 138198 w 138198"/>
              <a:gd name="connsiteY1" fmla="*/ 0 h 731520"/>
              <a:gd name="connsiteX2" fmla="*/ 138198 w 138198"/>
              <a:gd name="connsiteY2" fmla="*/ 731520 h 731520"/>
              <a:gd name="connsiteX3" fmla="*/ 0 w 138198"/>
              <a:gd name="connsiteY3" fmla="*/ 731520 h 731520"/>
              <a:gd name="connsiteX4" fmla="*/ 0 w 138198"/>
              <a:gd name="connsiteY4" fmla="*/ 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8" h="731520">
                <a:moveTo>
                  <a:pt x="0" y="0"/>
                </a:moveTo>
                <a:lnTo>
                  <a:pt x="138198" y="0"/>
                </a:lnTo>
                <a:lnTo>
                  <a:pt x="138198" y="731520"/>
                </a:lnTo>
                <a:lnTo>
                  <a:pt x="0" y="731520"/>
                </a:lnTo>
                <a:lnTo>
                  <a:pt x="0" y="0"/>
                </a:lnTo>
                <a:close/>
              </a:path>
            </a:pathLst>
          </a:custGeom>
          <a:solidFill>
            <a:schemeClr val="tx1">
              <a:alpha val="40000"/>
            </a:schemeClr>
          </a:solidFill>
          <a:ln w="12700" cap="flat">
            <a:noFill/>
            <a:miter lim="400000"/>
          </a:ln>
          <a:effectLst/>
        </p:spPr>
        <p:txBody>
          <a:bodyPr lIns="34289" tIns="34289" rIns="34289" bIns="34289"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defTabSz="1028700">
              <a:defRPr sz="2700">
                <a:solidFill>
                  <a:srgbClr val="FFFFFF"/>
                </a:solidFill>
              </a:defRPr>
            </a:pPr>
            <a:endParaRPr sz="2025" dirty="0">
              <a:solidFill>
                <a:srgbClr val="FFFFFF"/>
              </a:solidFill>
            </a:endParaRPr>
          </a:p>
        </p:txBody>
      </p:sp>
      <p:sp>
        <p:nvSpPr>
          <p:cNvPr id="13" name="Freeform: Shape 98">
            <a:extLst/>
          </p:cNvPr>
          <p:cNvSpPr/>
          <p:nvPr/>
        </p:nvSpPr>
        <p:spPr>
          <a:xfrm>
            <a:off x="6024563" y="4224338"/>
            <a:ext cx="142875" cy="763587"/>
          </a:xfrm>
          <a:custGeom>
            <a:avLst/>
            <a:gdLst>
              <a:gd name="connsiteX0" fmla="*/ 138198 w 138198"/>
              <a:gd name="connsiteY0" fmla="*/ 0 h 745301"/>
              <a:gd name="connsiteX1" fmla="*/ 138198 w 138198"/>
              <a:gd name="connsiteY1" fmla="*/ 733973 h 745301"/>
              <a:gd name="connsiteX2" fmla="*/ 0 w 138198"/>
              <a:gd name="connsiteY2" fmla="*/ 745301 h 745301"/>
              <a:gd name="connsiteX3" fmla="*/ 0 w 138198"/>
              <a:gd name="connsiteY3" fmla="*/ 11327 h 745301"/>
              <a:gd name="connsiteX4" fmla="*/ 138198 w 138198"/>
              <a:gd name="connsiteY4" fmla="*/ 0 h 745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8" h="745301">
                <a:moveTo>
                  <a:pt x="138198" y="0"/>
                </a:moveTo>
                <a:lnTo>
                  <a:pt x="138198" y="733973"/>
                </a:lnTo>
                <a:lnTo>
                  <a:pt x="0" y="745301"/>
                </a:lnTo>
                <a:lnTo>
                  <a:pt x="0" y="11327"/>
                </a:lnTo>
                <a:lnTo>
                  <a:pt x="138198" y="0"/>
                </a:lnTo>
                <a:close/>
              </a:path>
            </a:pathLst>
          </a:custGeom>
          <a:solidFill>
            <a:schemeClr val="tx1">
              <a:alpha val="40000"/>
            </a:schemeClr>
          </a:solidFill>
          <a:ln w="12700" cap="flat">
            <a:noFill/>
            <a:miter lim="400000"/>
          </a:ln>
          <a:effectLst/>
        </p:spPr>
        <p:txBody>
          <a:bodyPr lIns="34289" tIns="34289" rIns="34289" bIns="34289"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defTabSz="1028700">
              <a:defRPr sz="2700">
                <a:solidFill>
                  <a:srgbClr val="FFFFFF"/>
                </a:solidFill>
              </a:defRPr>
            </a:pPr>
            <a:endParaRPr sz="2025" dirty="0">
              <a:solidFill>
                <a:srgbClr val="FFFFFF"/>
              </a:solidFill>
            </a:endParaRPr>
          </a:p>
        </p:txBody>
      </p:sp>
      <p:sp>
        <p:nvSpPr>
          <p:cNvPr id="15" name="Shape 611">
            <a:extLst/>
          </p:cNvPr>
          <p:cNvSpPr/>
          <p:nvPr/>
        </p:nvSpPr>
        <p:spPr>
          <a:xfrm rot="21267794">
            <a:off x="4691063" y="2119313"/>
            <a:ext cx="2809875" cy="749300"/>
          </a:xfrm>
          <a:prstGeom prst="notchedRightArrow">
            <a:avLst>
              <a:gd name="adj1" fmla="val 100000"/>
              <a:gd name="adj2" fmla="val 50000"/>
            </a:avLst>
          </a:prstGeom>
          <a:solidFill>
            <a:srgbClr val="0070C0"/>
          </a:solidFill>
          <a:ln>
            <a:noFill/>
          </a:ln>
        </p:spPr>
        <p:style>
          <a:lnRef idx="1">
            <a:schemeClr val="accent3"/>
          </a:lnRef>
          <a:fillRef idx="3">
            <a:schemeClr val="accent3"/>
          </a:fillRef>
          <a:effectRef idx="2">
            <a:schemeClr val="accent3"/>
          </a:effectRef>
          <a:fontRef idx="minor">
            <a:schemeClr val="lt1"/>
          </a:fontRef>
        </p:style>
        <p:txBody>
          <a:bodyPr lIns="34289" tIns="34289" rIns="34289" bIns="34289"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defRPr sz="2800" b="1">
                <a:solidFill>
                  <a:srgbClr val="FFFFFF"/>
                </a:solidFill>
                <a:latin typeface="Helvetica"/>
                <a:ea typeface="Helvetica"/>
                <a:cs typeface="Helvetica"/>
                <a:sym typeface="Helvetica"/>
              </a:defRPr>
            </a:pPr>
            <a:r>
              <a:rPr lang="en-US" sz="3200" b="1" dirty="0">
                <a:solidFill>
                  <a:srgbClr val="FFFFFF"/>
                </a:solidFill>
                <a:effectLst>
                  <a:outerShdw blurRad="38100" dist="38100" dir="2700000" algn="tl">
                    <a:srgbClr val="000000">
                      <a:alpha val="43137"/>
                    </a:srgbClr>
                  </a:outerShdw>
                </a:effectLst>
                <a:latin typeface="Helvetica"/>
                <a:ea typeface="Helvetica"/>
                <a:cs typeface="Helvetica"/>
                <a:sym typeface="Helvetica"/>
              </a:rPr>
              <a:t>First</a:t>
            </a:r>
            <a:endParaRPr sz="3200" b="1" dirty="0">
              <a:solidFill>
                <a:srgbClr val="FFFFFF"/>
              </a:solidFill>
              <a:effectLst>
                <a:outerShdw blurRad="38100" dist="38100" dir="2700000" algn="tl">
                  <a:srgbClr val="000000">
                    <a:alpha val="43137"/>
                  </a:srgbClr>
                </a:outerShdw>
              </a:effectLst>
              <a:latin typeface="Helvetica"/>
              <a:ea typeface="Helvetica"/>
              <a:cs typeface="Helvetica"/>
              <a:sym typeface="Helvetica"/>
            </a:endParaRPr>
          </a:p>
        </p:txBody>
      </p:sp>
      <p:sp>
        <p:nvSpPr>
          <p:cNvPr id="16" name="Shape 614">
            <a:extLst/>
          </p:cNvPr>
          <p:cNvSpPr/>
          <p:nvPr/>
        </p:nvSpPr>
        <p:spPr>
          <a:xfrm flipH="1">
            <a:off x="4691063" y="3109913"/>
            <a:ext cx="2809875" cy="749300"/>
          </a:xfrm>
          <a:prstGeom prst="notchedRightArrow">
            <a:avLst>
              <a:gd name="adj1" fmla="val 100000"/>
              <a:gd name="adj2" fmla="val 50000"/>
            </a:avLst>
          </a:prstGeom>
          <a:ln>
            <a:noFill/>
          </a:ln>
        </p:spPr>
        <p:style>
          <a:lnRef idx="1">
            <a:schemeClr val="accent2"/>
          </a:lnRef>
          <a:fillRef idx="3">
            <a:schemeClr val="accent2"/>
          </a:fillRef>
          <a:effectRef idx="2">
            <a:schemeClr val="accent2"/>
          </a:effectRef>
          <a:fontRef idx="minor">
            <a:schemeClr val="lt1"/>
          </a:fontRef>
        </p:style>
        <p:txBody>
          <a:bodyPr lIns="34289" tIns="34289" rIns="34289" bIns="34289"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defRPr sz="2800" b="1">
                <a:solidFill>
                  <a:srgbClr val="FFFFFF"/>
                </a:solidFill>
                <a:latin typeface="Helvetica"/>
                <a:ea typeface="Helvetica"/>
                <a:cs typeface="Helvetica"/>
                <a:sym typeface="Helvetica"/>
              </a:defRPr>
            </a:pPr>
            <a:r>
              <a:rPr lang="en-US" sz="3200" b="1" dirty="0">
                <a:solidFill>
                  <a:srgbClr val="FFFFFF"/>
                </a:solidFill>
                <a:effectLst>
                  <a:outerShdw blurRad="38100" dist="38100" dir="2700000" algn="tl">
                    <a:srgbClr val="000000">
                      <a:alpha val="43137"/>
                    </a:srgbClr>
                  </a:outerShdw>
                </a:effectLst>
                <a:latin typeface="Helvetica"/>
                <a:ea typeface="Helvetica"/>
                <a:cs typeface="Helvetica"/>
                <a:sym typeface="Helvetica"/>
              </a:rPr>
              <a:t>Second</a:t>
            </a:r>
            <a:endParaRPr sz="3200" b="1" dirty="0">
              <a:solidFill>
                <a:srgbClr val="FFFFFF"/>
              </a:solidFill>
              <a:effectLst>
                <a:outerShdw blurRad="38100" dist="38100" dir="2700000" algn="tl">
                  <a:srgbClr val="000000">
                    <a:alpha val="43137"/>
                  </a:srgbClr>
                </a:outerShdw>
              </a:effectLst>
              <a:latin typeface="Helvetica"/>
              <a:ea typeface="Helvetica"/>
              <a:cs typeface="Helvetica"/>
              <a:sym typeface="Helvetica"/>
            </a:endParaRPr>
          </a:p>
        </p:txBody>
      </p:sp>
      <p:sp>
        <p:nvSpPr>
          <p:cNvPr id="17" name="Shape 617">
            <a:extLst/>
          </p:cNvPr>
          <p:cNvSpPr/>
          <p:nvPr/>
        </p:nvSpPr>
        <p:spPr>
          <a:xfrm rot="21318851">
            <a:off x="4691063" y="4102100"/>
            <a:ext cx="2809875" cy="749300"/>
          </a:xfrm>
          <a:prstGeom prst="notchedRightArrow">
            <a:avLst>
              <a:gd name="adj1" fmla="val 100000"/>
              <a:gd name="adj2" fmla="val 50000"/>
            </a:avLst>
          </a:prstGeom>
          <a:ln>
            <a:noFill/>
          </a:ln>
        </p:spPr>
        <p:style>
          <a:lnRef idx="1">
            <a:schemeClr val="accent6"/>
          </a:lnRef>
          <a:fillRef idx="3">
            <a:schemeClr val="accent6"/>
          </a:fillRef>
          <a:effectRef idx="2">
            <a:schemeClr val="accent6"/>
          </a:effectRef>
          <a:fontRef idx="minor">
            <a:schemeClr val="lt1"/>
          </a:fontRef>
        </p:style>
        <p:txBody>
          <a:bodyPr lIns="34289" tIns="34289" rIns="34289" bIns="34289"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defRPr sz="2800" b="1">
                <a:solidFill>
                  <a:srgbClr val="FFFFFF"/>
                </a:solidFill>
                <a:latin typeface="Helvetica"/>
                <a:ea typeface="Helvetica"/>
                <a:cs typeface="Helvetica"/>
                <a:sym typeface="Helvetica"/>
              </a:defRPr>
            </a:pPr>
            <a:r>
              <a:rPr lang="en-US" sz="3200" b="1" dirty="0">
                <a:solidFill>
                  <a:srgbClr val="FFFFFF"/>
                </a:solidFill>
                <a:effectLst>
                  <a:outerShdw blurRad="38100" dist="38100" dir="2700000" algn="tl">
                    <a:srgbClr val="000000">
                      <a:alpha val="43137"/>
                    </a:srgbClr>
                  </a:outerShdw>
                </a:effectLst>
                <a:latin typeface="Helvetica"/>
                <a:ea typeface="Helvetica"/>
                <a:cs typeface="Helvetica"/>
                <a:sym typeface="Helvetica"/>
              </a:rPr>
              <a:t>Third</a:t>
            </a:r>
            <a:endParaRPr sz="3200" b="1" dirty="0">
              <a:solidFill>
                <a:srgbClr val="FFFFFF"/>
              </a:solidFill>
              <a:effectLst>
                <a:outerShdw blurRad="38100" dist="38100" dir="2700000" algn="tl">
                  <a:srgbClr val="000000">
                    <a:alpha val="43137"/>
                  </a:srgbClr>
                </a:outerShdw>
              </a:effectLst>
              <a:latin typeface="Helvetica"/>
              <a:ea typeface="Helvetica"/>
              <a:cs typeface="Helvetica"/>
              <a:sym typeface="Helvetica"/>
            </a:endParaRPr>
          </a:p>
        </p:txBody>
      </p:sp>
      <p:sp>
        <p:nvSpPr>
          <p:cNvPr id="31" name="Rectangle: Rounded Corners 45">
            <a:extLst/>
          </p:cNvPr>
          <p:cNvSpPr/>
          <p:nvPr/>
        </p:nvSpPr>
        <p:spPr>
          <a:xfrm>
            <a:off x="4068763" y="2716213"/>
            <a:ext cx="82550" cy="346075"/>
          </a:xfrm>
          <a:prstGeom prst="roundRect">
            <a:avLst>
              <a:gd name="adj" fmla="val 276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dirty="0">
              <a:solidFill>
                <a:prstClr val="white"/>
              </a:solidFill>
            </a:endParaRPr>
          </a:p>
        </p:txBody>
      </p:sp>
      <p:sp>
        <p:nvSpPr>
          <p:cNvPr id="33" name="Rectangle: Rounded Corners 47">
            <a:extLst/>
          </p:cNvPr>
          <p:cNvSpPr/>
          <p:nvPr/>
        </p:nvSpPr>
        <p:spPr>
          <a:xfrm>
            <a:off x="8040688" y="1568450"/>
            <a:ext cx="82550" cy="346075"/>
          </a:xfrm>
          <a:prstGeom prst="roundRect">
            <a:avLst>
              <a:gd name="adj" fmla="val 276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dirty="0">
              <a:solidFill>
                <a:prstClr val="white"/>
              </a:solidFill>
            </a:endParaRPr>
          </a:p>
        </p:txBody>
      </p:sp>
      <p:sp>
        <p:nvSpPr>
          <p:cNvPr id="34" name="Rectangle: Rounded Corners 48">
            <a:extLst/>
          </p:cNvPr>
          <p:cNvSpPr/>
          <p:nvPr/>
        </p:nvSpPr>
        <p:spPr>
          <a:xfrm>
            <a:off x="8040688" y="3565525"/>
            <a:ext cx="82550" cy="346075"/>
          </a:xfrm>
          <a:prstGeom prst="roundRect">
            <a:avLst>
              <a:gd name="adj" fmla="val 276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dirty="0">
              <a:solidFill>
                <a:prstClr val="white"/>
              </a:solidFill>
            </a:endParaRPr>
          </a:p>
        </p:txBody>
      </p:sp>
      <p:sp>
        <p:nvSpPr>
          <p:cNvPr id="18445" name="مربع نص 2"/>
          <p:cNvSpPr txBox="1">
            <a:spLocks noChangeArrowheads="1"/>
          </p:cNvSpPr>
          <p:nvPr/>
        </p:nvSpPr>
        <p:spPr bwMode="auto">
          <a:xfrm>
            <a:off x="8393113" y="1606550"/>
            <a:ext cx="3016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FontTx/>
              <a:buNone/>
            </a:pPr>
            <a:r>
              <a:rPr lang="ar-SA" altLang="ar-SA" sz="2000" b="1" dirty="0">
                <a:solidFill>
                  <a:srgbClr val="0070C0"/>
                </a:solidFill>
                <a:latin typeface="Tahoma" pitchFamily="34" charset="0"/>
              </a:rPr>
              <a:t>تلك الوثائق التي تتَّخذ شكلاً إلكترونيًّا، ليتم الوصول إليها عن طريق الحاسب </a:t>
            </a:r>
            <a:r>
              <a:rPr lang="en-US" altLang="ar-SA" sz="2000" b="1" dirty="0">
                <a:solidFill>
                  <a:srgbClr val="0070C0"/>
                </a:solidFill>
                <a:latin typeface="Tahoma" pitchFamily="34" charset="0"/>
              </a:rPr>
              <a:t> </a:t>
            </a:r>
            <a:r>
              <a:rPr lang="ar-SA" altLang="ar-SA" sz="2000" b="1" dirty="0">
                <a:solidFill>
                  <a:srgbClr val="0070C0"/>
                </a:solidFill>
                <a:latin typeface="Tahoma" pitchFamily="34" charset="0"/>
              </a:rPr>
              <a:t>الآلي</a:t>
            </a:r>
            <a:endParaRPr lang="ar-SA" altLang="ar-SA" sz="2000" b="1" dirty="0">
              <a:solidFill>
                <a:srgbClr val="0070C0"/>
              </a:solidFill>
            </a:endParaRPr>
          </a:p>
        </p:txBody>
      </p:sp>
      <p:sp>
        <p:nvSpPr>
          <p:cNvPr id="18446" name="مربع نص 4"/>
          <p:cNvSpPr txBox="1">
            <a:spLocks noChangeArrowheads="1"/>
          </p:cNvSpPr>
          <p:nvPr/>
        </p:nvSpPr>
        <p:spPr bwMode="auto">
          <a:xfrm>
            <a:off x="147638" y="3208338"/>
            <a:ext cx="40036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FontTx/>
              <a:buNone/>
            </a:pPr>
            <a:r>
              <a:rPr lang="ar-SA" altLang="ar-SA" sz="2000" b="1" dirty="0">
                <a:solidFill>
                  <a:srgbClr val="0070C0"/>
                </a:solidFill>
                <a:latin typeface="Tahoma" pitchFamily="34" charset="0"/>
              </a:rPr>
              <a:t>المصادر الإلكترونية غالبًا ما تُشِير إلى فئة عريضة ومتنوِّعة من الأوعية، بداية من الدَّوْريات الإلكترونية وحتى الأقراص الليزرية، وبداية من الكتب الإلكترونية وانتهاء بالمواقع الإلكترونية، وبداية من قوائم البريد الإلكتروني وحتى بُنوك المعلومات</a:t>
            </a:r>
            <a:endParaRPr lang="ar-SA" altLang="ar-SA" sz="2000" b="1" dirty="0">
              <a:solidFill>
                <a:srgbClr val="0070C0"/>
              </a:solidFill>
            </a:endParaRPr>
          </a:p>
        </p:txBody>
      </p:sp>
      <p:sp>
        <p:nvSpPr>
          <p:cNvPr id="18447" name="مربع نص 5"/>
          <p:cNvSpPr txBox="1">
            <a:spLocks noChangeArrowheads="1"/>
          </p:cNvSpPr>
          <p:nvPr/>
        </p:nvSpPr>
        <p:spPr bwMode="auto">
          <a:xfrm>
            <a:off x="8393113" y="3911600"/>
            <a:ext cx="3179762"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FontTx/>
              <a:buNone/>
            </a:pPr>
            <a:r>
              <a:rPr lang="ar-SA" altLang="ar-SA" sz="2000" b="1" dirty="0">
                <a:solidFill>
                  <a:srgbClr val="0070C0"/>
                </a:solidFill>
              </a:rPr>
              <a:t>الفئة التي يتمُّ تسجيلها أو إنشاؤها واختزانها والبحث عنها، واسترجاعها وتناقلها واستخدامُها إلكترونيًّا أو رقميًّا بواسطة الحاسب الآلي، سواء كانت محمَّلة على أحد الوسائط المادِّية، كالأقراص المَرِنَة، أو الأقراص الصلبة، أو الأقراص الليزرية، أو مُتاحةً عبر الشَّبَكات</a:t>
            </a:r>
          </a:p>
          <a:p>
            <a:pPr>
              <a:lnSpc>
                <a:spcPct val="100000"/>
              </a:lnSpc>
              <a:spcBef>
                <a:spcPct val="0"/>
              </a:spcBef>
              <a:buFontTx/>
              <a:buNone/>
            </a:pPr>
            <a:endParaRPr lang="ar-SA" altLang="ar-SA" sz="1800" dirty="0">
              <a:solidFill>
                <a:prstClr val="black"/>
              </a:solidFill>
            </a:endParaRPr>
          </a:p>
        </p:txBody>
      </p:sp>
      <p:sp>
        <p:nvSpPr>
          <p:cNvPr id="18448" name="مربع نص 6"/>
          <p:cNvSpPr txBox="1">
            <a:spLocks noChangeArrowheads="1"/>
          </p:cNvSpPr>
          <p:nvPr/>
        </p:nvSpPr>
        <p:spPr bwMode="auto">
          <a:xfrm>
            <a:off x="3225311" y="134719"/>
            <a:ext cx="5649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algn="l" rtl="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Bef>
                <a:spcPct val="0"/>
              </a:spcBef>
              <a:buFontTx/>
              <a:buNone/>
            </a:pPr>
            <a:r>
              <a:rPr lang="ar-SA" altLang="ar-SA" sz="3600" b="1" dirty="0">
                <a:solidFill>
                  <a:srgbClr val="FF0000"/>
                </a:solidFill>
              </a:rPr>
              <a:t>تعريف مصادر المعلومات الإلكترونية</a:t>
            </a:r>
          </a:p>
        </p:txBody>
      </p:sp>
    </p:spTree>
    <p:extLst>
      <p:ext uri="{BB962C8B-B14F-4D97-AF65-F5344CB8AC3E}">
        <p14:creationId xmlns:p14="http://schemas.microsoft.com/office/powerpoint/2010/main" val="421075337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48"/>
                                        </p:tgtEl>
                                        <p:attrNameLst>
                                          <p:attrName>style.visibility</p:attrName>
                                        </p:attrNameLst>
                                      </p:cBhvr>
                                      <p:to>
                                        <p:strVal val="visible"/>
                                      </p:to>
                                    </p:set>
                                    <p:anim calcmode="lin" valueType="num">
                                      <p:cBhvr additive="base">
                                        <p:cTn id="7" dur="500" fill="hold"/>
                                        <p:tgtEl>
                                          <p:spTgt spid="18448"/>
                                        </p:tgtEl>
                                        <p:attrNameLst>
                                          <p:attrName>ppt_x</p:attrName>
                                        </p:attrNameLst>
                                      </p:cBhvr>
                                      <p:tavLst>
                                        <p:tav tm="0">
                                          <p:val>
                                            <p:strVal val="#ppt_x"/>
                                          </p:val>
                                        </p:tav>
                                        <p:tav tm="100000">
                                          <p:val>
                                            <p:strVal val="#ppt_x"/>
                                          </p:val>
                                        </p:tav>
                                      </p:tavLst>
                                    </p:anim>
                                    <p:anim calcmode="lin" valueType="num">
                                      <p:cBhvr additive="base">
                                        <p:cTn id="8" dur="500" fill="hold"/>
                                        <p:tgtEl>
                                          <p:spTgt spid="184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8445"/>
                                        </p:tgtEl>
                                        <p:attrNameLst>
                                          <p:attrName>style.visibility</p:attrName>
                                        </p:attrNameLst>
                                      </p:cBhvr>
                                      <p:to>
                                        <p:strVal val="visible"/>
                                      </p:to>
                                    </p:set>
                                    <p:anim calcmode="lin" valueType="num">
                                      <p:cBhvr additive="base">
                                        <p:cTn id="53" dur="500" fill="hold"/>
                                        <p:tgtEl>
                                          <p:spTgt spid="18445"/>
                                        </p:tgtEl>
                                        <p:attrNameLst>
                                          <p:attrName>ppt_x</p:attrName>
                                        </p:attrNameLst>
                                      </p:cBhvr>
                                      <p:tavLst>
                                        <p:tav tm="0">
                                          <p:val>
                                            <p:strVal val="#ppt_x"/>
                                          </p:val>
                                        </p:tav>
                                        <p:tav tm="100000">
                                          <p:val>
                                            <p:strVal val="#ppt_x"/>
                                          </p:val>
                                        </p:tav>
                                      </p:tavLst>
                                    </p:anim>
                                    <p:anim calcmode="lin" valueType="num">
                                      <p:cBhvr additive="base">
                                        <p:cTn id="54" dur="500" fill="hold"/>
                                        <p:tgtEl>
                                          <p:spTgt spid="1844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8446"/>
                                        </p:tgtEl>
                                        <p:attrNameLst>
                                          <p:attrName>style.visibility</p:attrName>
                                        </p:attrNameLst>
                                      </p:cBhvr>
                                      <p:to>
                                        <p:strVal val="visible"/>
                                      </p:to>
                                    </p:set>
                                    <p:anim calcmode="lin" valueType="num">
                                      <p:cBhvr additive="base">
                                        <p:cTn id="65" dur="500" fill="hold"/>
                                        <p:tgtEl>
                                          <p:spTgt spid="18446"/>
                                        </p:tgtEl>
                                        <p:attrNameLst>
                                          <p:attrName>ppt_x</p:attrName>
                                        </p:attrNameLst>
                                      </p:cBhvr>
                                      <p:tavLst>
                                        <p:tav tm="0">
                                          <p:val>
                                            <p:strVal val="#ppt_x"/>
                                          </p:val>
                                        </p:tav>
                                        <p:tav tm="100000">
                                          <p:val>
                                            <p:strVal val="#ppt_x"/>
                                          </p:val>
                                        </p:tav>
                                      </p:tavLst>
                                    </p:anim>
                                    <p:anim calcmode="lin" valueType="num">
                                      <p:cBhvr additive="base">
                                        <p:cTn id="66" dur="500" fill="hold"/>
                                        <p:tgtEl>
                                          <p:spTgt spid="1844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ppt_x"/>
                                          </p:val>
                                        </p:tav>
                                        <p:tav tm="100000">
                                          <p:val>
                                            <p:strVal val="#ppt_x"/>
                                          </p:val>
                                        </p:tav>
                                      </p:tavLst>
                                    </p:anim>
                                    <p:anim calcmode="lin" valueType="num">
                                      <p:cBhvr additive="base">
                                        <p:cTn id="7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447"/>
                                        </p:tgtEl>
                                        <p:attrNameLst>
                                          <p:attrName>style.visibility</p:attrName>
                                        </p:attrNameLst>
                                      </p:cBhvr>
                                      <p:to>
                                        <p:strVal val="visible"/>
                                      </p:to>
                                    </p:set>
                                    <p:anim calcmode="lin" valueType="num">
                                      <p:cBhvr additive="base">
                                        <p:cTn id="77" dur="500" fill="hold"/>
                                        <p:tgtEl>
                                          <p:spTgt spid="18447"/>
                                        </p:tgtEl>
                                        <p:attrNameLst>
                                          <p:attrName>ppt_x</p:attrName>
                                        </p:attrNameLst>
                                      </p:cBhvr>
                                      <p:tavLst>
                                        <p:tav tm="0">
                                          <p:val>
                                            <p:strVal val="#ppt_x"/>
                                          </p:val>
                                        </p:tav>
                                        <p:tav tm="100000">
                                          <p:val>
                                            <p:strVal val="#ppt_x"/>
                                          </p:val>
                                        </p:tav>
                                      </p:tavLst>
                                    </p:anim>
                                    <p:anim calcmode="lin" valueType="num">
                                      <p:cBhvr additive="base">
                                        <p:cTn id="78" dur="500" fill="hold"/>
                                        <p:tgtEl>
                                          <p:spTgt spid="184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16" grpId="0" animBg="1"/>
      <p:bldP spid="17" grpId="0" animBg="1"/>
      <p:bldP spid="31" grpId="0" animBg="1"/>
      <p:bldP spid="33" grpId="0" animBg="1"/>
      <p:bldP spid="34" grpId="0" animBg="1"/>
      <p:bldP spid="18445" grpId="0"/>
      <p:bldP spid="18446" grpId="0"/>
      <p:bldP spid="18447" grpId="0"/>
      <p:bldP spid="1844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مربع نص 7"/>
          <p:cNvSpPr txBox="1"/>
          <p:nvPr/>
        </p:nvSpPr>
        <p:spPr>
          <a:xfrm>
            <a:off x="532262" y="4990194"/>
            <a:ext cx="11368585" cy="1015663"/>
          </a:xfrm>
          <a:prstGeom prst="rect">
            <a:avLst/>
          </a:prstGeom>
          <a:noFill/>
        </p:spPr>
        <p:txBody>
          <a:bodyPr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ar-SA"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ndalus" pitchFamily="18" charset="-78"/>
                <a:cs typeface="Andalus" pitchFamily="18" charset="-78"/>
              </a:rPr>
              <a:t> digital library      </a:t>
            </a:r>
            <a:r>
              <a:rPr lang="ar-SA" altLang="ar-SA"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ndalus" pitchFamily="18" charset="-78"/>
                <a:cs typeface="Andalus" pitchFamily="18" charset="-78"/>
              </a:rPr>
              <a:t>المكتبة الرقمية</a:t>
            </a:r>
          </a:p>
        </p:txBody>
      </p:sp>
      <p:pic>
        <p:nvPicPr>
          <p:cNvPr id="3" name="صورة 2">
            <a:extLst>
              <a:ext uri="{FF2B5EF4-FFF2-40B4-BE49-F238E27FC236}">
                <a16:creationId xmlns:a16="http://schemas.microsoft.com/office/drawing/2014/main" id="{3E881776-21FC-4198-ACC7-5547E8703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4729162"/>
          </a:xfrm>
          <a:prstGeom prst="rect">
            <a:avLst/>
          </a:prstGeom>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igure">
            <a:extLst>
              <a:ext uri="{FF2B5EF4-FFF2-40B4-BE49-F238E27FC236}">
                <a16:creationId xmlns:a16="http://schemas.microsoft.com/office/drawing/2014/main" id="{55A0F8E7-9782-4D00-A930-693EE96C297C}"/>
              </a:ext>
            </a:extLst>
          </p:cNvPr>
          <p:cNvSpPr/>
          <p:nvPr/>
        </p:nvSpPr>
        <p:spPr>
          <a:xfrm>
            <a:off x="6047332" y="4704371"/>
            <a:ext cx="120806" cy="7843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764" y="0"/>
                </a:lnTo>
                <a:lnTo>
                  <a:pt x="0" y="21600"/>
                </a:lnTo>
                <a:lnTo>
                  <a:pt x="20167" y="21600"/>
                </a:ln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3000" dirty="0">
              <a:solidFill>
                <a:srgbClr val="FFFFFF"/>
              </a:solidFill>
              <a:effectLst>
                <a:outerShdw blurRad="38100" dist="12700" dir="5400000" rotWithShape="0">
                  <a:srgbClr val="000000">
                    <a:alpha val="50000"/>
                  </a:srgbClr>
                </a:outerShdw>
              </a:effectLst>
            </a:endParaRPr>
          </a:p>
        </p:txBody>
      </p:sp>
      <p:sp>
        <p:nvSpPr>
          <p:cNvPr id="4" name="Figure">
            <a:extLst>
              <a:ext uri="{FF2B5EF4-FFF2-40B4-BE49-F238E27FC236}">
                <a16:creationId xmlns:a16="http://schemas.microsoft.com/office/drawing/2014/main" id="{7D664E52-0EB3-493B-893A-E54932EA6E09}"/>
              </a:ext>
            </a:extLst>
          </p:cNvPr>
          <p:cNvSpPr/>
          <p:nvPr/>
        </p:nvSpPr>
        <p:spPr>
          <a:xfrm>
            <a:off x="6161839" y="4704371"/>
            <a:ext cx="269664" cy="74430"/>
          </a:xfrm>
          <a:custGeom>
            <a:avLst/>
            <a:gdLst/>
            <a:ahLst/>
            <a:cxnLst>
              <a:cxn ang="0">
                <a:pos x="wd2" y="hd2"/>
              </a:cxn>
              <a:cxn ang="5400000">
                <a:pos x="wd2" y="hd2"/>
              </a:cxn>
              <a:cxn ang="10800000">
                <a:pos x="wd2" y="hd2"/>
              </a:cxn>
              <a:cxn ang="16200000">
                <a:pos x="wd2" y="hd2"/>
              </a:cxn>
            </a:cxnLst>
            <a:rect l="0" t="0" r="r" b="b"/>
            <a:pathLst>
              <a:path w="21600" h="21600" extrusionOk="0">
                <a:moveTo>
                  <a:pt x="20270" y="0"/>
                </a:moveTo>
                <a:lnTo>
                  <a:pt x="642" y="0"/>
                </a:lnTo>
                <a:lnTo>
                  <a:pt x="0" y="21600"/>
                </a:lnTo>
                <a:lnTo>
                  <a:pt x="21600" y="21600"/>
                </a:lnTo>
                <a:close/>
              </a:path>
            </a:pathLst>
          </a:custGeom>
          <a:solidFill>
            <a:schemeClr val="accent2">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3000" dirty="0">
              <a:solidFill>
                <a:srgbClr val="FFFFFF"/>
              </a:solidFill>
              <a:effectLst>
                <a:outerShdw blurRad="38100" dist="12700" dir="5400000" rotWithShape="0">
                  <a:srgbClr val="000000">
                    <a:alpha val="50000"/>
                  </a:srgbClr>
                </a:outerShdw>
              </a:effectLst>
            </a:endParaRPr>
          </a:p>
        </p:txBody>
      </p:sp>
      <p:sp>
        <p:nvSpPr>
          <p:cNvPr id="5" name="Figure">
            <a:extLst>
              <a:ext uri="{FF2B5EF4-FFF2-40B4-BE49-F238E27FC236}">
                <a16:creationId xmlns:a16="http://schemas.microsoft.com/office/drawing/2014/main" id="{694C9CC3-EB40-4993-8C20-BB9ACBBBA635}"/>
              </a:ext>
            </a:extLst>
          </p:cNvPr>
          <p:cNvSpPr/>
          <p:nvPr/>
        </p:nvSpPr>
        <p:spPr>
          <a:xfrm>
            <a:off x="5967178" y="4704371"/>
            <a:ext cx="95041" cy="74430"/>
          </a:xfrm>
          <a:custGeom>
            <a:avLst/>
            <a:gdLst/>
            <a:ahLst/>
            <a:cxnLst>
              <a:cxn ang="0">
                <a:pos x="wd2" y="hd2"/>
              </a:cxn>
              <a:cxn ang="5400000">
                <a:pos x="wd2" y="hd2"/>
              </a:cxn>
              <a:cxn ang="10800000">
                <a:pos x="wd2" y="hd2"/>
              </a:cxn>
              <a:cxn ang="16200000">
                <a:pos x="wd2" y="hd2"/>
              </a:cxn>
            </a:cxnLst>
            <a:rect l="0" t="0" r="r" b="b"/>
            <a:pathLst>
              <a:path w="21600" h="21600" extrusionOk="0">
                <a:moveTo>
                  <a:pt x="3774" y="0"/>
                </a:moveTo>
                <a:lnTo>
                  <a:pt x="0" y="21600"/>
                </a:lnTo>
                <a:lnTo>
                  <a:pt x="18217" y="21600"/>
                </a:lnTo>
                <a:lnTo>
                  <a:pt x="21600" y="0"/>
                </a:lnTo>
                <a:close/>
              </a:path>
            </a:pathLst>
          </a:custGeom>
          <a:solidFill>
            <a:schemeClr val="accent2">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3000" dirty="0">
              <a:solidFill>
                <a:srgbClr val="FFFFFF"/>
              </a:solidFill>
              <a:effectLst>
                <a:outerShdw blurRad="38100" dist="12700" dir="5400000" rotWithShape="0">
                  <a:srgbClr val="000000">
                    <a:alpha val="50000"/>
                  </a:srgbClr>
                </a:outerShdw>
              </a:effectLst>
            </a:endParaRPr>
          </a:p>
        </p:txBody>
      </p:sp>
      <p:sp>
        <p:nvSpPr>
          <p:cNvPr id="6" name="Title 1">
            <a:extLst>
              <a:ext uri="{FF2B5EF4-FFF2-40B4-BE49-F238E27FC236}">
                <a16:creationId xmlns:a16="http://schemas.microsoft.com/office/drawing/2014/main" id="{2C2BFAE1-45D3-4B3B-81D2-0BF25FA84FB8}"/>
              </a:ext>
            </a:extLst>
          </p:cNvPr>
          <p:cNvSpPr>
            <a:spLocks noGrp="1"/>
          </p:cNvSpPr>
          <p:nvPr>
            <p:ph type="title"/>
          </p:nvPr>
        </p:nvSpPr>
        <p:spPr>
          <a:xfrm>
            <a:off x="3135569" y="197286"/>
            <a:ext cx="6591868" cy="739056"/>
          </a:xfrm>
        </p:spPr>
        <p:txBody>
          <a:bodyPr>
            <a:normAutofit/>
          </a:bodyPr>
          <a:lstStyle/>
          <a:p>
            <a:pPr algn="ctr"/>
            <a:r>
              <a:rPr lang="ar-SA" dirty="0">
                <a:solidFill>
                  <a:srgbClr val="FF0000"/>
                </a:solidFill>
              </a:rPr>
              <a:t>أسباب إنشاء المكتبة الرقمية</a:t>
            </a:r>
            <a:endParaRPr lang="en-US" dirty="0">
              <a:solidFill>
                <a:srgbClr val="FF0000"/>
              </a:solidFill>
            </a:endParaRPr>
          </a:p>
        </p:txBody>
      </p:sp>
      <p:sp>
        <p:nvSpPr>
          <p:cNvPr id="7" name="Freeform: Shape 122">
            <a:extLst>
              <a:ext uri="{FF2B5EF4-FFF2-40B4-BE49-F238E27FC236}">
                <a16:creationId xmlns:a16="http://schemas.microsoft.com/office/drawing/2014/main" id="{EF50D974-09FC-4449-85C4-AE581413C61F}"/>
              </a:ext>
            </a:extLst>
          </p:cNvPr>
          <p:cNvSpPr/>
          <p:nvPr/>
        </p:nvSpPr>
        <p:spPr>
          <a:xfrm>
            <a:off x="3928954" y="1160843"/>
            <a:ext cx="2242046" cy="3445345"/>
          </a:xfrm>
          <a:custGeom>
            <a:avLst/>
            <a:gdLst>
              <a:gd name="connsiteX0" fmla="*/ 0 w 2242046"/>
              <a:gd name="connsiteY0" fmla="*/ 0 h 3445345"/>
              <a:gd name="connsiteX1" fmla="*/ 1339207 w 2242046"/>
              <a:gd name="connsiteY1" fmla="*/ 0 h 3445345"/>
              <a:gd name="connsiteX2" fmla="*/ 2242046 w 2242046"/>
              <a:gd name="connsiteY2" fmla="*/ 902840 h 3445345"/>
              <a:gd name="connsiteX3" fmla="*/ 2242046 w 2242046"/>
              <a:gd name="connsiteY3" fmla="*/ 3445345 h 3445345"/>
              <a:gd name="connsiteX4" fmla="*/ 2158488 w 2242046"/>
              <a:gd name="connsiteY4" fmla="*/ 3445345 h 3445345"/>
              <a:gd name="connsiteX5" fmla="*/ 2158488 w 2242046"/>
              <a:gd name="connsiteY5" fmla="*/ 1051211 h 3445345"/>
              <a:gd name="connsiteX6" fmla="*/ 902839 w 2242046"/>
              <a:gd name="connsiteY6" fmla="*/ 1051211 h 3445345"/>
              <a:gd name="connsiteX7" fmla="*/ 0 w 2242046"/>
              <a:gd name="connsiteY7" fmla="*/ 148371 h 34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2046" h="3445345">
                <a:moveTo>
                  <a:pt x="0" y="0"/>
                </a:moveTo>
                <a:lnTo>
                  <a:pt x="1339207" y="0"/>
                </a:lnTo>
                <a:cubicBezTo>
                  <a:pt x="1837855" y="0"/>
                  <a:pt x="2242046" y="404126"/>
                  <a:pt x="2242046" y="902840"/>
                </a:cubicBezTo>
                <a:lnTo>
                  <a:pt x="2242046" y="3445345"/>
                </a:lnTo>
                <a:lnTo>
                  <a:pt x="2158488" y="3445345"/>
                </a:lnTo>
                <a:lnTo>
                  <a:pt x="2158488" y="1051211"/>
                </a:lnTo>
                <a:lnTo>
                  <a:pt x="902839" y="1051211"/>
                </a:lnTo>
                <a:cubicBezTo>
                  <a:pt x="404191" y="1051211"/>
                  <a:pt x="0" y="646899"/>
                  <a:pt x="0" y="148371"/>
                </a:cubicBezTo>
                <a:close/>
              </a:path>
            </a:pathLst>
          </a:custGeom>
          <a:solidFill>
            <a:schemeClr val="accent6"/>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sz="3000" dirty="0">
              <a:solidFill>
                <a:srgbClr val="FFFFFF"/>
              </a:solidFill>
              <a:effectLst>
                <a:outerShdw blurRad="38100" dist="12700" dir="5400000" rotWithShape="0">
                  <a:srgbClr val="000000">
                    <a:alpha val="50000"/>
                  </a:srgbClr>
                </a:outerShdw>
              </a:effectLst>
            </a:endParaRPr>
          </a:p>
        </p:txBody>
      </p:sp>
      <p:sp>
        <p:nvSpPr>
          <p:cNvPr id="8" name="Freeform: Shape 124">
            <a:extLst>
              <a:ext uri="{FF2B5EF4-FFF2-40B4-BE49-F238E27FC236}">
                <a16:creationId xmlns:a16="http://schemas.microsoft.com/office/drawing/2014/main" id="{4F776E2C-523F-4891-8A8B-A263FCE3A0DA}"/>
              </a:ext>
            </a:extLst>
          </p:cNvPr>
          <p:cNvSpPr/>
          <p:nvPr/>
        </p:nvSpPr>
        <p:spPr>
          <a:xfrm>
            <a:off x="6219093" y="1584518"/>
            <a:ext cx="2242046" cy="3021669"/>
          </a:xfrm>
          <a:custGeom>
            <a:avLst/>
            <a:gdLst>
              <a:gd name="connsiteX0" fmla="*/ 830699 w 2242046"/>
              <a:gd name="connsiteY0" fmla="*/ 0 h 3021669"/>
              <a:gd name="connsiteX1" fmla="*/ 2242046 w 2242046"/>
              <a:gd name="connsiteY1" fmla="*/ 0 h 3021669"/>
              <a:gd name="connsiteX2" fmla="*/ 2242046 w 2242046"/>
              <a:gd name="connsiteY2" fmla="*/ 220354 h 3021669"/>
              <a:gd name="connsiteX3" fmla="*/ 1411347 w 2242046"/>
              <a:gd name="connsiteY3" fmla="*/ 1051161 h 3021669"/>
              <a:gd name="connsiteX4" fmla="*/ 83558 w 2242046"/>
              <a:gd name="connsiteY4" fmla="*/ 1051161 h 3021669"/>
              <a:gd name="connsiteX5" fmla="*/ 83558 w 2242046"/>
              <a:gd name="connsiteY5" fmla="*/ 3021669 h 3021669"/>
              <a:gd name="connsiteX6" fmla="*/ 0 w 2242046"/>
              <a:gd name="connsiteY6" fmla="*/ 3021669 h 3021669"/>
              <a:gd name="connsiteX7" fmla="*/ 0 w 2242046"/>
              <a:gd name="connsiteY7" fmla="*/ 830807 h 3021669"/>
              <a:gd name="connsiteX8" fmla="*/ 830699 w 2242046"/>
              <a:gd name="connsiteY8" fmla="*/ 0 h 302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2046" h="3021669">
                <a:moveTo>
                  <a:pt x="830699" y="0"/>
                </a:moveTo>
                <a:lnTo>
                  <a:pt x="2242046" y="0"/>
                </a:lnTo>
                <a:lnTo>
                  <a:pt x="2242046" y="220354"/>
                </a:lnTo>
                <a:cubicBezTo>
                  <a:pt x="2242046" y="679645"/>
                  <a:pt x="1869929" y="1051161"/>
                  <a:pt x="1411347" y="1051161"/>
                </a:cubicBezTo>
                <a:lnTo>
                  <a:pt x="83558" y="1051161"/>
                </a:lnTo>
                <a:lnTo>
                  <a:pt x="83558" y="3021669"/>
                </a:lnTo>
                <a:lnTo>
                  <a:pt x="0" y="3021669"/>
                </a:lnTo>
                <a:lnTo>
                  <a:pt x="0" y="830807"/>
                </a:lnTo>
                <a:cubicBezTo>
                  <a:pt x="0" y="371515"/>
                  <a:pt x="372118" y="0"/>
                  <a:pt x="830699" y="0"/>
                </a:cubicBezTo>
                <a:close/>
              </a:path>
            </a:pathLst>
          </a:custGeom>
          <a:solidFill>
            <a:schemeClr val="accent3"/>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sz="3000" dirty="0">
              <a:solidFill>
                <a:srgbClr val="FFFFFF"/>
              </a:solidFill>
              <a:effectLst>
                <a:outerShdw blurRad="38100" dist="12700" dir="5400000" rotWithShape="0">
                  <a:srgbClr val="000000">
                    <a:alpha val="50000"/>
                  </a:srgbClr>
                </a:outerShdw>
              </a:effectLst>
            </a:endParaRPr>
          </a:p>
        </p:txBody>
      </p:sp>
      <p:sp>
        <p:nvSpPr>
          <p:cNvPr id="9" name="Freeform: Shape 106">
            <a:extLst>
              <a:ext uri="{FF2B5EF4-FFF2-40B4-BE49-F238E27FC236}">
                <a16:creationId xmlns:a16="http://schemas.microsoft.com/office/drawing/2014/main" id="{A32DEB04-5D6F-4AE3-A5E2-C618B240F49D}"/>
              </a:ext>
            </a:extLst>
          </p:cNvPr>
          <p:cNvSpPr/>
          <p:nvPr/>
        </p:nvSpPr>
        <p:spPr>
          <a:xfrm>
            <a:off x="6110312" y="5116596"/>
            <a:ext cx="181494" cy="462035"/>
          </a:xfrm>
          <a:custGeom>
            <a:avLst/>
            <a:gdLst>
              <a:gd name="connsiteX0" fmla="*/ 16094 w 181494"/>
              <a:gd name="connsiteY0" fmla="*/ 0 h 462035"/>
              <a:gd name="connsiteX1" fmla="*/ 181494 w 181494"/>
              <a:gd name="connsiteY1" fmla="*/ 0 h 462035"/>
              <a:gd name="connsiteX2" fmla="*/ 181494 w 181494"/>
              <a:gd name="connsiteY2" fmla="*/ 462035 h 462035"/>
              <a:gd name="connsiteX3" fmla="*/ 0 w 181494"/>
              <a:gd name="connsiteY3" fmla="*/ 462035 h 462035"/>
              <a:gd name="connsiteX4" fmla="*/ 0 w 181494"/>
              <a:gd name="connsiteY4" fmla="*/ 150830 h 46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94" h="462035">
                <a:moveTo>
                  <a:pt x="16094" y="0"/>
                </a:moveTo>
                <a:lnTo>
                  <a:pt x="181494" y="0"/>
                </a:lnTo>
                <a:lnTo>
                  <a:pt x="181494" y="462035"/>
                </a:lnTo>
                <a:lnTo>
                  <a:pt x="0" y="462035"/>
                </a:lnTo>
                <a:lnTo>
                  <a:pt x="0" y="150830"/>
                </a:lnTo>
                <a:close/>
              </a:path>
            </a:pathLst>
          </a:custGeom>
          <a:solidFill>
            <a:schemeClr val="accent5"/>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sz="3000" dirty="0">
              <a:solidFill>
                <a:srgbClr val="FFFFFF"/>
              </a:solidFill>
              <a:effectLst>
                <a:outerShdw blurRad="38100" dist="12700" dir="5400000" rotWithShape="0">
                  <a:srgbClr val="000000">
                    <a:alpha val="50000"/>
                  </a:srgbClr>
                </a:outerShdw>
              </a:effectLst>
            </a:endParaRPr>
          </a:p>
        </p:txBody>
      </p:sp>
      <p:sp>
        <p:nvSpPr>
          <p:cNvPr id="10" name="Figure">
            <a:extLst>
              <a:ext uri="{FF2B5EF4-FFF2-40B4-BE49-F238E27FC236}">
                <a16:creationId xmlns:a16="http://schemas.microsoft.com/office/drawing/2014/main" id="{AE3B1E88-CF68-421E-BC0C-41BDBBDD8A7F}"/>
              </a:ext>
            </a:extLst>
          </p:cNvPr>
          <p:cNvSpPr/>
          <p:nvPr/>
        </p:nvSpPr>
        <p:spPr>
          <a:xfrm>
            <a:off x="6070234" y="4777083"/>
            <a:ext cx="461463" cy="1074648"/>
          </a:xfrm>
          <a:custGeom>
            <a:avLst/>
            <a:gdLst/>
            <a:ahLst/>
            <a:cxnLst>
              <a:cxn ang="0">
                <a:pos x="wd2" y="hd2"/>
              </a:cxn>
              <a:cxn ang="5400000">
                <a:pos x="wd2" y="hd2"/>
              </a:cxn>
              <a:cxn ang="10800000">
                <a:pos x="wd2" y="hd2"/>
              </a:cxn>
              <a:cxn ang="16200000">
                <a:pos x="wd2" y="hd2"/>
              </a:cxn>
            </a:cxnLst>
            <a:rect l="0" t="0" r="r" b="b"/>
            <a:pathLst>
              <a:path w="21600" h="21600" extrusionOk="0">
                <a:moveTo>
                  <a:pt x="5547" y="9595"/>
                </a:moveTo>
                <a:lnTo>
                  <a:pt x="5547" y="21276"/>
                </a:lnTo>
                <a:cubicBezTo>
                  <a:pt x="5547" y="21461"/>
                  <a:pt x="5092" y="21600"/>
                  <a:pt x="4529" y="21600"/>
                </a:cubicBezTo>
                <a:cubicBezTo>
                  <a:pt x="3966" y="21600"/>
                  <a:pt x="3511" y="21449"/>
                  <a:pt x="3511" y="21276"/>
                </a:cubicBezTo>
                <a:lnTo>
                  <a:pt x="3511" y="19862"/>
                </a:lnTo>
                <a:lnTo>
                  <a:pt x="0" y="17011"/>
                </a:lnTo>
                <a:lnTo>
                  <a:pt x="4207" y="0"/>
                </a:lnTo>
                <a:lnTo>
                  <a:pt x="16830" y="0"/>
                </a:lnTo>
                <a:lnTo>
                  <a:pt x="21600" y="9201"/>
                </a:lnTo>
                <a:lnTo>
                  <a:pt x="8495" y="19862"/>
                </a:lnTo>
                <a:lnTo>
                  <a:pt x="8495" y="21276"/>
                </a:lnTo>
                <a:cubicBezTo>
                  <a:pt x="8495" y="21461"/>
                  <a:pt x="8040" y="21600"/>
                  <a:pt x="7477" y="21600"/>
                </a:cubicBezTo>
                <a:cubicBezTo>
                  <a:pt x="6914" y="21600"/>
                  <a:pt x="6459" y="21449"/>
                  <a:pt x="6459" y="21276"/>
                </a:cubicBezTo>
                <a:lnTo>
                  <a:pt x="6459" y="9595"/>
                </a:lnTo>
                <a:lnTo>
                  <a:pt x="6700" y="9595"/>
                </a:lnTo>
                <a:cubicBezTo>
                  <a:pt x="7959" y="9595"/>
                  <a:pt x="8978" y="9154"/>
                  <a:pt x="8978" y="8610"/>
                </a:cubicBezTo>
                <a:lnTo>
                  <a:pt x="8978" y="8610"/>
                </a:lnTo>
                <a:cubicBezTo>
                  <a:pt x="8978" y="8065"/>
                  <a:pt x="7959" y="7625"/>
                  <a:pt x="6700" y="7625"/>
                </a:cubicBezTo>
                <a:lnTo>
                  <a:pt x="5306" y="7625"/>
                </a:lnTo>
                <a:cubicBezTo>
                  <a:pt x="4047" y="7625"/>
                  <a:pt x="3028" y="8065"/>
                  <a:pt x="3028" y="8610"/>
                </a:cubicBezTo>
                <a:lnTo>
                  <a:pt x="3028" y="8610"/>
                </a:lnTo>
                <a:cubicBezTo>
                  <a:pt x="3028" y="9154"/>
                  <a:pt x="4047" y="9595"/>
                  <a:pt x="5306" y="9595"/>
                </a:cubicBezTo>
                <a:lnTo>
                  <a:pt x="5547" y="9595"/>
                </a:ln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3000" dirty="0">
              <a:solidFill>
                <a:srgbClr val="FFFFFF"/>
              </a:solidFill>
              <a:effectLst>
                <a:outerShdw blurRad="38100" dist="12700" dir="5400000" rotWithShape="0">
                  <a:srgbClr val="000000">
                    <a:alpha val="50000"/>
                  </a:srgbClr>
                </a:outerShdw>
              </a:effectLst>
            </a:endParaRPr>
          </a:p>
        </p:txBody>
      </p:sp>
      <p:sp>
        <p:nvSpPr>
          <p:cNvPr id="11" name="Figure">
            <a:extLst>
              <a:ext uri="{FF2B5EF4-FFF2-40B4-BE49-F238E27FC236}">
                <a16:creationId xmlns:a16="http://schemas.microsoft.com/office/drawing/2014/main" id="{7A76C630-9E16-465D-9963-9E7744FD3AAA}"/>
              </a:ext>
            </a:extLst>
          </p:cNvPr>
          <p:cNvSpPr/>
          <p:nvPr/>
        </p:nvSpPr>
        <p:spPr>
          <a:xfrm>
            <a:off x="5864122" y="4775367"/>
            <a:ext cx="182639" cy="581693"/>
          </a:xfrm>
          <a:custGeom>
            <a:avLst/>
            <a:gdLst/>
            <a:ahLst/>
            <a:cxnLst>
              <a:cxn ang="0">
                <a:pos x="wd2" y="hd2"/>
              </a:cxn>
              <a:cxn ang="5400000">
                <a:pos x="wd2" y="hd2"/>
              </a:cxn>
              <a:cxn ang="10800000">
                <a:pos x="wd2" y="hd2"/>
              </a:cxn>
              <a:cxn ang="16200000">
                <a:pos x="wd2" y="hd2"/>
              </a:cxn>
            </a:cxnLst>
            <a:rect l="0" t="0" r="r" b="b"/>
            <a:pathLst>
              <a:path w="21600" h="21600" extrusionOk="0">
                <a:moveTo>
                  <a:pt x="0" y="16981"/>
                </a:moveTo>
                <a:lnTo>
                  <a:pt x="7787" y="21600"/>
                </a:lnTo>
                <a:lnTo>
                  <a:pt x="21600" y="0"/>
                </a:lnTo>
                <a:lnTo>
                  <a:pt x="12120" y="0"/>
                </a:ln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3000" dirty="0">
              <a:solidFill>
                <a:srgbClr val="FFFFFF"/>
              </a:solidFill>
              <a:effectLst>
                <a:outerShdw blurRad="38100" dist="12700" dir="5400000" rotWithShape="0">
                  <a:srgbClr val="000000">
                    <a:alpha val="50000"/>
                  </a:srgbClr>
                </a:outerShdw>
              </a:effectLst>
            </a:endParaRPr>
          </a:p>
        </p:txBody>
      </p:sp>
      <p:sp>
        <p:nvSpPr>
          <p:cNvPr id="12" name="Figure">
            <a:extLst>
              <a:ext uri="{FF2B5EF4-FFF2-40B4-BE49-F238E27FC236}">
                <a16:creationId xmlns:a16="http://schemas.microsoft.com/office/drawing/2014/main" id="{B5C2F93D-D14B-4F9E-8D95-C3FDB9C709FB}"/>
              </a:ext>
            </a:extLst>
          </p:cNvPr>
          <p:cNvSpPr/>
          <p:nvPr/>
        </p:nvSpPr>
        <p:spPr>
          <a:xfrm>
            <a:off x="5921375" y="4635666"/>
            <a:ext cx="555359" cy="72712"/>
          </a:xfrm>
          <a:custGeom>
            <a:avLst/>
            <a:gdLst/>
            <a:ahLst/>
            <a:cxnLst>
              <a:cxn ang="0">
                <a:pos x="wd2" y="hd2"/>
              </a:cxn>
              <a:cxn ang="5400000">
                <a:pos x="wd2" y="hd2"/>
              </a:cxn>
              <a:cxn ang="10800000">
                <a:pos x="wd2" y="hd2"/>
              </a:cxn>
              <a:cxn ang="16200000">
                <a:pos x="wd2" y="hd2"/>
              </a:cxn>
            </a:cxnLst>
            <a:rect l="0" t="0" r="r" b="b"/>
            <a:pathLst>
              <a:path w="21600" h="21600" extrusionOk="0">
                <a:moveTo>
                  <a:pt x="20264" y="0"/>
                </a:moveTo>
                <a:lnTo>
                  <a:pt x="1336" y="0"/>
                </a:lnTo>
                <a:cubicBezTo>
                  <a:pt x="601" y="0"/>
                  <a:pt x="0" y="4592"/>
                  <a:pt x="0" y="10205"/>
                </a:cubicBezTo>
                <a:lnTo>
                  <a:pt x="0" y="11395"/>
                </a:lnTo>
                <a:cubicBezTo>
                  <a:pt x="0" y="17008"/>
                  <a:pt x="601" y="21600"/>
                  <a:pt x="1336" y="21600"/>
                </a:cubicBezTo>
                <a:lnTo>
                  <a:pt x="20264" y="21600"/>
                </a:lnTo>
                <a:cubicBezTo>
                  <a:pt x="20999" y="21600"/>
                  <a:pt x="21600" y="17008"/>
                  <a:pt x="21600" y="11395"/>
                </a:cubicBezTo>
                <a:lnTo>
                  <a:pt x="21600" y="10205"/>
                </a:lnTo>
                <a:cubicBezTo>
                  <a:pt x="21600" y="4592"/>
                  <a:pt x="20999" y="0"/>
                  <a:pt x="20264" y="0"/>
                </a:cubicBezTo>
                <a:close/>
              </a:path>
            </a:pathLst>
          </a:custGeom>
          <a:solidFill>
            <a:schemeClr val="tx1">
              <a:lumMod val="65000"/>
              <a:lumOff val="3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3000" dirty="0">
              <a:solidFill>
                <a:srgbClr val="FFFFFF"/>
              </a:solidFill>
              <a:effectLst>
                <a:outerShdw blurRad="38100" dist="12700" dir="5400000" rotWithShape="0">
                  <a:srgbClr val="000000">
                    <a:alpha val="50000"/>
                  </a:srgbClr>
                </a:outerShdw>
              </a:effectLst>
            </a:endParaRPr>
          </a:p>
        </p:txBody>
      </p:sp>
      <p:sp>
        <p:nvSpPr>
          <p:cNvPr id="13" name="Figure">
            <a:extLst>
              <a:ext uri="{FF2B5EF4-FFF2-40B4-BE49-F238E27FC236}">
                <a16:creationId xmlns:a16="http://schemas.microsoft.com/office/drawing/2014/main" id="{CFF7B7C1-2CB1-4921-8BB1-BDF998DA8394}"/>
              </a:ext>
            </a:extLst>
          </p:cNvPr>
          <p:cNvSpPr/>
          <p:nvPr/>
        </p:nvSpPr>
        <p:spPr>
          <a:xfrm>
            <a:off x="5944277" y="4647117"/>
            <a:ext cx="166036" cy="33207"/>
          </a:xfrm>
          <a:custGeom>
            <a:avLst/>
            <a:gdLst/>
            <a:ahLst/>
            <a:cxnLst>
              <a:cxn ang="0">
                <a:pos x="wd2" y="hd2"/>
              </a:cxn>
              <a:cxn ang="5400000">
                <a:pos x="wd2" y="hd2"/>
              </a:cxn>
              <a:cxn ang="10800000">
                <a:pos x="wd2" y="hd2"/>
              </a:cxn>
              <a:cxn ang="16200000">
                <a:pos x="wd2" y="hd2"/>
              </a:cxn>
            </a:cxnLst>
            <a:rect l="0" t="0" r="r" b="b"/>
            <a:pathLst>
              <a:path w="21600" h="21600" extrusionOk="0">
                <a:moveTo>
                  <a:pt x="19440" y="21600"/>
                </a:moveTo>
                <a:lnTo>
                  <a:pt x="2160" y="21600"/>
                </a:lnTo>
                <a:cubicBezTo>
                  <a:pt x="968" y="21600"/>
                  <a:pt x="0" y="16759"/>
                  <a:pt x="0" y="10800"/>
                </a:cubicBezTo>
                <a:lnTo>
                  <a:pt x="0" y="10800"/>
                </a:lnTo>
                <a:cubicBezTo>
                  <a:pt x="0" y="4842"/>
                  <a:pt x="968" y="0"/>
                  <a:pt x="2160" y="0"/>
                </a:cubicBezTo>
                <a:lnTo>
                  <a:pt x="19440" y="0"/>
                </a:lnTo>
                <a:cubicBezTo>
                  <a:pt x="20632" y="0"/>
                  <a:pt x="21600" y="4841"/>
                  <a:pt x="21600" y="10800"/>
                </a:cubicBezTo>
                <a:lnTo>
                  <a:pt x="21600" y="10800"/>
                </a:lnTo>
                <a:cubicBezTo>
                  <a:pt x="21600" y="16759"/>
                  <a:pt x="20632" y="21600"/>
                  <a:pt x="19440" y="21600"/>
                </a:cubicBezTo>
                <a:close/>
              </a:path>
            </a:pathLst>
          </a:custGeom>
          <a:solidFill>
            <a:srgbClr val="00000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3000" dirty="0">
              <a:solidFill>
                <a:srgbClr val="FFFFFF"/>
              </a:solidFill>
              <a:effectLst>
                <a:outerShdw blurRad="38100" dist="12700" dir="5400000" rotWithShape="0">
                  <a:srgbClr val="000000">
                    <a:alpha val="50000"/>
                  </a:srgbClr>
                </a:outerShdw>
              </a:effectLst>
            </a:endParaRPr>
          </a:p>
        </p:txBody>
      </p:sp>
      <p:sp>
        <p:nvSpPr>
          <p:cNvPr id="18" name="Figure">
            <a:extLst>
              <a:ext uri="{FF2B5EF4-FFF2-40B4-BE49-F238E27FC236}">
                <a16:creationId xmlns:a16="http://schemas.microsoft.com/office/drawing/2014/main" id="{20E2AA4B-C03F-4F2E-BDB4-8B79E464E055}"/>
              </a:ext>
            </a:extLst>
          </p:cNvPr>
          <p:cNvSpPr/>
          <p:nvPr/>
        </p:nvSpPr>
        <p:spPr>
          <a:xfrm>
            <a:off x="5932825" y="4775367"/>
            <a:ext cx="229014" cy="846206"/>
          </a:xfrm>
          <a:custGeom>
            <a:avLst/>
            <a:gdLst/>
            <a:ahLst/>
            <a:cxnLst>
              <a:cxn ang="0">
                <a:pos x="wd2" y="hd2"/>
              </a:cxn>
              <a:cxn ang="5400000">
                <a:pos x="wd2" y="hd2"/>
              </a:cxn>
              <a:cxn ang="10800000">
                <a:pos x="wd2" y="hd2"/>
              </a:cxn>
              <a:cxn ang="16200000">
                <a:pos x="wd2" y="hd2"/>
              </a:cxn>
            </a:cxnLst>
            <a:rect l="0" t="0" r="r" b="b"/>
            <a:pathLst>
              <a:path w="21600" h="21600" extrusionOk="0">
                <a:moveTo>
                  <a:pt x="10962" y="0"/>
                </a:moveTo>
                <a:lnTo>
                  <a:pt x="0" y="14819"/>
                </a:lnTo>
                <a:lnTo>
                  <a:pt x="13176" y="21600"/>
                </a:lnTo>
                <a:lnTo>
                  <a:pt x="21600" y="0"/>
                </a:lnTo>
                <a:close/>
              </a:path>
            </a:pathLst>
          </a:custGeom>
          <a:solidFill>
            <a:schemeClr val="accent2">
              <a:lumMod val="60000"/>
              <a:lumOff val="4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3000" dirty="0">
              <a:solidFill>
                <a:srgbClr val="FFFFFF"/>
              </a:solidFill>
              <a:effectLst>
                <a:outerShdw blurRad="38100" dist="12700" dir="5400000" rotWithShape="0">
                  <a:srgbClr val="000000">
                    <a:alpha val="50000"/>
                  </a:srgbClr>
                </a:outerShdw>
              </a:effectLst>
            </a:endParaRPr>
          </a:p>
        </p:txBody>
      </p:sp>
      <p:sp>
        <p:nvSpPr>
          <p:cNvPr id="32" name="مربع نص 31"/>
          <p:cNvSpPr txBox="1"/>
          <p:nvPr/>
        </p:nvSpPr>
        <p:spPr>
          <a:xfrm>
            <a:off x="422773" y="2452416"/>
            <a:ext cx="4392414" cy="3794372"/>
          </a:xfrm>
          <a:prstGeom prst="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txBody>
          <a:bodyPr wrap="square" rtlCol="1">
            <a:spAutoFit/>
          </a:bodyPr>
          <a:lstStyle/>
          <a:p>
            <a:pPr algn="ctr" rtl="1">
              <a:lnSpc>
                <a:spcPct val="115000"/>
              </a:lnSpc>
              <a:spcAft>
                <a:spcPts val="1000"/>
              </a:spcAft>
            </a:pPr>
            <a:r>
              <a:rPr lang="ar-SA" b="1" dirty="0">
                <a:solidFill>
                  <a:srgbClr val="0070C0"/>
                </a:solidFill>
                <a:latin typeface="Calibri"/>
                <a:ea typeface="Calibri"/>
              </a:rPr>
              <a:t>6ـ انتشار تقنيات المعلومات والاتصالات وتوافرها في المكتبات</a:t>
            </a:r>
            <a:endParaRPr lang="en-US" b="1" dirty="0">
              <a:solidFill>
                <a:srgbClr val="0070C0"/>
              </a:solidFill>
              <a:latin typeface="Calibri"/>
              <a:ea typeface="Calibri"/>
              <a:cs typeface="Arial"/>
            </a:endParaRPr>
          </a:p>
          <a:p>
            <a:pPr algn="ctr" rtl="1">
              <a:lnSpc>
                <a:spcPct val="115000"/>
              </a:lnSpc>
              <a:spcAft>
                <a:spcPts val="1000"/>
              </a:spcAft>
            </a:pPr>
            <a:r>
              <a:rPr lang="ar-SA" b="1" dirty="0">
                <a:solidFill>
                  <a:srgbClr val="0070C0"/>
                </a:solidFill>
                <a:latin typeface="Calibri"/>
                <a:ea typeface="Calibri"/>
              </a:rPr>
              <a:t>7ـ سهولة تداول المواد الإلكترونية الرقمية</a:t>
            </a:r>
            <a:endParaRPr lang="en-US" b="1" dirty="0">
              <a:solidFill>
                <a:srgbClr val="0070C0"/>
              </a:solidFill>
              <a:latin typeface="Calibri"/>
              <a:ea typeface="Calibri"/>
              <a:cs typeface="Arial"/>
            </a:endParaRPr>
          </a:p>
          <a:p>
            <a:pPr algn="ctr" rtl="1">
              <a:lnSpc>
                <a:spcPct val="115000"/>
              </a:lnSpc>
              <a:spcAft>
                <a:spcPts val="1000"/>
              </a:spcAft>
            </a:pPr>
            <a:r>
              <a:rPr lang="ar-SA" b="1" dirty="0">
                <a:solidFill>
                  <a:srgbClr val="0070C0"/>
                </a:solidFill>
                <a:latin typeface="Calibri"/>
                <a:ea typeface="Calibri"/>
              </a:rPr>
              <a:t>8ـ </a:t>
            </a:r>
            <a:r>
              <a:rPr lang="en-US" b="1" dirty="0">
                <a:solidFill>
                  <a:srgbClr val="0070C0"/>
                </a:solidFill>
                <a:latin typeface="Calibri"/>
                <a:ea typeface="Calibri"/>
                <a:cs typeface="Arial"/>
              </a:rPr>
              <a:t> </a:t>
            </a:r>
            <a:r>
              <a:rPr lang="ar-SA" b="1" dirty="0">
                <a:solidFill>
                  <a:srgbClr val="0070C0"/>
                </a:solidFill>
                <a:latin typeface="Calibri"/>
                <a:ea typeface="Calibri"/>
              </a:rPr>
              <a:t>حرص المكتبات على تقديم أفضل الخدمات للمستفيدين</a:t>
            </a:r>
            <a:endParaRPr lang="en-US" b="1" dirty="0">
              <a:solidFill>
                <a:srgbClr val="0070C0"/>
              </a:solidFill>
              <a:latin typeface="Calibri"/>
              <a:ea typeface="Calibri"/>
              <a:cs typeface="Arial"/>
            </a:endParaRPr>
          </a:p>
          <a:p>
            <a:pPr algn="ctr" rtl="1">
              <a:lnSpc>
                <a:spcPct val="115000"/>
              </a:lnSpc>
              <a:spcAft>
                <a:spcPts val="1000"/>
              </a:spcAft>
            </a:pPr>
            <a:r>
              <a:rPr lang="en-US" b="1" dirty="0">
                <a:solidFill>
                  <a:srgbClr val="0070C0"/>
                </a:solidFill>
                <a:latin typeface="Arial"/>
                <a:ea typeface="Calibri"/>
                <a:cs typeface="Arial"/>
              </a:rPr>
              <a:t> </a:t>
            </a:r>
            <a:r>
              <a:rPr lang="ar-SA" b="1" dirty="0">
                <a:solidFill>
                  <a:srgbClr val="0070C0"/>
                </a:solidFill>
                <a:latin typeface="Arial"/>
                <a:ea typeface="Calibri"/>
              </a:rPr>
              <a:t>9ـ</a:t>
            </a:r>
            <a:r>
              <a:rPr lang="ar-SA" b="1" dirty="0">
                <a:solidFill>
                  <a:srgbClr val="0070C0"/>
                </a:solidFill>
                <a:latin typeface="Calibri"/>
                <a:ea typeface="Calibri"/>
              </a:rPr>
              <a:t>ازدياد كميات المعلومات بأشكالها الإلكترونية والرقمية</a:t>
            </a:r>
            <a:endParaRPr lang="en-US" b="1" dirty="0">
              <a:solidFill>
                <a:srgbClr val="0070C0"/>
              </a:solidFill>
              <a:latin typeface="Calibri"/>
              <a:ea typeface="Calibri"/>
              <a:cs typeface="Arial"/>
            </a:endParaRPr>
          </a:p>
          <a:p>
            <a:pPr algn="ctr" rtl="1">
              <a:lnSpc>
                <a:spcPct val="115000"/>
              </a:lnSpc>
              <a:spcAft>
                <a:spcPts val="1000"/>
              </a:spcAft>
            </a:pPr>
            <a:r>
              <a:rPr lang="en-US" b="1" dirty="0">
                <a:solidFill>
                  <a:srgbClr val="0070C0"/>
                </a:solidFill>
                <a:latin typeface="Calibri"/>
                <a:ea typeface="Calibri"/>
                <a:cs typeface="Arial"/>
              </a:rPr>
              <a:t> </a:t>
            </a:r>
            <a:r>
              <a:rPr lang="ar-SA" b="1" dirty="0">
                <a:solidFill>
                  <a:srgbClr val="0070C0"/>
                </a:solidFill>
                <a:latin typeface="Calibri"/>
                <a:ea typeface="Calibri"/>
              </a:rPr>
              <a:t>10ـ زيادة الوعي بالتقنيات والمعلومات من قبل العاملين في المكتبات</a:t>
            </a:r>
            <a:endParaRPr lang="en-US" b="1" dirty="0">
              <a:solidFill>
                <a:srgbClr val="0070C0"/>
              </a:solidFill>
              <a:latin typeface="Calibri"/>
              <a:ea typeface="Calibri"/>
              <a:cs typeface="Arial"/>
            </a:endParaRPr>
          </a:p>
          <a:p>
            <a:pPr algn="ctr"/>
            <a:r>
              <a:rPr lang="en-US" b="1" dirty="0">
                <a:solidFill>
                  <a:srgbClr val="0070C0"/>
                </a:solidFill>
                <a:latin typeface="Arial"/>
                <a:ea typeface="Calibri"/>
              </a:rPr>
              <a:t> </a:t>
            </a:r>
            <a:r>
              <a:rPr lang="ar-SA" b="1" dirty="0">
                <a:solidFill>
                  <a:srgbClr val="0070C0"/>
                </a:solidFill>
                <a:latin typeface="Arial"/>
                <a:ea typeface="Calibri"/>
              </a:rPr>
              <a:t> 11ـ عدم قدرة المكتبات التقليدية على خدمة المـستفيدين البعيـدين عـن محيط المكتبة، وعجزها عن فتح أبوابها في جميع الأوقات </a:t>
            </a:r>
            <a:endParaRPr lang="ar-SA" b="1" dirty="0">
              <a:solidFill>
                <a:srgbClr val="0070C0"/>
              </a:solidFill>
            </a:endParaRPr>
          </a:p>
        </p:txBody>
      </p:sp>
      <p:sp>
        <p:nvSpPr>
          <p:cNvPr id="33" name="مربع نص 32"/>
          <p:cNvSpPr txBox="1"/>
          <p:nvPr/>
        </p:nvSpPr>
        <p:spPr>
          <a:xfrm>
            <a:off x="7973161" y="2798003"/>
            <a:ext cx="3887753" cy="3451714"/>
          </a:xfrm>
          <a:prstGeom prst="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txBody>
          <a:bodyPr wrap="square" rtlCol="1">
            <a:spAutoFit/>
          </a:bodyPr>
          <a:lstStyle/>
          <a:p>
            <a:pPr algn="ctr" rtl="1">
              <a:lnSpc>
                <a:spcPct val="115000"/>
              </a:lnSpc>
              <a:spcAft>
                <a:spcPts val="1000"/>
              </a:spcAft>
            </a:pPr>
            <a:r>
              <a:rPr lang="ar-SA" b="1" dirty="0">
                <a:solidFill>
                  <a:srgbClr val="0070C0"/>
                </a:solidFill>
                <a:latin typeface="Calibri"/>
                <a:ea typeface="Calibri"/>
              </a:rPr>
              <a:t>1ـ ازدياد كلفة التعامل مع أوعية المعلومات التقليدية</a:t>
            </a:r>
            <a:r>
              <a:rPr lang="en-US" b="1" dirty="0">
                <a:solidFill>
                  <a:srgbClr val="0070C0"/>
                </a:solidFill>
                <a:latin typeface="Calibri"/>
                <a:ea typeface="Calibri"/>
                <a:cs typeface="Arial"/>
              </a:rPr>
              <a:t>.</a:t>
            </a:r>
          </a:p>
          <a:p>
            <a:pPr algn="ctr" rtl="1">
              <a:lnSpc>
                <a:spcPct val="115000"/>
              </a:lnSpc>
              <a:spcAft>
                <a:spcPts val="1000"/>
              </a:spcAft>
            </a:pPr>
            <a:r>
              <a:rPr lang="ar-SA" b="1" dirty="0">
                <a:solidFill>
                  <a:srgbClr val="0070C0"/>
                </a:solidFill>
                <a:latin typeface="Calibri"/>
                <a:ea typeface="Calibri"/>
              </a:rPr>
              <a:t> 2ـ تطوير أساليب التعليم، وخصوصاً التعليم عن بعـد، ممـا اسـتوجب تطوير الخدمات المعلوماتية</a:t>
            </a:r>
            <a:r>
              <a:rPr lang="en-US" b="1" dirty="0">
                <a:solidFill>
                  <a:srgbClr val="0070C0"/>
                </a:solidFill>
                <a:latin typeface="Calibri"/>
                <a:ea typeface="Calibri"/>
                <a:cs typeface="Arial"/>
              </a:rPr>
              <a:t>.</a:t>
            </a:r>
          </a:p>
          <a:p>
            <a:pPr algn="ctr" rtl="1">
              <a:lnSpc>
                <a:spcPct val="115000"/>
              </a:lnSpc>
              <a:spcAft>
                <a:spcPts val="1000"/>
              </a:spcAft>
            </a:pPr>
            <a:r>
              <a:rPr lang="en-US" b="1" dirty="0">
                <a:solidFill>
                  <a:srgbClr val="0070C0"/>
                </a:solidFill>
                <a:latin typeface="Calibri"/>
                <a:ea typeface="Calibri"/>
                <a:cs typeface="Arial"/>
              </a:rPr>
              <a:t> </a:t>
            </a:r>
            <a:r>
              <a:rPr lang="ar-SA" b="1" dirty="0">
                <a:solidFill>
                  <a:srgbClr val="0070C0"/>
                </a:solidFill>
                <a:latin typeface="Calibri"/>
                <a:ea typeface="Calibri"/>
              </a:rPr>
              <a:t>3ـ النقص الحاد في ميزانيات المكتبـات المخصـصة لتـأمين أوعيـة المعلومات وإدارتها</a:t>
            </a:r>
            <a:r>
              <a:rPr lang="en-US" b="1" dirty="0">
                <a:solidFill>
                  <a:srgbClr val="0070C0"/>
                </a:solidFill>
                <a:latin typeface="Calibri"/>
                <a:ea typeface="Calibri"/>
                <a:cs typeface="Arial"/>
              </a:rPr>
              <a:t>. </a:t>
            </a:r>
          </a:p>
          <a:p>
            <a:pPr algn="ctr" rtl="1">
              <a:lnSpc>
                <a:spcPct val="115000"/>
              </a:lnSpc>
              <a:spcAft>
                <a:spcPts val="1000"/>
              </a:spcAft>
            </a:pPr>
            <a:r>
              <a:rPr lang="ar-SA" b="1" dirty="0">
                <a:solidFill>
                  <a:srgbClr val="0070C0"/>
                </a:solidFill>
                <a:latin typeface="Calibri"/>
                <a:ea typeface="Calibri"/>
              </a:rPr>
              <a:t>4ـ توفير الوقت والجهود للعاملين في المكتبات</a:t>
            </a:r>
            <a:endParaRPr lang="en-US" b="1" dirty="0">
              <a:solidFill>
                <a:srgbClr val="0070C0"/>
              </a:solidFill>
              <a:latin typeface="Calibri"/>
              <a:ea typeface="Calibri"/>
              <a:cs typeface="Arial"/>
            </a:endParaRPr>
          </a:p>
          <a:p>
            <a:pPr algn="ctr" rtl="1">
              <a:lnSpc>
                <a:spcPct val="115000"/>
              </a:lnSpc>
              <a:spcAft>
                <a:spcPts val="1000"/>
              </a:spcAft>
            </a:pPr>
            <a:r>
              <a:rPr lang="ar-SA" b="1" dirty="0">
                <a:solidFill>
                  <a:srgbClr val="0070C0"/>
                </a:solidFill>
                <a:latin typeface="Calibri"/>
                <a:ea typeface="Calibri"/>
              </a:rPr>
              <a:t>5ـ إمكانية توفير الخدمة لأعداد كبيرة من المستفيدين بأقل تكلفة </a:t>
            </a:r>
            <a:endParaRPr lang="en-US" b="1" dirty="0">
              <a:solidFill>
                <a:srgbClr val="0070C0"/>
              </a:solidFill>
              <a:latin typeface="Calibri"/>
              <a:ea typeface="Calibri"/>
              <a:cs typeface="Arial"/>
            </a:endParaRPr>
          </a:p>
        </p:txBody>
      </p:sp>
      <p:sp>
        <p:nvSpPr>
          <p:cNvPr id="37" name="Rectangle 104">
            <a:extLst>
              <a:ext uri="{FF2B5EF4-FFF2-40B4-BE49-F238E27FC236}">
                <a16:creationId xmlns:a16="http://schemas.microsoft.com/office/drawing/2014/main" id="{02F99477-2AA8-4542-9D93-789C3FA3E4E5}"/>
              </a:ext>
            </a:extLst>
          </p:cNvPr>
          <p:cNvSpPr/>
          <p:nvPr/>
        </p:nvSpPr>
        <p:spPr>
          <a:xfrm>
            <a:off x="6626875" y="1929196"/>
            <a:ext cx="1093569" cy="523220"/>
          </a:xfrm>
          <a:prstGeom prst="rect">
            <a:avLst/>
          </a:prstGeom>
        </p:spPr>
        <p:txBody>
          <a:bodyPr wrap="none">
            <a:spAutoFit/>
          </a:bodyPr>
          <a:lstStyle/>
          <a:p>
            <a:r>
              <a:rPr lang="ar-SA" sz="2800" b="1" dirty="0">
                <a:solidFill>
                  <a:schemeClr val="bg1"/>
                </a:solidFill>
              </a:rPr>
              <a:t>مبررات</a:t>
            </a:r>
            <a:endParaRPr lang="en-US" sz="2800" b="1" dirty="0">
              <a:solidFill>
                <a:schemeClr val="bg1"/>
              </a:solidFill>
            </a:endParaRPr>
          </a:p>
        </p:txBody>
      </p:sp>
      <p:sp>
        <p:nvSpPr>
          <p:cNvPr id="38" name="Rectangle 104">
            <a:extLst>
              <a:ext uri="{FF2B5EF4-FFF2-40B4-BE49-F238E27FC236}">
                <a16:creationId xmlns:a16="http://schemas.microsoft.com/office/drawing/2014/main" id="{02F99477-2AA8-4542-9D93-789C3FA3E4E5}"/>
              </a:ext>
            </a:extLst>
          </p:cNvPr>
          <p:cNvSpPr/>
          <p:nvPr/>
        </p:nvSpPr>
        <p:spPr>
          <a:xfrm>
            <a:off x="4336735" y="1559864"/>
            <a:ext cx="1584639" cy="523220"/>
          </a:xfrm>
          <a:prstGeom prst="rect">
            <a:avLst/>
          </a:prstGeom>
        </p:spPr>
        <p:txBody>
          <a:bodyPr wrap="square">
            <a:spAutoFit/>
          </a:bodyPr>
          <a:lstStyle/>
          <a:p>
            <a:pPr algn="ctr"/>
            <a:r>
              <a:rPr lang="ar-SA" sz="2800" b="1" dirty="0">
                <a:solidFill>
                  <a:schemeClr val="bg1"/>
                </a:solidFill>
              </a:rPr>
              <a:t>عوامل</a:t>
            </a:r>
            <a:endParaRPr lang="en-US" sz="2800" b="1" dirty="0">
              <a:solidFill>
                <a:schemeClr val="bg1"/>
              </a:solidFill>
            </a:endParaRPr>
          </a:p>
        </p:txBody>
      </p:sp>
    </p:spTree>
    <p:extLst>
      <p:ext uri="{BB962C8B-B14F-4D97-AF65-F5344CB8AC3E}">
        <p14:creationId xmlns:p14="http://schemas.microsoft.com/office/powerpoint/2010/main" val="134584976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fill="hold"/>
                                        <p:tgtEl>
                                          <p:spTgt spid="32"/>
                                        </p:tgtEl>
                                        <p:attrNameLst>
                                          <p:attrName>ppt_x</p:attrName>
                                        </p:attrNameLst>
                                      </p:cBhvr>
                                      <p:tavLst>
                                        <p:tav tm="0">
                                          <p:val>
                                            <p:strVal val="#ppt_x"/>
                                          </p:val>
                                        </p:tav>
                                        <p:tav tm="100000">
                                          <p:val>
                                            <p:strVal val="#ppt_x"/>
                                          </p:val>
                                        </p:tav>
                                      </p:tavLst>
                                    </p:anim>
                                    <p:anim calcmode="lin" valueType="num">
                                      <p:cBhvr additive="base">
                                        <p:cTn id="7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animBg="1"/>
      <p:bldP spid="8" grpId="0" animBg="1"/>
      <p:bldP spid="9" grpId="0" animBg="1"/>
      <p:bldP spid="10" grpId="0" animBg="1"/>
      <p:bldP spid="11" grpId="0" animBg="1"/>
      <p:bldP spid="12" grpId="0" animBg="1"/>
      <p:bldP spid="13" grpId="0" animBg="1"/>
      <p:bldP spid="18" grpId="0" animBg="1"/>
      <p:bldP spid="32" grpId="0" animBg="1"/>
      <p:bldP spid="33" grpId="0" animBg="1"/>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Shape 45"/>
          <p:cNvSpPr>
            <a:spLocks/>
          </p:cNvSpPr>
          <p:nvPr/>
        </p:nvSpPr>
        <p:spPr bwMode="auto">
          <a:xfrm>
            <a:off x="5634947" y="5621338"/>
            <a:ext cx="1704975" cy="360363"/>
          </a:xfrm>
          <a:custGeom>
            <a:avLst/>
            <a:gdLst>
              <a:gd name="connsiteX0" fmla="*/ 526118 w 1704975"/>
              <a:gd name="connsiteY0" fmla="*/ 47625 h 360363"/>
              <a:gd name="connsiteX1" fmla="*/ 509508 w 1704975"/>
              <a:gd name="connsiteY1" fmla="*/ 49213 h 360363"/>
              <a:gd name="connsiteX2" fmla="*/ 499864 w 1704975"/>
              <a:gd name="connsiteY2" fmla="*/ 51329 h 360363"/>
              <a:gd name="connsiteX3" fmla="*/ 499329 w 1704975"/>
              <a:gd name="connsiteY3" fmla="*/ 52388 h 360363"/>
              <a:gd name="connsiteX4" fmla="*/ 497721 w 1704975"/>
              <a:gd name="connsiteY4" fmla="*/ 52917 h 360363"/>
              <a:gd name="connsiteX5" fmla="*/ 490756 w 1704975"/>
              <a:gd name="connsiteY5" fmla="*/ 57679 h 360363"/>
              <a:gd name="connsiteX6" fmla="*/ 480576 w 1704975"/>
              <a:gd name="connsiteY6" fmla="*/ 68792 h 360363"/>
              <a:gd name="connsiteX7" fmla="*/ 473075 w 1704975"/>
              <a:gd name="connsiteY7" fmla="*/ 91017 h 360363"/>
              <a:gd name="connsiteX8" fmla="*/ 475218 w 1704975"/>
              <a:gd name="connsiteY8" fmla="*/ 127529 h 360363"/>
              <a:gd name="connsiteX9" fmla="*/ 485934 w 1704975"/>
              <a:gd name="connsiteY9" fmla="*/ 164571 h 360363"/>
              <a:gd name="connsiteX10" fmla="*/ 492899 w 1704975"/>
              <a:gd name="connsiteY10" fmla="*/ 180975 h 360363"/>
              <a:gd name="connsiteX11" fmla="*/ 496114 w 1704975"/>
              <a:gd name="connsiteY11" fmla="*/ 179917 h 360363"/>
              <a:gd name="connsiteX12" fmla="*/ 499864 w 1704975"/>
              <a:gd name="connsiteY12" fmla="*/ 178329 h 360363"/>
              <a:gd name="connsiteX13" fmla="*/ 513795 w 1704975"/>
              <a:gd name="connsiteY13" fmla="*/ 174625 h 360363"/>
              <a:gd name="connsiteX14" fmla="*/ 540048 w 1704975"/>
              <a:gd name="connsiteY14" fmla="*/ 161925 h 360363"/>
              <a:gd name="connsiteX15" fmla="*/ 551835 w 1704975"/>
              <a:gd name="connsiteY15" fmla="*/ 152400 h 360363"/>
              <a:gd name="connsiteX16" fmla="*/ 557729 w 1704975"/>
              <a:gd name="connsiteY16" fmla="*/ 122767 h 360363"/>
              <a:gd name="connsiteX17" fmla="*/ 558800 w 1704975"/>
              <a:gd name="connsiteY17" fmla="*/ 89429 h 360363"/>
              <a:gd name="connsiteX18" fmla="*/ 555586 w 1704975"/>
              <a:gd name="connsiteY18" fmla="*/ 71967 h 360363"/>
              <a:gd name="connsiteX19" fmla="*/ 548620 w 1704975"/>
              <a:gd name="connsiteY19" fmla="*/ 59796 h 360363"/>
              <a:gd name="connsiteX20" fmla="*/ 539512 w 1704975"/>
              <a:gd name="connsiteY20" fmla="*/ 51329 h 360363"/>
              <a:gd name="connsiteX21" fmla="*/ 1054345 w 1704975"/>
              <a:gd name="connsiteY21" fmla="*/ 28575 h 360363"/>
              <a:gd name="connsiteX22" fmla="*/ 1040729 w 1704975"/>
              <a:gd name="connsiteY22" fmla="*/ 37103 h 360363"/>
              <a:gd name="connsiteX23" fmla="*/ 1033920 w 1704975"/>
              <a:gd name="connsiteY23" fmla="*/ 54159 h 360363"/>
              <a:gd name="connsiteX24" fmla="*/ 1033920 w 1704975"/>
              <a:gd name="connsiteY24" fmla="*/ 65352 h 360363"/>
              <a:gd name="connsiteX25" fmla="*/ 1030255 w 1704975"/>
              <a:gd name="connsiteY25" fmla="*/ 72280 h 360363"/>
              <a:gd name="connsiteX26" fmla="*/ 1027112 w 1704975"/>
              <a:gd name="connsiteY26" fmla="*/ 85605 h 360363"/>
              <a:gd name="connsiteX27" fmla="*/ 1028683 w 1704975"/>
              <a:gd name="connsiteY27" fmla="*/ 96798 h 360363"/>
              <a:gd name="connsiteX28" fmla="*/ 1034444 w 1704975"/>
              <a:gd name="connsiteY28" fmla="*/ 108524 h 360363"/>
              <a:gd name="connsiteX29" fmla="*/ 1039681 w 1704975"/>
              <a:gd name="connsiteY29" fmla="*/ 113321 h 360363"/>
              <a:gd name="connsiteX30" fmla="*/ 1049108 w 1704975"/>
              <a:gd name="connsiteY30" fmla="*/ 130909 h 360363"/>
              <a:gd name="connsiteX31" fmla="*/ 1075294 w 1704975"/>
              <a:gd name="connsiteY31" fmla="*/ 157026 h 360363"/>
              <a:gd name="connsiteX32" fmla="*/ 1091005 w 1704975"/>
              <a:gd name="connsiteY32" fmla="*/ 167685 h 360363"/>
              <a:gd name="connsiteX33" fmla="*/ 1097813 w 1704975"/>
              <a:gd name="connsiteY33" fmla="*/ 171949 h 360363"/>
              <a:gd name="connsiteX34" fmla="*/ 1105669 w 1704975"/>
              <a:gd name="connsiteY34" fmla="*/ 176213 h 360363"/>
              <a:gd name="connsiteX35" fmla="*/ 1107240 w 1704975"/>
              <a:gd name="connsiteY35" fmla="*/ 173548 h 360363"/>
              <a:gd name="connsiteX36" fmla="*/ 1109335 w 1704975"/>
              <a:gd name="connsiteY36" fmla="*/ 173015 h 360363"/>
              <a:gd name="connsiteX37" fmla="*/ 1114572 w 1704975"/>
              <a:gd name="connsiteY37" fmla="*/ 171416 h 360363"/>
              <a:gd name="connsiteX38" fmla="*/ 1122951 w 1704975"/>
              <a:gd name="connsiteY38" fmla="*/ 164487 h 360363"/>
              <a:gd name="connsiteX39" fmla="*/ 1128712 w 1704975"/>
              <a:gd name="connsiteY39" fmla="*/ 149031 h 360363"/>
              <a:gd name="connsiteX40" fmla="*/ 1127141 w 1704975"/>
              <a:gd name="connsiteY40" fmla="*/ 106925 h 360363"/>
              <a:gd name="connsiteX41" fmla="*/ 1122951 w 1704975"/>
              <a:gd name="connsiteY41" fmla="*/ 87737 h 360363"/>
              <a:gd name="connsiteX42" fmla="*/ 1117714 w 1704975"/>
              <a:gd name="connsiteY42" fmla="*/ 71214 h 360363"/>
              <a:gd name="connsiteX43" fmla="*/ 1101479 w 1704975"/>
              <a:gd name="connsiteY43" fmla="*/ 42433 h 360363"/>
              <a:gd name="connsiteX44" fmla="*/ 1088910 w 1704975"/>
              <a:gd name="connsiteY44" fmla="*/ 31773 h 360363"/>
              <a:gd name="connsiteX45" fmla="*/ 1075294 w 1704975"/>
              <a:gd name="connsiteY45" fmla="*/ 28575 h 360363"/>
              <a:gd name="connsiteX46" fmla="*/ 1700213 w 1704975"/>
              <a:gd name="connsiteY46" fmla="*/ 0 h 360363"/>
              <a:gd name="connsiteX47" fmla="*/ 1704975 w 1704975"/>
              <a:gd name="connsiteY47" fmla="*/ 4756 h 360363"/>
              <a:gd name="connsiteX48" fmla="*/ 1703388 w 1704975"/>
              <a:gd name="connsiteY48" fmla="*/ 6869 h 360363"/>
              <a:gd name="connsiteX49" fmla="*/ 1679046 w 1704975"/>
              <a:gd name="connsiteY49" fmla="*/ 33817 h 360363"/>
              <a:gd name="connsiteX50" fmla="*/ 1624542 w 1704975"/>
              <a:gd name="connsiteY50" fmla="*/ 82958 h 360363"/>
              <a:gd name="connsiteX51" fmla="*/ 1564746 w 1704975"/>
              <a:gd name="connsiteY51" fmla="*/ 127343 h 360363"/>
              <a:gd name="connsiteX52" fmla="*/ 1499659 w 1704975"/>
              <a:gd name="connsiteY52" fmla="*/ 164858 h 360363"/>
              <a:gd name="connsiteX53" fmla="*/ 1431396 w 1704975"/>
              <a:gd name="connsiteY53" fmla="*/ 195505 h 360363"/>
              <a:gd name="connsiteX54" fmla="*/ 1359429 w 1704975"/>
              <a:gd name="connsiteY54" fmla="*/ 216641 h 360363"/>
              <a:gd name="connsiteX55" fmla="*/ 1287463 w 1704975"/>
              <a:gd name="connsiteY55" fmla="*/ 227209 h 360363"/>
              <a:gd name="connsiteX56" fmla="*/ 1213379 w 1704975"/>
              <a:gd name="connsiteY56" fmla="*/ 226680 h 360363"/>
              <a:gd name="connsiteX57" fmla="*/ 1176867 w 1704975"/>
              <a:gd name="connsiteY57" fmla="*/ 220868 h 360363"/>
              <a:gd name="connsiteX58" fmla="*/ 1159934 w 1704975"/>
              <a:gd name="connsiteY58" fmla="*/ 216641 h 360363"/>
              <a:gd name="connsiteX59" fmla="*/ 1123421 w 1704975"/>
              <a:gd name="connsiteY59" fmla="*/ 204488 h 360363"/>
              <a:gd name="connsiteX60" fmla="*/ 1105429 w 1704975"/>
              <a:gd name="connsiteY60" fmla="*/ 197090 h 360363"/>
              <a:gd name="connsiteX61" fmla="*/ 1083734 w 1704975"/>
              <a:gd name="connsiteY61" fmla="*/ 220868 h 360363"/>
              <a:gd name="connsiteX62" fmla="*/ 1035050 w 1704975"/>
              <a:gd name="connsiteY62" fmla="*/ 264196 h 360363"/>
              <a:gd name="connsiteX63" fmla="*/ 980546 w 1704975"/>
              <a:gd name="connsiteY63" fmla="*/ 300655 h 360363"/>
              <a:gd name="connsiteX64" fmla="*/ 920750 w 1704975"/>
              <a:gd name="connsiteY64" fmla="*/ 329188 h 360363"/>
              <a:gd name="connsiteX65" fmla="*/ 857779 w 1704975"/>
              <a:gd name="connsiteY65" fmla="*/ 349795 h 360363"/>
              <a:gd name="connsiteX66" fmla="*/ 792692 w 1704975"/>
              <a:gd name="connsiteY66" fmla="*/ 360363 h 360363"/>
              <a:gd name="connsiteX67" fmla="*/ 728134 w 1704975"/>
              <a:gd name="connsiteY67" fmla="*/ 359835 h 360363"/>
              <a:gd name="connsiteX68" fmla="*/ 664104 w 1704975"/>
              <a:gd name="connsiteY68" fmla="*/ 348210 h 360363"/>
              <a:gd name="connsiteX69" fmla="*/ 633942 w 1704975"/>
              <a:gd name="connsiteY69" fmla="*/ 337114 h 360363"/>
              <a:gd name="connsiteX70" fmla="*/ 610659 w 1704975"/>
              <a:gd name="connsiteY70" fmla="*/ 327075 h 360363"/>
              <a:gd name="connsiteX71" fmla="*/ 567267 w 1704975"/>
              <a:gd name="connsiteY71" fmla="*/ 299598 h 360363"/>
              <a:gd name="connsiteX72" fmla="*/ 529167 w 1704975"/>
              <a:gd name="connsiteY72" fmla="*/ 266310 h 360363"/>
              <a:gd name="connsiteX73" fmla="*/ 499004 w 1704975"/>
              <a:gd name="connsiteY73" fmla="*/ 226152 h 360363"/>
              <a:gd name="connsiteX74" fmla="*/ 486834 w 1704975"/>
              <a:gd name="connsiteY74" fmla="*/ 202903 h 360363"/>
              <a:gd name="connsiteX75" fmla="*/ 480484 w 1704975"/>
              <a:gd name="connsiteY75" fmla="*/ 204488 h 360363"/>
              <a:gd name="connsiteX76" fmla="*/ 474663 w 1704975"/>
              <a:gd name="connsiteY76" fmla="*/ 206073 h 360363"/>
              <a:gd name="connsiteX77" fmla="*/ 442384 w 1704975"/>
              <a:gd name="connsiteY77" fmla="*/ 212942 h 360363"/>
              <a:gd name="connsiteX78" fmla="*/ 377296 w 1704975"/>
              <a:gd name="connsiteY78" fmla="*/ 221396 h 360363"/>
              <a:gd name="connsiteX79" fmla="*/ 310621 w 1704975"/>
              <a:gd name="connsiteY79" fmla="*/ 221396 h 360363"/>
              <a:gd name="connsiteX80" fmla="*/ 245004 w 1704975"/>
              <a:gd name="connsiteY80" fmla="*/ 213999 h 360363"/>
              <a:gd name="connsiteX81" fmla="*/ 182563 w 1704975"/>
              <a:gd name="connsiteY81" fmla="*/ 197619 h 360363"/>
              <a:gd name="connsiteX82" fmla="*/ 123296 w 1704975"/>
              <a:gd name="connsiteY82" fmla="*/ 171727 h 360363"/>
              <a:gd name="connsiteX83" fmla="*/ 69321 w 1704975"/>
              <a:gd name="connsiteY83" fmla="*/ 136854 h 360363"/>
              <a:gd name="connsiteX84" fmla="*/ 22225 w 1704975"/>
              <a:gd name="connsiteY84" fmla="*/ 91412 h 360363"/>
              <a:gd name="connsiteX85" fmla="*/ 1588 w 1704975"/>
              <a:gd name="connsiteY85" fmla="*/ 63936 h 360363"/>
              <a:gd name="connsiteX86" fmla="*/ 0 w 1704975"/>
              <a:gd name="connsiteY86" fmla="*/ 60237 h 360363"/>
              <a:gd name="connsiteX87" fmla="*/ 1588 w 1704975"/>
              <a:gd name="connsiteY87" fmla="*/ 54953 h 360363"/>
              <a:gd name="connsiteX88" fmla="*/ 6879 w 1704975"/>
              <a:gd name="connsiteY88" fmla="*/ 50197 h 360363"/>
              <a:gd name="connsiteX89" fmla="*/ 12700 w 1704975"/>
              <a:gd name="connsiteY89" fmla="*/ 50197 h 360363"/>
              <a:gd name="connsiteX90" fmla="*/ 15346 w 1704975"/>
              <a:gd name="connsiteY90" fmla="*/ 52839 h 360363"/>
              <a:gd name="connsiteX91" fmla="*/ 38629 w 1704975"/>
              <a:gd name="connsiteY91" fmla="*/ 80844 h 360363"/>
              <a:gd name="connsiteX92" fmla="*/ 91546 w 1704975"/>
              <a:gd name="connsiteY92" fmla="*/ 127871 h 360363"/>
              <a:gd name="connsiteX93" fmla="*/ 151342 w 1704975"/>
              <a:gd name="connsiteY93" fmla="*/ 163802 h 360363"/>
              <a:gd name="connsiteX94" fmla="*/ 218017 w 1704975"/>
              <a:gd name="connsiteY94" fmla="*/ 188636 h 360363"/>
              <a:gd name="connsiteX95" fmla="*/ 252942 w 1704975"/>
              <a:gd name="connsiteY95" fmla="*/ 195505 h 360363"/>
              <a:gd name="connsiteX96" fmla="*/ 275696 w 1704975"/>
              <a:gd name="connsiteY96" fmla="*/ 199204 h 360363"/>
              <a:gd name="connsiteX97" fmla="*/ 321204 w 1704975"/>
              <a:gd name="connsiteY97" fmla="*/ 202903 h 360363"/>
              <a:gd name="connsiteX98" fmla="*/ 390525 w 1704975"/>
              <a:gd name="connsiteY98" fmla="*/ 200261 h 360363"/>
              <a:gd name="connsiteX99" fmla="*/ 436563 w 1704975"/>
              <a:gd name="connsiteY99" fmla="*/ 193392 h 360363"/>
              <a:gd name="connsiteX100" fmla="*/ 457200 w 1704975"/>
              <a:gd name="connsiteY100" fmla="*/ 189693 h 360363"/>
              <a:gd name="connsiteX101" fmla="*/ 477838 w 1704975"/>
              <a:gd name="connsiteY101" fmla="*/ 184937 h 360363"/>
              <a:gd name="connsiteX102" fmla="*/ 470959 w 1704975"/>
              <a:gd name="connsiteY102" fmla="*/ 168029 h 360363"/>
              <a:gd name="connsiteX103" fmla="*/ 460904 w 1704975"/>
              <a:gd name="connsiteY103" fmla="*/ 127343 h 360363"/>
              <a:gd name="connsiteX104" fmla="*/ 459317 w 1704975"/>
              <a:gd name="connsiteY104" fmla="*/ 96167 h 360363"/>
              <a:gd name="connsiteX105" fmla="*/ 462492 w 1704975"/>
              <a:gd name="connsiteY105" fmla="*/ 77145 h 360363"/>
              <a:gd name="connsiteX106" fmla="*/ 470959 w 1704975"/>
              <a:gd name="connsiteY106" fmla="*/ 60237 h 360363"/>
              <a:gd name="connsiteX107" fmla="*/ 483659 w 1704975"/>
              <a:gd name="connsiteY107" fmla="*/ 47027 h 360363"/>
              <a:gd name="connsiteX108" fmla="*/ 492654 w 1704975"/>
              <a:gd name="connsiteY108" fmla="*/ 42800 h 360363"/>
              <a:gd name="connsiteX109" fmla="*/ 495300 w 1704975"/>
              <a:gd name="connsiteY109" fmla="*/ 42800 h 360363"/>
              <a:gd name="connsiteX110" fmla="*/ 496888 w 1704975"/>
              <a:gd name="connsiteY110" fmla="*/ 42800 h 360363"/>
              <a:gd name="connsiteX111" fmla="*/ 511175 w 1704975"/>
              <a:gd name="connsiteY111" fmla="*/ 38044 h 360363"/>
              <a:gd name="connsiteX112" fmla="*/ 540809 w 1704975"/>
              <a:gd name="connsiteY112" fmla="*/ 39630 h 360363"/>
              <a:gd name="connsiteX113" fmla="*/ 566738 w 1704975"/>
              <a:gd name="connsiteY113" fmla="*/ 53896 h 360363"/>
              <a:gd name="connsiteX114" fmla="*/ 584200 w 1704975"/>
              <a:gd name="connsiteY114" fmla="*/ 78202 h 360363"/>
              <a:gd name="connsiteX115" fmla="*/ 587904 w 1704975"/>
              <a:gd name="connsiteY115" fmla="*/ 94582 h 360363"/>
              <a:gd name="connsiteX116" fmla="*/ 589492 w 1704975"/>
              <a:gd name="connsiteY116" fmla="*/ 105150 h 360363"/>
              <a:gd name="connsiteX117" fmla="*/ 587904 w 1704975"/>
              <a:gd name="connsiteY117" fmla="*/ 124701 h 360363"/>
              <a:gd name="connsiteX118" fmla="*/ 582613 w 1704975"/>
              <a:gd name="connsiteY118" fmla="*/ 141609 h 360363"/>
              <a:gd name="connsiteX119" fmla="*/ 572559 w 1704975"/>
              <a:gd name="connsiteY119" fmla="*/ 156933 h 360363"/>
              <a:gd name="connsiteX120" fmla="*/ 552979 w 1704975"/>
              <a:gd name="connsiteY120" fmla="*/ 174898 h 360363"/>
              <a:gd name="connsiteX121" fmla="*/ 518584 w 1704975"/>
              <a:gd name="connsiteY121" fmla="*/ 192335 h 360363"/>
              <a:gd name="connsiteX122" fmla="*/ 501121 w 1704975"/>
              <a:gd name="connsiteY122" fmla="*/ 198675 h 360363"/>
              <a:gd name="connsiteX123" fmla="*/ 502179 w 1704975"/>
              <a:gd name="connsiteY123" fmla="*/ 200789 h 360363"/>
              <a:gd name="connsiteX124" fmla="*/ 503238 w 1704975"/>
              <a:gd name="connsiteY124" fmla="*/ 202903 h 360363"/>
              <a:gd name="connsiteX125" fmla="*/ 514879 w 1704975"/>
              <a:gd name="connsiteY125" fmla="*/ 221925 h 360363"/>
              <a:gd name="connsiteX126" fmla="*/ 543984 w 1704975"/>
              <a:gd name="connsiteY126" fmla="*/ 257855 h 360363"/>
              <a:gd name="connsiteX127" fmla="*/ 560388 w 1704975"/>
              <a:gd name="connsiteY127" fmla="*/ 273179 h 360363"/>
              <a:gd name="connsiteX128" fmla="*/ 582613 w 1704975"/>
              <a:gd name="connsiteY128" fmla="*/ 291144 h 360363"/>
              <a:gd name="connsiteX129" fmla="*/ 632884 w 1704975"/>
              <a:gd name="connsiteY129" fmla="*/ 318620 h 360363"/>
              <a:gd name="connsiteX130" fmla="*/ 686859 w 1704975"/>
              <a:gd name="connsiteY130" fmla="*/ 335529 h 360363"/>
              <a:gd name="connsiteX131" fmla="*/ 744009 w 1704975"/>
              <a:gd name="connsiteY131" fmla="*/ 342926 h 360363"/>
              <a:gd name="connsiteX132" fmla="*/ 772584 w 1704975"/>
              <a:gd name="connsiteY132" fmla="*/ 342398 h 360363"/>
              <a:gd name="connsiteX133" fmla="*/ 796925 w 1704975"/>
              <a:gd name="connsiteY133" fmla="*/ 340813 h 360363"/>
              <a:gd name="connsiteX134" fmla="*/ 842434 w 1704975"/>
              <a:gd name="connsiteY134" fmla="*/ 332887 h 360363"/>
              <a:gd name="connsiteX135" fmla="*/ 885296 w 1704975"/>
              <a:gd name="connsiteY135" fmla="*/ 320205 h 360363"/>
              <a:gd name="connsiteX136" fmla="*/ 926042 w 1704975"/>
              <a:gd name="connsiteY136" fmla="*/ 302769 h 360363"/>
              <a:gd name="connsiteX137" fmla="*/ 983192 w 1704975"/>
              <a:gd name="connsiteY137" fmla="*/ 270537 h 360363"/>
              <a:gd name="connsiteX138" fmla="*/ 1057275 w 1704975"/>
              <a:gd name="connsiteY138" fmla="*/ 218226 h 360363"/>
              <a:gd name="connsiteX139" fmla="*/ 1093788 w 1704975"/>
              <a:gd name="connsiteY139" fmla="*/ 190750 h 360363"/>
              <a:gd name="connsiteX140" fmla="*/ 1077913 w 1704975"/>
              <a:gd name="connsiteY140" fmla="*/ 181767 h 360363"/>
              <a:gd name="connsiteX141" fmla="*/ 1050396 w 1704975"/>
              <a:gd name="connsiteY141" fmla="*/ 160631 h 360363"/>
              <a:gd name="connsiteX142" fmla="*/ 1029229 w 1704975"/>
              <a:gd name="connsiteY142" fmla="*/ 134212 h 360363"/>
              <a:gd name="connsiteX143" fmla="*/ 1015471 w 1704975"/>
              <a:gd name="connsiteY143" fmla="*/ 103565 h 360363"/>
              <a:gd name="connsiteX144" fmla="*/ 1012825 w 1704975"/>
              <a:gd name="connsiteY144" fmla="*/ 86656 h 360363"/>
              <a:gd name="connsiteX145" fmla="*/ 1012296 w 1704975"/>
              <a:gd name="connsiteY145" fmla="*/ 71861 h 360363"/>
              <a:gd name="connsiteX146" fmla="*/ 1022350 w 1704975"/>
              <a:gd name="connsiteY146" fmla="*/ 45970 h 360363"/>
              <a:gd name="connsiteX147" fmla="*/ 1041400 w 1704975"/>
              <a:gd name="connsiteY147" fmla="*/ 26948 h 360363"/>
              <a:gd name="connsiteX148" fmla="*/ 1065742 w 1704975"/>
              <a:gd name="connsiteY148" fmla="*/ 18494 h 360363"/>
              <a:gd name="connsiteX149" fmla="*/ 1079500 w 1704975"/>
              <a:gd name="connsiteY149" fmla="*/ 20608 h 360363"/>
              <a:gd name="connsiteX150" fmla="*/ 1079500 w 1704975"/>
              <a:gd name="connsiteY150" fmla="*/ 20079 h 360363"/>
              <a:gd name="connsiteX151" fmla="*/ 1080029 w 1704975"/>
              <a:gd name="connsiteY151" fmla="*/ 20079 h 360363"/>
              <a:gd name="connsiteX152" fmla="*/ 1081617 w 1704975"/>
              <a:gd name="connsiteY152" fmla="*/ 20608 h 360363"/>
              <a:gd name="connsiteX153" fmla="*/ 1083204 w 1704975"/>
              <a:gd name="connsiteY153" fmla="*/ 21664 h 360363"/>
              <a:gd name="connsiteX154" fmla="*/ 1086909 w 1704975"/>
              <a:gd name="connsiteY154" fmla="*/ 22193 h 360363"/>
              <a:gd name="connsiteX155" fmla="*/ 1090613 w 1704975"/>
              <a:gd name="connsiteY155" fmla="*/ 24306 h 360363"/>
              <a:gd name="connsiteX156" fmla="*/ 1102254 w 1704975"/>
              <a:gd name="connsiteY156" fmla="*/ 30647 h 360363"/>
              <a:gd name="connsiteX157" fmla="*/ 1120246 w 1704975"/>
              <a:gd name="connsiteY157" fmla="*/ 48084 h 360363"/>
              <a:gd name="connsiteX158" fmla="*/ 1132946 w 1704975"/>
              <a:gd name="connsiteY158" fmla="*/ 70276 h 360363"/>
              <a:gd name="connsiteX159" fmla="*/ 1140354 w 1704975"/>
              <a:gd name="connsiteY159" fmla="*/ 95111 h 360363"/>
              <a:gd name="connsiteX160" fmla="*/ 1142471 w 1704975"/>
              <a:gd name="connsiteY160" fmla="*/ 108321 h 360363"/>
              <a:gd name="connsiteX161" fmla="*/ 1145117 w 1704975"/>
              <a:gd name="connsiteY161" fmla="*/ 128399 h 360363"/>
              <a:gd name="connsiteX162" fmla="*/ 1141942 w 1704975"/>
              <a:gd name="connsiteY162" fmla="*/ 161160 h 360363"/>
              <a:gd name="connsiteX163" fmla="*/ 1132946 w 1704975"/>
              <a:gd name="connsiteY163" fmla="*/ 178597 h 360363"/>
              <a:gd name="connsiteX164" fmla="*/ 1124479 w 1704975"/>
              <a:gd name="connsiteY164" fmla="*/ 184937 h 360363"/>
              <a:gd name="connsiteX165" fmla="*/ 1147763 w 1704975"/>
              <a:gd name="connsiteY165" fmla="*/ 193920 h 360363"/>
              <a:gd name="connsiteX166" fmla="*/ 1173163 w 1704975"/>
              <a:gd name="connsiteY166" fmla="*/ 200261 h 360363"/>
              <a:gd name="connsiteX167" fmla="*/ 1196446 w 1704975"/>
              <a:gd name="connsiteY167" fmla="*/ 204488 h 360363"/>
              <a:gd name="connsiteX168" fmla="*/ 1245659 w 1704975"/>
              <a:gd name="connsiteY168" fmla="*/ 208715 h 360363"/>
              <a:gd name="connsiteX169" fmla="*/ 1294342 w 1704975"/>
              <a:gd name="connsiteY169" fmla="*/ 205545 h 360363"/>
              <a:gd name="connsiteX170" fmla="*/ 1341967 w 1704975"/>
              <a:gd name="connsiteY170" fmla="*/ 197619 h 360363"/>
              <a:gd name="connsiteX171" fmla="*/ 1365779 w 1704975"/>
              <a:gd name="connsiteY171" fmla="*/ 192335 h 360363"/>
              <a:gd name="connsiteX172" fmla="*/ 1412875 w 1704975"/>
              <a:gd name="connsiteY172" fmla="*/ 179653 h 360363"/>
              <a:gd name="connsiteX173" fmla="*/ 1502304 w 1704975"/>
              <a:gd name="connsiteY173" fmla="*/ 143194 h 360363"/>
              <a:gd name="connsiteX174" fmla="*/ 1585913 w 1704975"/>
              <a:gd name="connsiteY174" fmla="*/ 95111 h 360363"/>
              <a:gd name="connsiteX175" fmla="*/ 1662642 w 1704975"/>
              <a:gd name="connsiteY175" fmla="*/ 35931 h 360363"/>
              <a:gd name="connsiteX176" fmla="*/ 1698096 w 1704975"/>
              <a:gd name="connsiteY176" fmla="*/ 1585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704975" h="360363">
                <a:moveTo>
                  <a:pt x="526118" y="47625"/>
                </a:moveTo>
                <a:lnTo>
                  <a:pt x="509508" y="49213"/>
                </a:lnTo>
                <a:lnTo>
                  <a:pt x="499864" y="51329"/>
                </a:lnTo>
                <a:lnTo>
                  <a:pt x="499329" y="52388"/>
                </a:lnTo>
                <a:lnTo>
                  <a:pt x="497721" y="52917"/>
                </a:lnTo>
                <a:lnTo>
                  <a:pt x="490756" y="57679"/>
                </a:lnTo>
                <a:lnTo>
                  <a:pt x="480576" y="68792"/>
                </a:lnTo>
                <a:lnTo>
                  <a:pt x="473075" y="91017"/>
                </a:lnTo>
                <a:lnTo>
                  <a:pt x="475218" y="127529"/>
                </a:lnTo>
                <a:lnTo>
                  <a:pt x="485934" y="164571"/>
                </a:lnTo>
                <a:lnTo>
                  <a:pt x="492899" y="180975"/>
                </a:lnTo>
                <a:lnTo>
                  <a:pt x="496114" y="179917"/>
                </a:lnTo>
                <a:lnTo>
                  <a:pt x="499864" y="178329"/>
                </a:lnTo>
                <a:lnTo>
                  <a:pt x="513795" y="174625"/>
                </a:lnTo>
                <a:lnTo>
                  <a:pt x="540048" y="161925"/>
                </a:lnTo>
                <a:lnTo>
                  <a:pt x="551835" y="152400"/>
                </a:lnTo>
                <a:lnTo>
                  <a:pt x="557729" y="122767"/>
                </a:lnTo>
                <a:lnTo>
                  <a:pt x="558800" y="89429"/>
                </a:lnTo>
                <a:lnTo>
                  <a:pt x="555586" y="71967"/>
                </a:lnTo>
                <a:lnTo>
                  <a:pt x="548620" y="59796"/>
                </a:lnTo>
                <a:lnTo>
                  <a:pt x="539512" y="51329"/>
                </a:lnTo>
                <a:close/>
                <a:moveTo>
                  <a:pt x="1054345" y="28575"/>
                </a:moveTo>
                <a:lnTo>
                  <a:pt x="1040729" y="37103"/>
                </a:lnTo>
                <a:lnTo>
                  <a:pt x="1033920" y="54159"/>
                </a:lnTo>
                <a:lnTo>
                  <a:pt x="1033920" y="65352"/>
                </a:lnTo>
                <a:lnTo>
                  <a:pt x="1030255" y="72280"/>
                </a:lnTo>
                <a:lnTo>
                  <a:pt x="1027112" y="85605"/>
                </a:lnTo>
                <a:lnTo>
                  <a:pt x="1028683" y="96798"/>
                </a:lnTo>
                <a:lnTo>
                  <a:pt x="1034444" y="108524"/>
                </a:lnTo>
                <a:lnTo>
                  <a:pt x="1039681" y="113321"/>
                </a:lnTo>
                <a:lnTo>
                  <a:pt x="1049108" y="130909"/>
                </a:lnTo>
                <a:lnTo>
                  <a:pt x="1075294" y="157026"/>
                </a:lnTo>
                <a:lnTo>
                  <a:pt x="1091005" y="167685"/>
                </a:lnTo>
                <a:lnTo>
                  <a:pt x="1097813" y="171949"/>
                </a:lnTo>
                <a:lnTo>
                  <a:pt x="1105669" y="176213"/>
                </a:lnTo>
                <a:lnTo>
                  <a:pt x="1107240" y="173548"/>
                </a:lnTo>
                <a:lnTo>
                  <a:pt x="1109335" y="173015"/>
                </a:lnTo>
                <a:lnTo>
                  <a:pt x="1114572" y="171416"/>
                </a:lnTo>
                <a:lnTo>
                  <a:pt x="1122951" y="164487"/>
                </a:lnTo>
                <a:lnTo>
                  <a:pt x="1128712" y="149031"/>
                </a:lnTo>
                <a:lnTo>
                  <a:pt x="1127141" y="106925"/>
                </a:lnTo>
                <a:lnTo>
                  <a:pt x="1122951" y="87737"/>
                </a:lnTo>
                <a:lnTo>
                  <a:pt x="1117714" y="71214"/>
                </a:lnTo>
                <a:lnTo>
                  <a:pt x="1101479" y="42433"/>
                </a:lnTo>
                <a:lnTo>
                  <a:pt x="1088910" y="31773"/>
                </a:lnTo>
                <a:lnTo>
                  <a:pt x="1075294" y="28575"/>
                </a:lnTo>
                <a:close/>
                <a:moveTo>
                  <a:pt x="1700213" y="0"/>
                </a:moveTo>
                <a:lnTo>
                  <a:pt x="1704975" y="4756"/>
                </a:lnTo>
                <a:lnTo>
                  <a:pt x="1703388" y="6869"/>
                </a:lnTo>
                <a:lnTo>
                  <a:pt x="1679046" y="33817"/>
                </a:lnTo>
                <a:lnTo>
                  <a:pt x="1624542" y="82958"/>
                </a:lnTo>
                <a:lnTo>
                  <a:pt x="1564746" y="127343"/>
                </a:lnTo>
                <a:lnTo>
                  <a:pt x="1499659" y="164858"/>
                </a:lnTo>
                <a:lnTo>
                  <a:pt x="1431396" y="195505"/>
                </a:lnTo>
                <a:lnTo>
                  <a:pt x="1359429" y="216641"/>
                </a:lnTo>
                <a:lnTo>
                  <a:pt x="1287463" y="227209"/>
                </a:lnTo>
                <a:lnTo>
                  <a:pt x="1213379" y="226680"/>
                </a:lnTo>
                <a:lnTo>
                  <a:pt x="1176867" y="220868"/>
                </a:lnTo>
                <a:lnTo>
                  <a:pt x="1159934" y="216641"/>
                </a:lnTo>
                <a:lnTo>
                  <a:pt x="1123421" y="204488"/>
                </a:lnTo>
                <a:lnTo>
                  <a:pt x="1105429" y="197090"/>
                </a:lnTo>
                <a:lnTo>
                  <a:pt x="1083734" y="220868"/>
                </a:lnTo>
                <a:lnTo>
                  <a:pt x="1035050" y="264196"/>
                </a:lnTo>
                <a:lnTo>
                  <a:pt x="980546" y="300655"/>
                </a:lnTo>
                <a:lnTo>
                  <a:pt x="920750" y="329188"/>
                </a:lnTo>
                <a:lnTo>
                  <a:pt x="857779" y="349795"/>
                </a:lnTo>
                <a:lnTo>
                  <a:pt x="792692" y="360363"/>
                </a:lnTo>
                <a:lnTo>
                  <a:pt x="728134" y="359835"/>
                </a:lnTo>
                <a:lnTo>
                  <a:pt x="664104" y="348210"/>
                </a:lnTo>
                <a:lnTo>
                  <a:pt x="633942" y="337114"/>
                </a:lnTo>
                <a:lnTo>
                  <a:pt x="610659" y="327075"/>
                </a:lnTo>
                <a:lnTo>
                  <a:pt x="567267" y="299598"/>
                </a:lnTo>
                <a:lnTo>
                  <a:pt x="529167" y="266310"/>
                </a:lnTo>
                <a:lnTo>
                  <a:pt x="499004" y="226152"/>
                </a:lnTo>
                <a:lnTo>
                  <a:pt x="486834" y="202903"/>
                </a:lnTo>
                <a:lnTo>
                  <a:pt x="480484" y="204488"/>
                </a:lnTo>
                <a:lnTo>
                  <a:pt x="474663" y="206073"/>
                </a:lnTo>
                <a:lnTo>
                  <a:pt x="442384" y="212942"/>
                </a:lnTo>
                <a:lnTo>
                  <a:pt x="377296" y="221396"/>
                </a:lnTo>
                <a:lnTo>
                  <a:pt x="310621" y="221396"/>
                </a:lnTo>
                <a:lnTo>
                  <a:pt x="245004" y="213999"/>
                </a:lnTo>
                <a:lnTo>
                  <a:pt x="182563" y="197619"/>
                </a:lnTo>
                <a:lnTo>
                  <a:pt x="123296" y="171727"/>
                </a:lnTo>
                <a:lnTo>
                  <a:pt x="69321" y="136854"/>
                </a:lnTo>
                <a:lnTo>
                  <a:pt x="22225" y="91412"/>
                </a:lnTo>
                <a:lnTo>
                  <a:pt x="1588" y="63936"/>
                </a:lnTo>
                <a:lnTo>
                  <a:pt x="0" y="60237"/>
                </a:lnTo>
                <a:lnTo>
                  <a:pt x="1588" y="54953"/>
                </a:lnTo>
                <a:lnTo>
                  <a:pt x="6879" y="50197"/>
                </a:lnTo>
                <a:lnTo>
                  <a:pt x="12700" y="50197"/>
                </a:lnTo>
                <a:lnTo>
                  <a:pt x="15346" y="52839"/>
                </a:lnTo>
                <a:lnTo>
                  <a:pt x="38629" y="80844"/>
                </a:lnTo>
                <a:lnTo>
                  <a:pt x="91546" y="127871"/>
                </a:lnTo>
                <a:lnTo>
                  <a:pt x="151342" y="163802"/>
                </a:lnTo>
                <a:lnTo>
                  <a:pt x="218017" y="188636"/>
                </a:lnTo>
                <a:lnTo>
                  <a:pt x="252942" y="195505"/>
                </a:lnTo>
                <a:lnTo>
                  <a:pt x="275696" y="199204"/>
                </a:lnTo>
                <a:lnTo>
                  <a:pt x="321204" y="202903"/>
                </a:lnTo>
                <a:lnTo>
                  <a:pt x="390525" y="200261"/>
                </a:lnTo>
                <a:lnTo>
                  <a:pt x="436563" y="193392"/>
                </a:lnTo>
                <a:lnTo>
                  <a:pt x="457200" y="189693"/>
                </a:lnTo>
                <a:lnTo>
                  <a:pt x="477838" y="184937"/>
                </a:lnTo>
                <a:lnTo>
                  <a:pt x="470959" y="168029"/>
                </a:lnTo>
                <a:lnTo>
                  <a:pt x="460904" y="127343"/>
                </a:lnTo>
                <a:lnTo>
                  <a:pt x="459317" y="96167"/>
                </a:lnTo>
                <a:lnTo>
                  <a:pt x="462492" y="77145"/>
                </a:lnTo>
                <a:lnTo>
                  <a:pt x="470959" y="60237"/>
                </a:lnTo>
                <a:lnTo>
                  <a:pt x="483659" y="47027"/>
                </a:lnTo>
                <a:lnTo>
                  <a:pt x="492654" y="42800"/>
                </a:lnTo>
                <a:lnTo>
                  <a:pt x="495300" y="42800"/>
                </a:lnTo>
                <a:lnTo>
                  <a:pt x="496888" y="42800"/>
                </a:lnTo>
                <a:lnTo>
                  <a:pt x="511175" y="38044"/>
                </a:lnTo>
                <a:lnTo>
                  <a:pt x="540809" y="39630"/>
                </a:lnTo>
                <a:lnTo>
                  <a:pt x="566738" y="53896"/>
                </a:lnTo>
                <a:lnTo>
                  <a:pt x="584200" y="78202"/>
                </a:lnTo>
                <a:lnTo>
                  <a:pt x="587904" y="94582"/>
                </a:lnTo>
                <a:lnTo>
                  <a:pt x="589492" y="105150"/>
                </a:lnTo>
                <a:lnTo>
                  <a:pt x="587904" y="124701"/>
                </a:lnTo>
                <a:lnTo>
                  <a:pt x="582613" y="141609"/>
                </a:lnTo>
                <a:lnTo>
                  <a:pt x="572559" y="156933"/>
                </a:lnTo>
                <a:lnTo>
                  <a:pt x="552979" y="174898"/>
                </a:lnTo>
                <a:lnTo>
                  <a:pt x="518584" y="192335"/>
                </a:lnTo>
                <a:lnTo>
                  <a:pt x="501121" y="198675"/>
                </a:lnTo>
                <a:lnTo>
                  <a:pt x="502179" y="200789"/>
                </a:lnTo>
                <a:lnTo>
                  <a:pt x="503238" y="202903"/>
                </a:lnTo>
                <a:lnTo>
                  <a:pt x="514879" y="221925"/>
                </a:lnTo>
                <a:lnTo>
                  <a:pt x="543984" y="257855"/>
                </a:lnTo>
                <a:lnTo>
                  <a:pt x="560388" y="273179"/>
                </a:lnTo>
                <a:lnTo>
                  <a:pt x="582613" y="291144"/>
                </a:lnTo>
                <a:lnTo>
                  <a:pt x="632884" y="318620"/>
                </a:lnTo>
                <a:lnTo>
                  <a:pt x="686859" y="335529"/>
                </a:lnTo>
                <a:lnTo>
                  <a:pt x="744009" y="342926"/>
                </a:lnTo>
                <a:lnTo>
                  <a:pt x="772584" y="342398"/>
                </a:lnTo>
                <a:lnTo>
                  <a:pt x="796925" y="340813"/>
                </a:lnTo>
                <a:lnTo>
                  <a:pt x="842434" y="332887"/>
                </a:lnTo>
                <a:lnTo>
                  <a:pt x="885296" y="320205"/>
                </a:lnTo>
                <a:lnTo>
                  <a:pt x="926042" y="302769"/>
                </a:lnTo>
                <a:lnTo>
                  <a:pt x="983192" y="270537"/>
                </a:lnTo>
                <a:lnTo>
                  <a:pt x="1057275" y="218226"/>
                </a:lnTo>
                <a:lnTo>
                  <a:pt x="1093788" y="190750"/>
                </a:lnTo>
                <a:lnTo>
                  <a:pt x="1077913" y="181767"/>
                </a:lnTo>
                <a:lnTo>
                  <a:pt x="1050396" y="160631"/>
                </a:lnTo>
                <a:lnTo>
                  <a:pt x="1029229" y="134212"/>
                </a:lnTo>
                <a:lnTo>
                  <a:pt x="1015471" y="103565"/>
                </a:lnTo>
                <a:lnTo>
                  <a:pt x="1012825" y="86656"/>
                </a:lnTo>
                <a:lnTo>
                  <a:pt x="1012296" y="71861"/>
                </a:lnTo>
                <a:lnTo>
                  <a:pt x="1022350" y="45970"/>
                </a:lnTo>
                <a:lnTo>
                  <a:pt x="1041400" y="26948"/>
                </a:lnTo>
                <a:lnTo>
                  <a:pt x="1065742" y="18494"/>
                </a:lnTo>
                <a:lnTo>
                  <a:pt x="1079500" y="20608"/>
                </a:lnTo>
                <a:lnTo>
                  <a:pt x="1079500" y="20079"/>
                </a:lnTo>
                <a:lnTo>
                  <a:pt x="1080029" y="20079"/>
                </a:lnTo>
                <a:lnTo>
                  <a:pt x="1081617" y="20608"/>
                </a:lnTo>
                <a:lnTo>
                  <a:pt x="1083204" y="21664"/>
                </a:lnTo>
                <a:lnTo>
                  <a:pt x="1086909" y="22193"/>
                </a:lnTo>
                <a:lnTo>
                  <a:pt x="1090613" y="24306"/>
                </a:lnTo>
                <a:lnTo>
                  <a:pt x="1102254" y="30647"/>
                </a:lnTo>
                <a:lnTo>
                  <a:pt x="1120246" y="48084"/>
                </a:lnTo>
                <a:lnTo>
                  <a:pt x="1132946" y="70276"/>
                </a:lnTo>
                <a:lnTo>
                  <a:pt x="1140354" y="95111"/>
                </a:lnTo>
                <a:lnTo>
                  <a:pt x="1142471" y="108321"/>
                </a:lnTo>
                <a:lnTo>
                  <a:pt x="1145117" y="128399"/>
                </a:lnTo>
                <a:lnTo>
                  <a:pt x="1141942" y="161160"/>
                </a:lnTo>
                <a:lnTo>
                  <a:pt x="1132946" y="178597"/>
                </a:lnTo>
                <a:lnTo>
                  <a:pt x="1124479" y="184937"/>
                </a:lnTo>
                <a:lnTo>
                  <a:pt x="1147763" y="193920"/>
                </a:lnTo>
                <a:lnTo>
                  <a:pt x="1173163" y="200261"/>
                </a:lnTo>
                <a:lnTo>
                  <a:pt x="1196446" y="204488"/>
                </a:lnTo>
                <a:lnTo>
                  <a:pt x="1245659" y="208715"/>
                </a:lnTo>
                <a:lnTo>
                  <a:pt x="1294342" y="205545"/>
                </a:lnTo>
                <a:lnTo>
                  <a:pt x="1341967" y="197619"/>
                </a:lnTo>
                <a:lnTo>
                  <a:pt x="1365779" y="192335"/>
                </a:lnTo>
                <a:lnTo>
                  <a:pt x="1412875" y="179653"/>
                </a:lnTo>
                <a:lnTo>
                  <a:pt x="1502304" y="143194"/>
                </a:lnTo>
                <a:lnTo>
                  <a:pt x="1585913" y="95111"/>
                </a:lnTo>
                <a:lnTo>
                  <a:pt x="1662642" y="35931"/>
                </a:lnTo>
                <a:lnTo>
                  <a:pt x="1698096" y="1585"/>
                </a:lnTo>
                <a:close/>
              </a:path>
            </a:pathLst>
          </a:custGeom>
          <a:solidFill>
            <a:srgbClr val="44546A"/>
          </a:solidFill>
          <a:ln>
            <a:noFill/>
          </a:ln>
        </p:spPr>
        <p:txBody>
          <a:bodyPr vert="horz" wrap="square" lIns="91440" tIns="45720" rIns="91440" bIns="45720" numCol="1" anchor="t" anchorCtr="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 name="Freeform: Shape 46"/>
          <p:cNvSpPr>
            <a:spLocks/>
          </p:cNvSpPr>
          <p:nvPr/>
        </p:nvSpPr>
        <p:spPr bwMode="auto">
          <a:xfrm>
            <a:off x="3741059" y="3995738"/>
            <a:ext cx="803275" cy="1436688"/>
          </a:xfrm>
          <a:custGeom>
            <a:avLst/>
            <a:gdLst>
              <a:gd name="connsiteX0" fmla="*/ 321181 w 803275"/>
              <a:gd name="connsiteY0" fmla="*/ 996950 h 1436688"/>
              <a:gd name="connsiteX1" fmla="*/ 292845 w 803275"/>
              <a:gd name="connsiteY1" fmla="*/ 1006412 h 1436688"/>
              <a:gd name="connsiteX2" fmla="*/ 267132 w 803275"/>
              <a:gd name="connsiteY2" fmla="*/ 1023759 h 1436688"/>
              <a:gd name="connsiteX3" fmla="*/ 255588 w 803275"/>
              <a:gd name="connsiteY3" fmla="*/ 1034798 h 1436688"/>
              <a:gd name="connsiteX4" fmla="*/ 256638 w 803275"/>
              <a:gd name="connsiteY4" fmla="*/ 1034798 h 1436688"/>
              <a:gd name="connsiteX5" fmla="*/ 257162 w 803275"/>
              <a:gd name="connsiteY5" fmla="*/ 1035849 h 1436688"/>
              <a:gd name="connsiteX6" fmla="*/ 275528 w 803275"/>
              <a:gd name="connsiteY6" fmla="*/ 1052145 h 1436688"/>
              <a:gd name="connsiteX7" fmla="*/ 307013 w 803275"/>
              <a:gd name="connsiteY7" fmla="*/ 1072120 h 1436688"/>
              <a:gd name="connsiteX8" fmla="*/ 331151 w 803275"/>
              <a:gd name="connsiteY8" fmla="*/ 1076325 h 1436688"/>
              <a:gd name="connsiteX9" fmla="*/ 344269 w 803275"/>
              <a:gd name="connsiteY9" fmla="*/ 1074223 h 1436688"/>
              <a:gd name="connsiteX10" fmla="*/ 356338 w 803275"/>
              <a:gd name="connsiteY10" fmla="*/ 1070543 h 1436688"/>
              <a:gd name="connsiteX11" fmla="*/ 373655 w 803275"/>
              <a:gd name="connsiteY11" fmla="*/ 1053722 h 1436688"/>
              <a:gd name="connsiteX12" fmla="*/ 381001 w 803275"/>
              <a:gd name="connsiteY12" fmla="*/ 1032695 h 1436688"/>
              <a:gd name="connsiteX13" fmla="*/ 377853 w 803275"/>
              <a:gd name="connsiteY13" fmla="*/ 1016925 h 1436688"/>
              <a:gd name="connsiteX14" fmla="*/ 372081 w 803275"/>
              <a:gd name="connsiteY14" fmla="*/ 1007463 h 1436688"/>
              <a:gd name="connsiteX15" fmla="*/ 367358 w 803275"/>
              <a:gd name="connsiteY15" fmla="*/ 1003784 h 1436688"/>
              <a:gd name="connsiteX16" fmla="*/ 352140 w 803275"/>
              <a:gd name="connsiteY16" fmla="*/ 998527 h 1436688"/>
              <a:gd name="connsiteX17" fmla="*/ 305330 w 803275"/>
              <a:gd name="connsiteY17" fmla="*/ 203200 h 1436688"/>
              <a:gd name="connsiteX18" fmla="*/ 277813 w 803275"/>
              <a:gd name="connsiteY18" fmla="*/ 204788 h 1436688"/>
              <a:gd name="connsiteX19" fmla="*/ 281517 w 803275"/>
              <a:gd name="connsiteY19" fmla="*/ 218546 h 1436688"/>
              <a:gd name="connsiteX20" fmla="*/ 292101 w 803275"/>
              <a:gd name="connsiteY20" fmla="*/ 246063 h 1436688"/>
              <a:gd name="connsiteX21" fmla="*/ 309034 w 803275"/>
              <a:gd name="connsiteY21" fmla="*/ 268817 h 1436688"/>
              <a:gd name="connsiteX22" fmla="*/ 326496 w 803275"/>
              <a:gd name="connsiteY22" fmla="*/ 279930 h 1436688"/>
              <a:gd name="connsiteX23" fmla="*/ 340255 w 803275"/>
              <a:gd name="connsiteY23" fmla="*/ 284163 h 1436688"/>
              <a:gd name="connsiteX24" fmla="*/ 348721 w 803275"/>
              <a:gd name="connsiteY24" fmla="*/ 284163 h 1436688"/>
              <a:gd name="connsiteX25" fmla="*/ 361421 w 803275"/>
              <a:gd name="connsiteY25" fmla="*/ 283105 h 1436688"/>
              <a:gd name="connsiteX26" fmla="*/ 380471 w 803275"/>
              <a:gd name="connsiteY26" fmla="*/ 270934 h 1436688"/>
              <a:gd name="connsiteX27" fmla="*/ 392113 w 803275"/>
              <a:gd name="connsiteY27" fmla="*/ 251884 h 1436688"/>
              <a:gd name="connsiteX28" fmla="*/ 392113 w 803275"/>
              <a:gd name="connsiteY28" fmla="*/ 231246 h 1436688"/>
              <a:gd name="connsiteX29" fmla="*/ 386821 w 803275"/>
              <a:gd name="connsiteY29" fmla="*/ 221721 h 1436688"/>
              <a:gd name="connsiteX30" fmla="*/ 359834 w 803275"/>
              <a:gd name="connsiteY30" fmla="*/ 211667 h 1436688"/>
              <a:gd name="connsiteX31" fmla="*/ 479954 w 803275"/>
              <a:gd name="connsiteY31" fmla="*/ 0 h 1436688"/>
              <a:gd name="connsiteX32" fmla="*/ 516467 w 803275"/>
              <a:gd name="connsiteY32" fmla="*/ 0 h 1436688"/>
              <a:gd name="connsiteX33" fmla="*/ 552979 w 803275"/>
              <a:gd name="connsiteY33" fmla="*/ 5296 h 1436688"/>
              <a:gd name="connsiteX34" fmla="*/ 588963 w 803275"/>
              <a:gd name="connsiteY34" fmla="*/ 16946 h 1436688"/>
              <a:gd name="connsiteX35" fmla="*/ 623358 w 803275"/>
              <a:gd name="connsiteY35" fmla="*/ 33362 h 1436688"/>
              <a:gd name="connsiteX36" fmla="*/ 639233 w 803275"/>
              <a:gd name="connsiteY36" fmla="*/ 43424 h 1436688"/>
              <a:gd name="connsiteX37" fmla="*/ 641350 w 803275"/>
              <a:gd name="connsiteY37" fmla="*/ 45542 h 1436688"/>
              <a:gd name="connsiteX38" fmla="*/ 642938 w 803275"/>
              <a:gd name="connsiteY38" fmla="*/ 51897 h 1436688"/>
              <a:gd name="connsiteX39" fmla="*/ 640292 w 803275"/>
              <a:gd name="connsiteY39" fmla="*/ 57192 h 1436688"/>
              <a:gd name="connsiteX40" fmla="*/ 634471 w 803275"/>
              <a:gd name="connsiteY40" fmla="*/ 58781 h 1436688"/>
              <a:gd name="connsiteX41" fmla="*/ 631825 w 803275"/>
              <a:gd name="connsiteY41" fmla="*/ 57192 h 1436688"/>
              <a:gd name="connsiteX42" fmla="*/ 604838 w 803275"/>
              <a:gd name="connsiteY42" fmla="*/ 42365 h 1436688"/>
              <a:gd name="connsiteX43" fmla="*/ 549275 w 803275"/>
              <a:gd name="connsiteY43" fmla="*/ 22771 h 1436688"/>
              <a:gd name="connsiteX44" fmla="*/ 492125 w 803275"/>
              <a:gd name="connsiteY44" fmla="*/ 15887 h 1436688"/>
              <a:gd name="connsiteX45" fmla="*/ 448733 w 803275"/>
              <a:gd name="connsiteY45" fmla="*/ 21182 h 1436688"/>
              <a:gd name="connsiteX46" fmla="*/ 419629 w 803275"/>
              <a:gd name="connsiteY46" fmla="*/ 29655 h 1436688"/>
              <a:gd name="connsiteX47" fmla="*/ 405342 w 803275"/>
              <a:gd name="connsiteY47" fmla="*/ 34951 h 1436688"/>
              <a:gd name="connsiteX48" fmla="*/ 382588 w 803275"/>
              <a:gd name="connsiteY48" fmla="*/ 45542 h 1436688"/>
              <a:gd name="connsiteX49" fmla="*/ 338138 w 803275"/>
              <a:gd name="connsiteY49" fmla="*/ 76786 h 1436688"/>
              <a:gd name="connsiteX50" fmla="*/ 301096 w 803275"/>
              <a:gd name="connsiteY50" fmla="*/ 116503 h 1436688"/>
              <a:gd name="connsiteX51" fmla="*/ 282046 w 803275"/>
              <a:gd name="connsiteY51" fmla="*/ 150924 h 1436688"/>
              <a:gd name="connsiteX52" fmla="*/ 274638 w 803275"/>
              <a:gd name="connsiteY52" fmla="*/ 175813 h 1436688"/>
              <a:gd name="connsiteX53" fmla="*/ 273050 w 803275"/>
              <a:gd name="connsiteY53" fmla="*/ 187993 h 1436688"/>
              <a:gd name="connsiteX54" fmla="*/ 296333 w 803275"/>
              <a:gd name="connsiteY54" fmla="*/ 187463 h 1436688"/>
              <a:gd name="connsiteX55" fmla="*/ 345017 w 803275"/>
              <a:gd name="connsiteY55" fmla="*/ 194877 h 1436688"/>
              <a:gd name="connsiteX56" fmla="*/ 370417 w 803275"/>
              <a:gd name="connsiteY56" fmla="*/ 203350 h 1436688"/>
              <a:gd name="connsiteX57" fmla="*/ 370946 w 803275"/>
              <a:gd name="connsiteY57" fmla="*/ 203350 h 1436688"/>
              <a:gd name="connsiteX58" fmla="*/ 381000 w 803275"/>
              <a:gd name="connsiteY58" fmla="*/ 205468 h 1436688"/>
              <a:gd name="connsiteX59" fmla="*/ 387879 w 803275"/>
              <a:gd name="connsiteY59" fmla="*/ 210764 h 1436688"/>
              <a:gd name="connsiteX60" fmla="*/ 392642 w 803275"/>
              <a:gd name="connsiteY60" fmla="*/ 212353 h 1436688"/>
              <a:gd name="connsiteX61" fmla="*/ 396346 w 803275"/>
              <a:gd name="connsiteY61" fmla="*/ 215000 h 1436688"/>
              <a:gd name="connsiteX62" fmla="*/ 399521 w 803275"/>
              <a:gd name="connsiteY62" fmla="*/ 217648 h 1436688"/>
              <a:gd name="connsiteX63" fmla="*/ 397933 w 803275"/>
              <a:gd name="connsiteY63" fmla="*/ 221885 h 1436688"/>
              <a:gd name="connsiteX64" fmla="*/ 402167 w 803275"/>
              <a:gd name="connsiteY64" fmla="*/ 231417 h 1436688"/>
              <a:gd name="connsiteX65" fmla="*/ 403754 w 803275"/>
              <a:gd name="connsiteY65" fmla="*/ 253128 h 1436688"/>
              <a:gd name="connsiteX66" fmla="*/ 396346 w 803275"/>
              <a:gd name="connsiteY66" fmla="*/ 274311 h 1436688"/>
              <a:gd name="connsiteX67" fmla="*/ 382058 w 803275"/>
              <a:gd name="connsiteY67" fmla="*/ 291257 h 1436688"/>
              <a:gd name="connsiteX68" fmla="*/ 370946 w 803275"/>
              <a:gd name="connsiteY68" fmla="*/ 295493 h 1436688"/>
              <a:gd name="connsiteX69" fmla="*/ 361950 w 803275"/>
              <a:gd name="connsiteY69" fmla="*/ 298670 h 1436688"/>
              <a:gd name="connsiteX70" fmla="*/ 344488 w 803275"/>
              <a:gd name="connsiteY70" fmla="*/ 300789 h 1436688"/>
              <a:gd name="connsiteX71" fmla="*/ 327554 w 803275"/>
              <a:gd name="connsiteY71" fmla="*/ 297611 h 1436688"/>
              <a:gd name="connsiteX72" fmla="*/ 312738 w 803275"/>
              <a:gd name="connsiteY72" fmla="*/ 291786 h 1436688"/>
              <a:gd name="connsiteX73" fmla="*/ 292629 w 803275"/>
              <a:gd name="connsiteY73" fmla="*/ 275899 h 1436688"/>
              <a:gd name="connsiteX74" fmla="*/ 273579 w 803275"/>
              <a:gd name="connsiteY74" fmla="*/ 246774 h 1436688"/>
              <a:gd name="connsiteX75" fmla="*/ 267758 w 803275"/>
              <a:gd name="connsiteY75" fmla="*/ 229828 h 1436688"/>
              <a:gd name="connsiteX76" fmla="*/ 262996 w 803275"/>
              <a:gd name="connsiteY76" fmla="*/ 218707 h 1436688"/>
              <a:gd name="connsiteX77" fmla="*/ 260879 w 803275"/>
              <a:gd name="connsiteY77" fmla="*/ 207057 h 1436688"/>
              <a:gd name="connsiteX78" fmla="*/ 238654 w 803275"/>
              <a:gd name="connsiteY78" fmla="*/ 210764 h 1436688"/>
              <a:gd name="connsiteX79" fmla="*/ 195792 w 803275"/>
              <a:gd name="connsiteY79" fmla="*/ 225592 h 1436688"/>
              <a:gd name="connsiteX80" fmla="*/ 155575 w 803275"/>
              <a:gd name="connsiteY80" fmla="*/ 246244 h 1436688"/>
              <a:gd name="connsiteX81" fmla="*/ 119063 w 803275"/>
              <a:gd name="connsiteY81" fmla="*/ 274311 h 1436688"/>
              <a:gd name="connsiteX82" fmla="*/ 103188 w 803275"/>
              <a:gd name="connsiteY82" fmla="*/ 290197 h 1436688"/>
              <a:gd name="connsiteX83" fmla="*/ 89958 w 803275"/>
              <a:gd name="connsiteY83" fmla="*/ 304495 h 1436688"/>
              <a:gd name="connsiteX84" fmla="*/ 67733 w 803275"/>
              <a:gd name="connsiteY84" fmla="*/ 335739 h 1436688"/>
              <a:gd name="connsiteX85" fmla="*/ 50271 w 803275"/>
              <a:gd name="connsiteY85" fmla="*/ 369631 h 1436688"/>
              <a:gd name="connsiteX86" fmla="*/ 36513 w 803275"/>
              <a:gd name="connsiteY86" fmla="*/ 404582 h 1436688"/>
              <a:gd name="connsiteX87" fmla="*/ 22225 w 803275"/>
              <a:gd name="connsiteY87" fmla="*/ 459126 h 1436688"/>
              <a:gd name="connsiteX88" fmla="*/ 16404 w 803275"/>
              <a:gd name="connsiteY88" fmla="*/ 535382 h 1436688"/>
              <a:gd name="connsiteX89" fmla="*/ 17463 w 803275"/>
              <a:gd name="connsiteY89" fmla="*/ 573510 h 1436688"/>
              <a:gd name="connsiteX90" fmla="*/ 20638 w 803275"/>
              <a:gd name="connsiteY90" fmla="*/ 607402 h 1436688"/>
              <a:gd name="connsiteX91" fmla="*/ 32808 w 803275"/>
              <a:gd name="connsiteY91" fmla="*/ 672008 h 1436688"/>
              <a:gd name="connsiteX92" fmla="*/ 51858 w 803275"/>
              <a:gd name="connsiteY92" fmla="*/ 733437 h 1436688"/>
              <a:gd name="connsiteX93" fmla="*/ 77258 w 803275"/>
              <a:gd name="connsiteY93" fmla="*/ 792217 h 1436688"/>
              <a:gd name="connsiteX94" fmla="*/ 107421 w 803275"/>
              <a:gd name="connsiteY94" fmla="*/ 848880 h 1436688"/>
              <a:gd name="connsiteX95" fmla="*/ 142875 w 803275"/>
              <a:gd name="connsiteY95" fmla="*/ 901836 h 1436688"/>
              <a:gd name="connsiteX96" fmla="*/ 202142 w 803275"/>
              <a:gd name="connsiteY96" fmla="*/ 978092 h 1436688"/>
              <a:gd name="connsiteX97" fmla="*/ 246063 w 803275"/>
              <a:gd name="connsiteY97" fmla="*/ 1026282 h 1436688"/>
              <a:gd name="connsiteX98" fmla="*/ 259821 w 803275"/>
              <a:gd name="connsiteY98" fmla="*/ 1011984 h 1436688"/>
              <a:gd name="connsiteX99" fmla="*/ 293688 w 803275"/>
              <a:gd name="connsiteY99" fmla="*/ 992919 h 1436688"/>
              <a:gd name="connsiteX100" fmla="*/ 330729 w 803275"/>
              <a:gd name="connsiteY100" fmla="*/ 986035 h 1436688"/>
              <a:gd name="connsiteX101" fmla="*/ 368300 w 803275"/>
              <a:gd name="connsiteY101" fmla="*/ 993449 h 1436688"/>
              <a:gd name="connsiteX102" fmla="*/ 385763 w 803275"/>
              <a:gd name="connsiteY102" fmla="*/ 1002452 h 1436688"/>
              <a:gd name="connsiteX103" fmla="*/ 387350 w 803275"/>
              <a:gd name="connsiteY103" fmla="*/ 1005099 h 1436688"/>
              <a:gd name="connsiteX104" fmla="*/ 387350 w 803275"/>
              <a:gd name="connsiteY104" fmla="*/ 1009336 h 1436688"/>
              <a:gd name="connsiteX105" fmla="*/ 385763 w 803275"/>
              <a:gd name="connsiteY105" fmla="*/ 1010924 h 1436688"/>
              <a:gd name="connsiteX106" fmla="*/ 389467 w 803275"/>
              <a:gd name="connsiteY106" fmla="*/ 1017809 h 1436688"/>
              <a:gd name="connsiteX107" fmla="*/ 393171 w 803275"/>
              <a:gd name="connsiteY107" fmla="*/ 1033695 h 1436688"/>
              <a:gd name="connsiteX108" fmla="*/ 391583 w 803275"/>
              <a:gd name="connsiteY108" fmla="*/ 1050641 h 1436688"/>
              <a:gd name="connsiteX109" fmla="*/ 384704 w 803275"/>
              <a:gd name="connsiteY109" fmla="*/ 1066528 h 1436688"/>
              <a:gd name="connsiteX110" fmla="*/ 379413 w 803275"/>
              <a:gd name="connsiteY110" fmla="*/ 1073412 h 1436688"/>
              <a:gd name="connsiteX111" fmla="*/ 372004 w 803275"/>
              <a:gd name="connsiteY111" fmla="*/ 1080296 h 1436688"/>
              <a:gd name="connsiteX112" fmla="*/ 355071 w 803275"/>
              <a:gd name="connsiteY112" fmla="*/ 1089299 h 1436688"/>
              <a:gd name="connsiteX113" fmla="*/ 337079 w 803275"/>
              <a:gd name="connsiteY113" fmla="*/ 1093535 h 1436688"/>
              <a:gd name="connsiteX114" fmla="*/ 318558 w 803275"/>
              <a:gd name="connsiteY114" fmla="*/ 1091947 h 1436688"/>
              <a:gd name="connsiteX115" fmla="*/ 291042 w 803275"/>
              <a:gd name="connsiteY115" fmla="*/ 1083474 h 1436688"/>
              <a:gd name="connsiteX116" fmla="*/ 258233 w 803275"/>
              <a:gd name="connsiteY116" fmla="*/ 1061232 h 1436688"/>
              <a:gd name="connsiteX117" fmla="*/ 246063 w 803275"/>
              <a:gd name="connsiteY117" fmla="*/ 1047464 h 1436688"/>
              <a:gd name="connsiteX118" fmla="*/ 238654 w 803275"/>
              <a:gd name="connsiteY118" fmla="*/ 1060703 h 1436688"/>
              <a:gd name="connsiteX119" fmla="*/ 233363 w 803275"/>
              <a:gd name="connsiteY119" fmla="*/ 1075001 h 1436688"/>
              <a:gd name="connsiteX120" fmla="*/ 230188 w 803275"/>
              <a:gd name="connsiteY120" fmla="*/ 1088769 h 1436688"/>
              <a:gd name="connsiteX121" fmla="*/ 228071 w 803275"/>
              <a:gd name="connsiteY121" fmla="*/ 1117895 h 1436688"/>
              <a:gd name="connsiteX122" fmla="*/ 232304 w 803275"/>
              <a:gd name="connsiteY122" fmla="*/ 1161319 h 1436688"/>
              <a:gd name="connsiteX123" fmla="*/ 240771 w 803275"/>
              <a:gd name="connsiteY123" fmla="*/ 1188326 h 1436688"/>
              <a:gd name="connsiteX124" fmla="*/ 249767 w 803275"/>
              <a:gd name="connsiteY124" fmla="*/ 1212686 h 1436688"/>
              <a:gd name="connsiteX125" fmla="*/ 275696 w 803275"/>
              <a:gd name="connsiteY125" fmla="*/ 1256109 h 1436688"/>
              <a:gd name="connsiteX126" fmla="*/ 308504 w 803275"/>
              <a:gd name="connsiteY126" fmla="*/ 1295826 h 1436688"/>
              <a:gd name="connsiteX127" fmla="*/ 346604 w 803275"/>
              <a:gd name="connsiteY127" fmla="*/ 1330247 h 1436688"/>
              <a:gd name="connsiteX128" fmla="*/ 368300 w 803275"/>
              <a:gd name="connsiteY128" fmla="*/ 1344545 h 1436688"/>
              <a:gd name="connsiteX129" fmla="*/ 391583 w 803275"/>
              <a:gd name="connsiteY129" fmla="*/ 1359902 h 1436688"/>
              <a:gd name="connsiteX130" fmla="*/ 441325 w 803275"/>
              <a:gd name="connsiteY130" fmla="*/ 1383732 h 1436688"/>
              <a:gd name="connsiteX131" fmla="*/ 493713 w 803275"/>
              <a:gd name="connsiteY131" fmla="*/ 1401208 h 1436688"/>
              <a:gd name="connsiteX132" fmla="*/ 547158 w 803275"/>
              <a:gd name="connsiteY132" fmla="*/ 1412329 h 1436688"/>
              <a:gd name="connsiteX133" fmla="*/ 602721 w 803275"/>
              <a:gd name="connsiteY133" fmla="*/ 1417624 h 1436688"/>
              <a:gd name="connsiteX134" fmla="*/ 658283 w 803275"/>
              <a:gd name="connsiteY134" fmla="*/ 1419213 h 1436688"/>
              <a:gd name="connsiteX135" fmla="*/ 741363 w 803275"/>
              <a:gd name="connsiteY135" fmla="*/ 1414976 h 1436688"/>
              <a:gd name="connsiteX136" fmla="*/ 796396 w 803275"/>
              <a:gd name="connsiteY136" fmla="*/ 1408092 h 1436688"/>
              <a:gd name="connsiteX137" fmla="*/ 800629 w 803275"/>
              <a:gd name="connsiteY137" fmla="*/ 1408622 h 1436688"/>
              <a:gd name="connsiteX138" fmla="*/ 803275 w 803275"/>
              <a:gd name="connsiteY138" fmla="*/ 1416565 h 1436688"/>
              <a:gd name="connsiteX139" fmla="*/ 798513 w 803275"/>
              <a:gd name="connsiteY139" fmla="*/ 1418683 h 1436688"/>
              <a:gd name="connsiteX140" fmla="*/ 764117 w 803275"/>
              <a:gd name="connsiteY140" fmla="*/ 1426097 h 1436688"/>
              <a:gd name="connsiteX141" fmla="*/ 691092 w 803275"/>
              <a:gd name="connsiteY141" fmla="*/ 1435629 h 1436688"/>
              <a:gd name="connsiteX142" fmla="*/ 616479 w 803275"/>
              <a:gd name="connsiteY142" fmla="*/ 1436688 h 1436688"/>
              <a:gd name="connsiteX143" fmla="*/ 541867 w 803275"/>
              <a:gd name="connsiteY143" fmla="*/ 1430334 h 1436688"/>
              <a:gd name="connsiteX144" fmla="*/ 469371 w 803275"/>
              <a:gd name="connsiteY144" fmla="*/ 1413388 h 1436688"/>
              <a:gd name="connsiteX145" fmla="*/ 401108 w 803275"/>
              <a:gd name="connsiteY145" fmla="*/ 1386380 h 1436688"/>
              <a:gd name="connsiteX146" fmla="*/ 338138 w 803275"/>
              <a:gd name="connsiteY146" fmla="*/ 1348782 h 1436688"/>
              <a:gd name="connsiteX147" fmla="*/ 297921 w 803275"/>
              <a:gd name="connsiteY147" fmla="*/ 1311713 h 1436688"/>
              <a:gd name="connsiteX148" fmla="*/ 273579 w 803275"/>
              <a:gd name="connsiteY148" fmla="*/ 1283646 h 1436688"/>
              <a:gd name="connsiteX149" fmla="*/ 262467 w 803275"/>
              <a:gd name="connsiteY149" fmla="*/ 1268289 h 1436688"/>
              <a:gd name="connsiteX150" fmla="*/ 246063 w 803275"/>
              <a:gd name="connsiteY150" fmla="*/ 1243400 h 1436688"/>
              <a:gd name="connsiteX151" fmla="*/ 222779 w 803275"/>
              <a:gd name="connsiteY151" fmla="*/ 1186208 h 1436688"/>
              <a:gd name="connsiteX152" fmla="*/ 214313 w 803275"/>
              <a:gd name="connsiteY152" fmla="*/ 1140666 h 1436688"/>
              <a:gd name="connsiteX153" fmla="*/ 213254 w 803275"/>
              <a:gd name="connsiteY153" fmla="*/ 1109952 h 1436688"/>
              <a:gd name="connsiteX154" fmla="*/ 218017 w 803275"/>
              <a:gd name="connsiteY154" fmla="*/ 1080296 h 1436688"/>
              <a:gd name="connsiteX155" fmla="*/ 229658 w 803275"/>
              <a:gd name="connsiteY155" fmla="*/ 1051171 h 1436688"/>
              <a:gd name="connsiteX156" fmla="*/ 237067 w 803275"/>
              <a:gd name="connsiteY156" fmla="*/ 1038461 h 1436688"/>
              <a:gd name="connsiteX157" fmla="*/ 207963 w 803275"/>
              <a:gd name="connsiteY157" fmla="*/ 1014102 h 1436688"/>
              <a:gd name="connsiteX158" fmla="*/ 155046 w 803275"/>
              <a:gd name="connsiteY158" fmla="*/ 956910 h 1436688"/>
              <a:gd name="connsiteX159" fmla="*/ 108479 w 803275"/>
              <a:gd name="connsiteY159" fmla="*/ 892833 h 1436688"/>
              <a:gd name="connsiteX160" fmla="*/ 69321 w 803275"/>
              <a:gd name="connsiteY160" fmla="*/ 822932 h 1436688"/>
              <a:gd name="connsiteX161" fmla="*/ 38100 w 803275"/>
              <a:gd name="connsiteY161" fmla="*/ 749853 h 1436688"/>
              <a:gd name="connsiteX162" fmla="*/ 15346 w 803275"/>
              <a:gd name="connsiteY162" fmla="*/ 673597 h 1436688"/>
              <a:gd name="connsiteX163" fmla="*/ 2646 w 803275"/>
              <a:gd name="connsiteY163" fmla="*/ 596281 h 1436688"/>
              <a:gd name="connsiteX164" fmla="*/ 0 w 803275"/>
              <a:gd name="connsiteY164" fmla="*/ 520555 h 1436688"/>
              <a:gd name="connsiteX165" fmla="*/ 3175 w 803275"/>
              <a:gd name="connsiteY165" fmla="*/ 482956 h 1436688"/>
              <a:gd name="connsiteX166" fmla="*/ 6879 w 803275"/>
              <a:gd name="connsiteY166" fmla="*/ 457008 h 1436688"/>
              <a:gd name="connsiteX167" fmla="*/ 20638 w 803275"/>
              <a:gd name="connsiteY167" fmla="*/ 406170 h 1436688"/>
              <a:gd name="connsiteX168" fmla="*/ 41804 w 803275"/>
              <a:gd name="connsiteY168" fmla="*/ 357451 h 1436688"/>
              <a:gd name="connsiteX169" fmla="*/ 70379 w 803275"/>
              <a:gd name="connsiteY169" fmla="*/ 311380 h 1436688"/>
              <a:gd name="connsiteX170" fmla="*/ 104775 w 803275"/>
              <a:gd name="connsiteY170" fmla="*/ 271133 h 1436688"/>
              <a:gd name="connsiteX171" fmla="*/ 143404 w 803275"/>
              <a:gd name="connsiteY171" fmla="*/ 237771 h 1436688"/>
              <a:gd name="connsiteX172" fmla="*/ 186796 w 803275"/>
              <a:gd name="connsiteY172" fmla="*/ 210764 h 1436688"/>
              <a:gd name="connsiteX173" fmla="*/ 233892 w 803275"/>
              <a:gd name="connsiteY173" fmla="*/ 194348 h 1436688"/>
              <a:gd name="connsiteX174" fmla="*/ 259292 w 803275"/>
              <a:gd name="connsiteY174" fmla="*/ 189582 h 1436688"/>
              <a:gd name="connsiteX175" fmla="*/ 259821 w 803275"/>
              <a:gd name="connsiteY175" fmla="*/ 178990 h 1436688"/>
              <a:gd name="connsiteX176" fmla="*/ 263525 w 803275"/>
              <a:gd name="connsiteY176" fmla="*/ 156749 h 1436688"/>
              <a:gd name="connsiteX177" fmla="*/ 277283 w 803275"/>
              <a:gd name="connsiteY177" fmla="*/ 125505 h 1436688"/>
              <a:gd name="connsiteX178" fmla="*/ 304800 w 803275"/>
              <a:gd name="connsiteY178" fmla="*/ 87377 h 1436688"/>
              <a:gd name="connsiteX179" fmla="*/ 339196 w 803275"/>
              <a:gd name="connsiteY179" fmla="*/ 55604 h 1436688"/>
              <a:gd name="connsiteX180" fmla="*/ 356658 w 803275"/>
              <a:gd name="connsiteY180" fmla="*/ 42365 h 1436688"/>
              <a:gd name="connsiteX181" fmla="*/ 373592 w 803275"/>
              <a:gd name="connsiteY181" fmla="*/ 31774 h 1436688"/>
              <a:gd name="connsiteX182" fmla="*/ 407458 w 803275"/>
              <a:gd name="connsiteY182" fmla="*/ 15887 h 1436688"/>
              <a:gd name="connsiteX183" fmla="*/ 443442 w 803275"/>
              <a:gd name="connsiteY183" fmla="*/ 5296 h 143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03275" h="1436688">
                <a:moveTo>
                  <a:pt x="321181" y="996950"/>
                </a:moveTo>
                <a:lnTo>
                  <a:pt x="292845" y="1006412"/>
                </a:lnTo>
                <a:lnTo>
                  <a:pt x="267132" y="1023759"/>
                </a:lnTo>
                <a:lnTo>
                  <a:pt x="255588" y="1034798"/>
                </a:lnTo>
                <a:lnTo>
                  <a:pt x="256638" y="1034798"/>
                </a:lnTo>
                <a:lnTo>
                  <a:pt x="257162" y="1035849"/>
                </a:lnTo>
                <a:lnTo>
                  <a:pt x="275528" y="1052145"/>
                </a:lnTo>
                <a:lnTo>
                  <a:pt x="307013" y="1072120"/>
                </a:lnTo>
                <a:lnTo>
                  <a:pt x="331151" y="1076325"/>
                </a:lnTo>
                <a:lnTo>
                  <a:pt x="344269" y="1074223"/>
                </a:lnTo>
                <a:lnTo>
                  <a:pt x="356338" y="1070543"/>
                </a:lnTo>
                <a:lnTo>
                  <a:pt x="373655" y="1053722"/>
                </a:lnTo>
                <a:lnTo>
                  <a:pt x="381001" y="1032695"/>
                </a:lnTo>
                <a:lnTo>
                  <a:pt x="377853" y="1016925"/>
                </a:lnTo>
                <a:lnTo>
                  <a:pt x="372081" y="1007463"/>
                </a:lnTo>
                <a:lnTo>
                  <a:pt x="367358" y="1003784"/>
                </a:lnTo>
                <a:lnTo>
                  <a:pt x="352140" y="998527"/>
                </a:lnTo>
                <a:close/>
                <a:moveTo>
                  <a:pt x="305330" y="203200"/>
                </a:moveTo>
                <a:lnTo>
                  <a:pt x="277813" y="204788"/>
                </a:lnTo>
                <a:lnTo>
                  <a:pt x="281517" y="218546"/>
                </a:lnTo>
                <a:lnTo>
                  <a:pt x="292101" y="246063"/>
                </a:lnTo>
                <a:lnTo>
                  <a:pt x="309034" y="268817"/>
                </a:lnTo>
                <a:lnTo>
                  <a:pt x="326496" y="279930"/>
                </a:lnTo>
                <a:lnTo>
                  <a:pt x="340255" y="284163"/>
                </a:lnTo>
                <a:lnTo>
                  <a:pt x="348721" y="284163"/>
                </a:lnTo>
                <a:lnTo>
                  <a:pt x="361421" y="283105"/>
                </a:lnTo>
                <a:lnTo>
                  <a:pt x="380471" y="270934"/>
                </a:lnTo>
                <a:lnTo>
                  <a:pt x="392113" y="251884"/>
                </a:lnTo>
                <a:lnTo>
                  <a:pt x="392113" y="231246"/>
                </a:lnTo>
                <a:lnTo>
                  <a:pt x="386821" y="221721"/>
                </a:lnTo>
                <a:lnTo>
                  <a:pt x="359834" y="211667"/>
                </a:lnTo>
                <a:close/>
                <a:moveTo>
                  <a:pt x="479954" y="0"/>
                </a:moveTo>
                <a:lnTo>
                  <a:pt x="516467" y="0"/>
                </a:lnTo>
                <a:lnTo>
                  <a:pt x="552979" y="5296"/>
                </a:lnTo>
                <a:lnTo>
                  <a:pt x="588963" y="16946"/>
                </a:lnTo>
                <a:lnTo>
                  <a:pt x="623358" y="33362"/>
                </a:lnTo>
                <a:lnTo>
                  <a:pt x="639233" y="43424"/>
                </a:lnTo>
                <a:lnTo>
                  <a:pt x="641350" y="45542"/>
                </a:lnTo>
                <a:lnTo>
                  <a:pt x="642938" y="51897"/>
                </a:lnTo>
                <a:lnTo>
                  <a:pt x="640292" y="57192"/>
                </a:lnTo>
                <a:lnTo>
                  <a:pt x="634471" y="58781"/>
                </a:lnTo>
                <a:lnTo>
                  <a:pt x="631825" y="57192"/>
                </a:lnTo>
                <a:lnTo>
                  <a:pt x="604838" y="42365"/>
                </a:lnTo>
                <a:lnTo>
                  <a:pt x="549275" y="22771"/>
                </a:lnTo>
                <a:lnTo>
                  <a:pt x="492125" y="15887"/>
                </a:lnTo>
                <a:lnTo>
                  <a:pt x="448733" y="21182"/>
                </a:lnTo>
                <a:lnTo>
                  <a:pt x="419629" y="29655"/>
                </a:lnTo>
                <a:lnTo>
                  <a:pt x="405342" y="34951"/>
                </a:lnTo>
                <a:lnTo>
                  <a:pt x="382588" y="45542"/>
                </a:lnTo>
                <a:lnTo>
                  <a:pt x="338138" y="76786"/>
                </a:lnTo>
                <a:lnTo>
                  <a:pt x="301096" y="116503"/>
                </a:lnTo>
                <a:lnTo>
                  <a:pt x="282046" y="150924"/>
                </a:lnTo>
                <a:lnTo>
                  <a:pt x="274638" y="175813"/>
                </a:lnTo>
                <a:lnTo>
                  <a:pt x="273050" y="187993"/>
                </a:lnTo>
                <a:lnTo>
                  <a:pt x="296333" y="187463"/>
                </a:lnTo>
                <a:lnTo>
                  <a:pt x="345017" y="194877"/>
                </a:lnTo>
                <a:lnTo>
                  <a:pt x="370417" y="203350"/>
                </a:lnTo>
                <a:lnTo>
                  <a:pt x="370946" y="203350"/>
                </a:lnTo>
                <a:lnTo>
                  <a:pt x="381000" y="205468"/>
                </a:lnTo>
                <a:lnTo>
                  <a:pt x="387879" y="210764"/>
                </a:lnTo>
                <a:lnTo>
                  <a:pt x="392642" y="212353"/>
                </a:lnTo>
                <a:lnTo>
                  <a:pt x="396346" y="215000"/>
                </a:lnTo>
                <a:lnTo>
                  <a:pt x="399521" y="217648"/>
                </a:lnTo>
                <a:lnTo>
                  <a:pt x="397933" y="221885"/>
                </a:lnTo>
                <a:lnTo>
                  <a:pt x="402167" y="231417"/>
                </a:lnTo>
                <a:lnTo>
                  <a:pt x="403754" y="253128"/>
                </a:lnTo>
                <a:lnTo>
                  <a:pt x="396346" y="274311"/>
                </a:lnTo>
                <a:lnTo>
                  <a:pt x="382058" y="291257"/>
                </a:lnTo>
                <a:lnTo>
                  <a:pt x="370946" y="295493"/>
                </a:lnTo>
                <a:lnTo>
                  <a:pt x="361950" y="298670"/>
                </a:lnTo>
                <a:lnTo>
                  <a:pt x="344488" y="300789"/>
                </a:lnTo>
                <a:lnTo>
                  <a:pt x="327554" y="297611"/>
                </a:lnTo>
                <a:lnTo>
                  <a:pt x="312738" y="291786"/>
                </a:lnTo>
                <a:lnTo>
                  <a:pt x="292629" y="275899"/>
                </a:lnTo>
                <a:lnTo>
                  <a:pt x="273579" y="246774"/>
                </a:lnTo>
                <a:lnTo>
                  <a:pt x="267758" y="229828"/>
                </a:lnTo>
                <a:lnTo>
                  <a:pt x="262996" y="218707"/>
                </a:lnTo>
                <a:lnTo>
                  <a:pt x="260879" y="207057"/>
                </a:lnTo>
                <a:lnTo>
                  <a:pt x="238654" y="210764"/>
                </a:lnTo>
                <a:lnTo>
                  <a:pt x="195792" y="225592"/>
                </a:lnTo>
                <a:lnTo>
                  <a:pt x="155575" y="246244"/>
                </a:lnTo>
                <a:lnTo>
                  <a:pt x="119063" y="274311"/>
                </a:lnTo>
                <a:lnTo>
                  <a:pt x="103188" y="290197"/>
                </a:lnTo>
                <a:lnTo>
                  <a:pt x="89958" y="304495"/>
                </a:lnTo>
                <a:lnTo>
                  <a:pt x="67733" y="335739"/>
                </a:lnTo>
                <a:lnTo>
                  <a:pt x="50271" y="369631"/>
                </a:lnTo>
                <a:lnTo>
                  <a:pt x="36513" y="404582"/>
                </a:lnTo>
                <a:lnTo>
                  <a:pt x="22225" y="459126"/>
                </a:lnTo>
                <a:lnTo>
                  <a:pt x="16404" y="535382"/>
                </a:lnTo>
                <a:lnTo>
                  <a:pt x="17463" y="573510"/>
                </a:lnTo>
                <a:lnTo>
                  <a:pt x="20638" y="607402"/>
                </a:lnTo>
                <a:lnTo>
                  <a:pt x="32808" y="672008"/>
                </a:lnTo>
                <a:lnTo>
                  <a:pt x="51858" y="733437"/>
                </a:lnTo>
                <a:lnTo>
                  <a:pt x="77258" y="792217"/>
                </a:lnTo>
                <a:lnTo>
                  <a:pt x="107421" y="848880"/>
                </a:lnTo>
                <a:lnTo>
                  <a:pt x="142875" y="901836"/>
                </a:lnTo>
                <a:lnTo>
                  <a:pt x="202142" y="978092"/>
                </a:lnTo>
                <a:lnTo>
                  <a:pt x="246063" y="1026282"/>
                </a:lnTo>
                <a:lnTo>
                  <a:pt x="259821" y="1011984"/>
                </a:lnTo>
                <a:lnTo>
                  <a:pt x="293688" y="992919"/>
                </a:lnTo>
                <a:lnTo>
                  <a:pt x="330729" y="986035"/>
                </a:lnTo>
                <a:lnTo>
                  <a:pt x="368300" y="993449"/>
                </a:lnTo>
                <a:lnTo>
                  <a:pt x="385763" y="1002452"/>
                </a:lnTo>
                <a:lnTo>
                  <a:pt x="387350" y="1005099"/>
                </a:lnTo>
                <a:lnTo>
                  <a:pt x="387350" y="1009336"/>
                </a:lnTo>
                <a:lnTo>
                  <a:pt x="385763" y="1010924"/>
                </a:lnTo>
                <a:lnTo>
                  <a:pt x="389467" y="1017809"/>
                </a:lnTo>
                <a:lnTo>
                  <a:pt x="393171" y="1033695"/>
                </a:lnTo>
                <a:lnTo>
                  <a:pt x="391583" y="1050641"/>
                </a:lnTo>
                <a:lnTo>
                  <a:pt x="384704" y="1066528"/>
                </a:lnTo>
                <a:lnTo>
                  <a:pt x="379413" y="1073412"/>
                </a:lnTo>
                <a:lnTo>
                  <a:pt x="372004" y="1080296"/>
                </a:lnTo>
                <a:lnTo>
                  <a:pt x="355071" y="1089299"/>
                </a:lnTo>
                <a:lnTo>
                  <a:pt x="337079" y="1093535"/>
                </a:lnTo>
                <a:lnTo>
                  <a:pt x="318558" y="1091947"/>
                </a:lnTo>
                <a:lnTo>
                  <a:pt x="291042" y="1083474"/>
                </a:lnTo>
                <a:lnTo>
                  <a:pt x="258233" y="1061232"/>
                </a:lnTo>
                <a:lnTo>
                  <a:pt x="246063" y="1047464"/>
                </a:lnTo>
                <a:lnTo>
                  <a:pt x="238654" y="1060703"/>
                </a:lnTo>
                <a:lnTo>
                  <a:pt x="233363" y="1075001"/>
                </a:lnTo>
                <a:lnTo>
                  <a:pt x="230188" y="1088769"/>
                </a:lnTo>
                <a:lnTo>
                  <a:pt x="228071" y="1117895"/>
                </a:lnTo>
                <a:lnTo>
                  <a:pt x="232304" y="1161319"/>
                </a:lnTo>
                <a:lnTo>
                  <a:pt x="240771" y="1188326"/>
                </a:lnTo>
                <a:lnTo>
                  <a:pt x="249767" y="1212686"/>
                </a:lnTo>
                <a:lnTo>
                  <a:pt x="275696" y="1256109"/>
                </a:lnTo>
                <a:lnTo>
                  <a:pt x="308504" y="1295826"/>
                </a:lnTo>
                <a:lnTo>
                  <a:pt x="346604" y="1330247"/>
                </a:lnTo>
                <a:lnTo>
                  <a:pt x="368300" y="1344545"/>
                </a:lnTo>
                <a:lnTo>
                  <a:pt x="391583" y="1359902"/>
                </a:lnTo>
                <a:lnTo>
                  <a:pt x="441325" y="1383732"/>
                </a:lnTo>
                <a:lnTo>
                  <a:pt x="493713" y="1401208"/>
                </a:lnTo>
                <a:lnTo>
                  <a:pt x="547158" y="1412329"/>
                </a:lnTo>
                <a:lnTo>
                  <a:pt x="602721" y="1417624"/>
                </a:lnTo>
                <a:lnTo>
                  <a:pt x="658283" y="1419213"/>
                </a:lnTo>
                <a:lnTo>
                  <a:pt x="741363" y="1414976"/>
                </a:lnTo>
                <a:lnTo>
                  <a:pt x="796396" y="1408092"/>
                </a:lnTo>
                <a:lnTo>
                  <a:pt x="800629" y="1408622"/>
                </a:lnTo>
                <a:lnTo>
                  <a:pt x="803275" y="1416565"/>
                </a:lnTo>
                <a:lnTo>
                  <a:pt x="798513" y="1418683"/>
                </a:lnTo>
                <a:lnTo>
                  <a:pt x="764117" y="1426097"/>
                </a:lnTo>
                <a:lnTo>
                  <a:pt x="691092" y="1435629"/>
                </a:lnTo>
                <a:lnTo>
                  <a:pt x="616479" y="1436688"/>
                </a:lnTo>
                <a:lnTo>
                  <a:pt x="541867" y="1430334"/>
                </a:lnTo>
                <a:lnTo>
                  <a:pt x="469371" y="1413388"/>
                </a:lnTo>
                <a:lnTo>
                  <a:pt x="401108" y="1386380"/>
                </a:lnTo>
                <a:lnTo>
                  <a:pt x="338138" y="1348782"/>
                </a:lnTo>
                <a:lnTo>
                  <a:pt x="297921" y="1311713"/>
                </a:lnTo>
                <a:lnTo>
                  <a:pt x="273579" y="1283646"/>
                </a:lnTo>
                <a:lnTo>
                  <a:pt x="262467" y="1268289"/>
                </a:lnTo>
                <a:lnTo>
                  <a:pt x="246063" y="1243400"/>
                </a:lnTo>
                <a:lnTo>
                  <a:pt x="222779" y="1186208"/>
                </a:lnTo>
                <a:lnTo>
                  <a:pt x="214313" y="1140666"/>
                </a:lnTo>
                <a:lnTo>
                  <a:pt x="213254" y="1109952"/>
                </a:lnTo>
                <a:lnTo>
                  <a:pt x="218017" y="1080296"/>
                </a:lnTo>
                <a:lnTo>
                  <a:pt x="229658" y="1051171"/>
                </a:lnTo>
                <a:lnTo>
                  <a:pt x="237067" y="1038461"/>
                </a:lnTo>
                <a:lnTo>
                  <a:pt x="207963" y="1014102"/>
                </a:lnTo>
                <a:lnTo>
                  <a:pt x="155046" y="956910"/>
                </a:lnTo>
                <a:lnTo>
                  <a:pt x="108479" y="892833"/>
                </a:lnTo>
                <a:lnTo>
                  <a:pt x="69321" y="822932"/>
                </a:lnTo>
                <a:lnTo>
                  <a:pt x="38100" y="749853"/>
                </a:lnTo>
                <a:lnTo>
                  <a:pt x="15346" y="673597"/>
                </a:lnTo>
                <a:lnTo>
                  <a:pt x="2646" y="596281"/>
                </a:lnTo>
                <a:lnTo>
                  <a:pt x="0" y="520555"/>
                </a:lnTo>
                <a:lnTo>
                  <a:pt x="3175" y="482956"/>
                </a:lnTo>
                <a:lnTo>
                  <a:pt x="6879" y="457008"/>
                </a:lnTo>
                <a:lnTo>
                  <a:pt x="20638" y="406170"/>
                </a:lnTo>
                <a:lnTo>
                  <a:pt x="41804" y="357451"/>
                </a:lnTo>
                <a:lnTo>
                  <a:pt x="70379" y="311380"/>
                </a:lnTo>
                <a:lnTo>
                  <a:pt x="104775" y="271133"/>
                </a:lnTo>
                <a:lnTo>
                  <a:pt x="143404" y="237771"/>
                </a:lnTo>
                <a:lnTo>
                  <a:pt x="186796" y="210764"/>
                </a:lnTo>
                <a:lnTo>
                  <a:pt x="233892" y="194348"/>
                </a:lnTo>
                <a:lnTo>
                  <a:pt x="259292" y="189582"/>
                </a:lnTo>
                <a:lnTo>
                  <a:pt x="259821" y="178990"/>
                </a:lnTo>
                <a:lnTo>
                  <a:pt x="263525" y="156749"/>
                </a:lnTo>
                <a:lnTo>
                  <a:pt x="277283" y="125505"/>
                </a:lnTo>
                <a:lnTo>
                  <a:pt x="304800" y="87377"/>
                </a:lnTo>
                <a:lnTo>
                  <a:pt x="339196" y="55604"/>
                </a:lnTo>
                <a:lnTo>
                  <a:pt x="356658" y="42365"/>
                </a:lnTo>
                <a:lnTo>
                  <a:pt x="373592" y="31774"/>
                </a:lnTo>
                <a:lnTo>
                  <a:pt x="407458" y="15887"/>
                </a:lnTo>
                <a:lnTo>
                  <a:pt x="443442" y="5296"/>
                </a:lnTo>
                <a:close/>
              </a:path>
            </a:pathLst>
          </a:custGeom>
          <a:solidFill>
            <a:srgbClr val="44546A"/>
          </a:solidFill>
          <a:ln>
            <a:noFill/>
          </a:ln>
        </p:spPr>
        <p:txBody>
          <a:bodyPr vert="horz" wrap="square" lIns="91440" tIns="45720" rIns="91440" bIns="45720" numCol="1" anchor="t" anchorCtr="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 name="Freeform: Shape 47"/>
          <p:cNvSpPr>
            <a:spLocks/>
          </p:cNvSpPr>
          <p:nvPr/>
        </p:nvSpPr>
        <p:spPr bwMode="auto">
          <a:xfrm>
            <a:off x="5742897" y="4321175"/>
            <a:ext cx="1384300" cy="300038"/>
          </a:xfrm>
          <a:custGeom>
            <a:avLst/>
            <a:gdLst>
              <a:gd name="connsiteX0" fmla="*/ 393700 w 1384300"/>
              <a:gd name="connsiteY0" fmla="*/ 53975 h 300038"/>
              <a:gd name="connsiteX1" fmla="*/ 375179 w 1384300"/>
              <a:gd name="connsiteY1" fmla="*/ 58689 h 300038"/>
              <a:gd name="connsiteX2" fmla="*/ 359834 w 1384300"/>
              <a:gd name="connsiteY2" fmla="*/ 70734 h 300038"/>
              <a:gd name="connsiteX3" fmla="*/ 354542 w 1384300"/>
              <a:gd name="connsiteY3" fmla="*/ 79637 h 300038"/>
              <a:gd name="connsiteX4" fmla="*/ 350309 w 1384300"/>
              <a:gd name="connsiteY4" fmla="*/ 90111 h 300038"/>
              <a:gd name="connsiteX5" fmla="*/ 349250 w 1384300"/>
              <a:gd name="connsiteY5" fmla="*/ 111060 h 300038"/>
              <a:gd name="connsiteX6" fmla="*/ 357188 w 1384300"/>
              <a:gd name="connsiteY6" fmla="*/ 129913 h 300038"/>
              <a:gd name="connsiteX7" fmla="*/ 369359 w 1384300"/>
              <a:gd name="connsiteY7" fmla="*/ 147196 h 300038"/>
              <a:gd name="connsiteX8" fmla="*/ 377296 w 1384300"/>
              <a:gd name="connsiteY8" fmla="*/ 155575 h 300038"/>
              <a:gd name="connsiteX9" fmla="*/ 389996 w 1384300"/>
              <a:gd name="connsiteY9" fmla="*/ 146672 h 300038"/>
              <a:gd name="connsiteX10" fmla="*/ 411692 w 1384300"/>
              <a:gd name="connsiteY10" fmla="*/ 127295 h 300038"/>
              <a:gd name="connsiteX11" fmla="*/ 424921 w 1384300"/>
              <a:gd name="connsiteY11" fmla="*/ 102680 h 300038"/>
              <a:gd name="connsiteX12" fmla="*/ 425450 w 1384300"/>
              <a:gd name="connsiteY12" fmla="*/ 76495 h 300038"/>
              <a:gd name="connsiteX13" fmla="*/ 419629 w 1384300"/>
              <a:gd name="connsiteY13" fmla="*/ 62355 h 300038"/>
              <a:gd name="connsiteX14" fmla="*/ 411163 w 1384300"/>
              <a:gd name="connsiteY14" fmla="*/ 57118 h 300038"/>
              <a:gd name="connsiteX15" fmla="*/ 1004358 w 1384300"/>
              <a:gd name="connsiteY15" fmla="*/ 17463 h 300038"/>
              <a:gd name="connsiteX16" fmla="*/ 986896 w 1384300"/>
              <a:gd name="connsiteY16" fmla="*/ 21721 h 300038"/>
              <a:gd name="connsiteX17" fmla="*/ 973137 w 1384300"/>
              <a:gd name="connsiteY17" fmla="*/ 33962 h 300038"/>
              <a:gd name="connsiteX18" fmla="*/ 968904 w 1384300"/>
              <a:gd name="connsiteY18" fmla="*/ 44607 h 300038"/>
              <a:gd name="connsiteX19" fmla="*/ 966787 w 1384300"/>
              <a:gd name="connsiteY19" fmla="*/ 56848 h 300038"/>
              <a:gd name="connsiteX20" fmla="*/ 973137 w 1384300"/>
              <a:gd name="connsiteY20" fmla="*/ 76540 h 300038"/>
              <a:gd name="connsiteX21" fmla="*/ 987425 w 1384300"/>
              <a:gd name="connsiteY21" fmla="*/ 90910 h 300038"/>
              <a:gd name="connsiteX22" fmla="*/ 1007004 w 1384300"/>
              <a:gd name="connsiteY22" fmla="*/ 102087 h 300038"/>
              <a:gd name="connsiteX23" fmla="*/ 1018117 w 1384300"/>
              <a:gd name="connsiteY23" fmla="*/ 106345 h 300038"/>
              <a:gd name="connsiteX24" fmla="*/ 1020234 w 1384300"/>
              <a:gd name="connsiteY24" fmla="*/ 107942 h 300038"/>
              <a:gd name="connsiteX25" fmla="*/ 1020763 w 1384300"/>
              <a:gd name="connsiteY25" fmla="*/ 109538 h 300038"/>
              <a:gd name="connsiteX26" fmla="*/ 1025525 w 1384300"/>
              <a:gd name="connsiteY26" fmla="*/ 91975 h 300038"/>
              <a:gd name="connsiteX27" fmla="*/ 1028700 w 1384300"/>
              <a:gd name="connsiteY27" fmla="*/ 54187 h 300038"/>
              <a:gd name="connsiteX28" fmla="*/ 1027642 w 1384300"/>
              <a:gd name="connsiteY28" fmla="*/ 32898 h 300038"/>
              <a:gd name="connsiteX29" fmla="*/ 1027642 w 1384300"/>
              <a:gd name="connsiteY29" fmla="*/ 32366 h 300038"/>
              <a:gd name="connsiteX30" fmla="*/ 1027642 w 1384300"/>
              <a:gd name="connsiteY30" fmla="*/ 31301 h 300038"/>
              <a:gd name="connsiteX31" fmla="*/ 1020763 w 1384300"/>
              <a:gd name="connsiteY31" fmla="*/ 23850 h 300038"/>
              <a:gd name="connsiteX32" fmla="*/ 6353 w 1384300"/>
              <a:gd name="connsiteY32" fmla="*/ 0 h 300038"/>
              <a:gd name="connsiteX33" fmla="*/ 7941 w 1384300"/>
              <a:gd name="connsiteY33" fmla="*/ 2117 h 300038"/>
              <a:gd name="connsiteX34" fmla="*/ 20646 w 1384300"/>
              <a:gd name="connsiteY34" fmla="*/ 29634 h 300038"/>
              <a:gd name="connsiteX35" fmla="*/ 53467 w 1384300"/>
              <a:gd name="connsiteY35" fmla="*/ 81492 h 300038"/>
              <a:gd name="connsiteX36" fmla="*/ 93169 w 1384300"/>
              <a:gd name="connsiteY36" fmla="*/ 125413 h 300038"/>
              <a:gd name="connsiteX37" fmla="*/ 141871 w 1384300"/>
              <a:gd name="connsiteY37" fmla="*/ 160338 h 300038"/>
              <a:gd name="connsiteX38" fmla="*/ 169928 w 1384300"/>
              <a:gd name="connsiteY38" fmla="*/ 173567 h 300038"/>
              <a:gd name="connsiteX39" fmla="*/ 187397 w 1384300"/>
              <a:gd name="connsiteY39" fmla="*/ 180446 h 300038"/>
              <a:gd name="connsiteX40" fmla="*/ 222865 w 1384300"/>
              <a:gd name="connsiteY40" fmla="*/ 188913 h 300038"/>
              <a:gd name="connsiteX41" fmla="*/ 259391 w 1384300"/>
              <a:gd name="connsiteY41" fmla="*/ 191559 h 300038"/>
              <a:gd name="connsiteX42" fmla="*/ 295918 w 1384300"/>
              <a:gd name="connsiteY42" fmla="*/ 188913 h 300038"/>
              <a:gd name="connsiteX43" fmla="*/ 313916 w 1384300"/>
              <a:gd name="connsiteY43" fmla="*/ 184151 h 300038"/>
              <a:gd name="connsiteX44" fmla="*/ 335620 w 1384300"/>
              <a:gd name="connsiteY44" fmla="*/ 177271 h 300038"/>
              <a:gd name="connsiteX45" fmla="*/ 359971 w 1384300"/>
              <a:gd name="connsiteY45" fmla="*/ 165630 h 300038"/>
              <a:gd name="connsiteX46" fmla="*/ 358912 w 1384300"/>
              <a:gd name="connsiteY46" fmla="*/ 163513 h 300038"/>
              <a:gd name="connsiteX47" fmla="*/ 357324 w 1384300"/>
              <a:gd name="connsiteY47" fmla="*/ 161396 h 300038"/>
              <a:gd name="connsiteX48" fmla="*/ 347796 w 1384300"/>
              <a:gd name="connsiteY48" fmla="*/ 149755 h 300038"/>
              <a:gd name="connsiteX49" fmla="*/ 334561 w 1384300"/>
              <a:gd name="connsiteY49" fmla="*/ 123296 h 300038"/>
              <a:gd name="connsiteX50" fmla="*/ 332444 w 1384300"/>
              <a:gd name="connsiteY50" fmla="*/ 94192 h 300038"/>
              <a:gd name="connsiteX51" fmla="*/ 341443 w 1384300"/>
              <a:gd name="connsiteY51" fmla="*/ 66146 h 300038"/>
              <a:gd name="connsiteX52" fmla="*/ 352031 w 1384300"/>
              <a:gd name="connsiteY52" fmla="*/ 54505 h 300038"/>
              <a:gd name="connsiteX53" fmla="*/ 363677 w 1384300"/>
              <a:gd name="connsiteY53" fmla="*/ 46567 h 300038"/>
              <a:gd name="connsiteX54" fmla="*/ 389086 w 1384300"/>
              <a:gd name="connsiteY54" fmla="*/ 39688 h 300038"/>
              <a:gd name="connsiteX55" fmla="*/ 413967 w 1384300"/>
              <a:gd name="connsiteY55" fmla="*/ 45509 h 300038"/>
              <a:gd name="connsiteX56" fmla="*/ 427730 w 1384300"/>
              <a:gd name="connsiteY56" fmla="*/ 57680 h 300038"/>
              <a:gd name="connsiteX57" fmla="*/ 434612 w 1384300"/>
              <a:gd name="connsiteY57" fmla="*/ 68263 h 300038"/>
              <a:gd name="connsiteX58" fmla="*/ 436730 w 1384300"/>
              <a:gd name="connsiteY58" fmla="*/ 74613 h 300038"/>
              <a:gd name="connsiteX59" fmla="*/ 440435 w 1384300"/>
              <a:gd name="connsiteY59" fmla="*/ 88900 h 300038"/>
              <a:gd name="connsiteX60" fmla="*/ 438318 w 1384300"/>
              <a:gd name="connsiteY60" fmla="*/ 114830 h 300038"/>
              <a:gd name="connsiteX61" fmla="*/ 424025 w 1384300"/>
              <a:gd name="connsiteY61" fmla="*/ 139171 h 300038"/>
              <a:gd name="connsiteX62" fmla="*/ 401262 w 1384300"/>
              <a:gd name="connsiteY62" fmla="*/ 159809 h 300038"/>
              <a:gd name="connsiteX63" fmla="*/ 387498 w 1384300"/>
              <a:gd name="connsiteY63" fmla="*/ 168805 h 300038"/>
              <a:gd name="connsiteX64" fmla="*/ 386440 w 1384300"/>
              <a:gd name="connsiteY64" fmla="*/ 171980 h 300038"/>
              <a:gd name="connsiteX65" fmla="*/ 381146 w 1384300"/>
              <a:gd name="connsiteY65" fmla="*/ 175684 h 300038"/>
              <a:gd name="connsiteX66" fmla="*/ 377440 w 1384300"/>
              <a:gd name="connsiteY66" fmla="*/ 175155 h 300038"/>
              <a:gd name="connsiteX67" fmla="*/ 392792 w 1384300"/>
              <a:gd name="connsiteY67" fmla="*/ 194205 h 300038"/>
              <a:gd name="connsiteX68" fmla="*/ 429319 w 1384300"/>
              <a:gd name="connsiteY68" fmla="*/ 225426 h 300038"/>
              <a:gd name="connsiteX69" fmla="*/ 471139 w 1384300"/>
              <a:gd name="connsiteY69" fmla="*/ 248709 h 300038"/>
              <a:gd name="connsiteX70" fmla="*/ 517723 w 1384300"/>
              <a:gd name="connsiteY70" fmla="*/ 265113 h 300038"/>
              <a:gd name="connsiteX71" fmla="*/ 566954 w 1384300"/>
              <a:gd name="connsiteY71" fmla="*/ 275697 h 300038"/>
              <a:gd name="connsiteX72" fmla="*/ 618303 w 1384300"/>
              <a:gd name="connsiteY72" fmla="*/ 280988 h 300038"/>
              <a:gd name="connsiteX73" fmla="*/ 693474 w 1384300"/>
              <a:gd name="connsiteY73" fmla="*/ 281517 h 300038"/>
              <a:gd name="connsiteX74" fmla="*/ 741117 w 1384300"/>
              <a:gd name="connsiteY74" fmla="*/ 278342 h 300038"/>
              <a:gd name="connsiteX75" fmla="*/ 783466 w 1384300"/>
              <a:gd name="connsiteY75" fmla="*/ 274638 h 300038"/>
              <a:gd name="connsiteX76" fmla="*/ 847520 w 1384300"/>
              <a:gd name="connsiteY76" fmla="*/ 259292 h 300038"/>
              <a:gd name="connsiteX77" fmla="*/ 887752 w 1384300"/>
              <a:gd name="connsiteY77" fmla="*/ 245005 h 300038"/>
              <a:gd name="connsiteX78" fmla="*/ 925337 w 1384300"/>
              <a:gd name="connsiteY78" fmla="*/ 225955 h 300038"/>
              <a:gd name="connsiteX79" fmla="*/ 958688 w 1384300"/>
              <a:gd name="connsiteY79" fmla="*/ 202671 h 300038"/>
              <a:gd name="connsiteX80" fmla="*/ 987273 w 1384300"/>
              <a:gd name="connsiteY80" fmla="*/ 174096 h 300038"/>
              <a:gd name="connsiteX81" fmla="*/ 1008978 w 1384300"/>
              <a:gd name="connsiteY81" fmla="*/ 141288 h 300038"/>
              <a:gd name="connsiteX82" fmla="*/ 1017447 w 1384300"/>
              <a:gd name="connsiteY82" fmla="*/ 122238 h 300038"/>
              <a:gd name="connsiteX83" fmla="*/ 1012683 w 1384300"/>
              <a:gd name="connsiteY83" fmla="*/ 120121 h 300038"/>
              <a:gd name="connsiteX84" fmla="*/ 1008978 w 1384300"/>
              <a:gd name="connsiteY84" fmla="*/ 118005 h 300038"/>
              <a:gd name="connsiteX85" fmla="*/ 1001566 w 1384300"/>
              <a:gd name="connsiteY85" fmla="*/ 116946 h 300038"/>
              <a:gd name="connsiteX86" fmla="*/ 987803 w 1384300"/>
              <a:gd name="connsiteY86" fmla="*/ 111655 h 300038"/>
              <a:gd name="connsiteX87" fmla="*/ 969275 w 1384300"/>
              <a:gd name="connsiteY87" fmla="*/ 98955 h 300038"/>
              <a:gd name="connsiteX88" fmla="*/ 954982 w 1384300"/>
              <a:gd name="connsiteY88" fmla="*/ 73025 h 300038"/>
              <a:gd name="connsiteX89" fmla="*/ 952864 w 1384300"/>
              <a:gd name="connsiteY89" fmla="*/ 50800 h 300038"/>
              <a:gd name="connsiteX90" fmla="*/ 956041 w 1384300"/>
              <a:gd name="connsiteY90" fmla="*/ 35454 h 300038"/>
              <a:gd name="connsiteX91" fmla="*/ 958688 w 1384300"/>
              <a:gd name="connsiteY91" fmla="*/ 28575 h 300038"/>
              <a:gd name="connsiteX92" fmla="*/ 965569 w 1384300"/>
              <a:gd name="connsiteY92" fmla="*/ 17992 h 300038"/>
              <a:gd name="connsiteX93" fmla="*/ 987273 w 1384300"/>
              <a:gd name="connsiteY93" fmla="*/ 5821 h 300038"/>
              <a:gd name="connsiteX94" fmla="*/ 1011624 w 1384300"/>
              <a:gd name="connsiteY94" fmla="*/ 5292 h 300038"/>
              <a:gd name="connsiteX95" fmla="*/ 1026447 w 1384300"/>
              <a:gd name="connsiteY95" fmla="*/ 13759 h 300038"/>
              <a:gd name="connsiteX96" fmla="*/ 1034917 w 1384300"/>
              <a:gd name="connsiteY96" fmla="*/ 22754 h 300038"/>
              <a:gd name="connsiteX97" fmla="*/ 1038093 w 1384300"/>
              <a:gd name="connsiteY97" fmla="*/ 28046 h 300038"/>
              <a:gd name="connsiteX98" fmla="*/ 1040210 w 1384300"/>
              <a:gd name="connsiteY98" fmla="*/ 29634 h 300038"/>
              <a:gd name="connsiteX99" fmla="*/ 1041269 w 1384300"/>
              <a:gd name="connsiteY99" fmla="*/ 31750 h 300038"/>
              <a:gd name="connsiteX100" fmla="*/ 1045504 w 1384300"/>
              <a:gd name="connsiteY100" fmla="*/ 55563 h 300038"/>
              <a:gd name="connsiteX101" fmla="*/ 1043916 w 1384300"/>
              <a:gd name="connsiteY101" fmla="*/ 98955 h 300038"/>
              <a:gd name="connsiteX102" fmla="*/ 1039681 w 1384300"/>
              <a:gd name="connsiteY102" fmla="*/ 118534 h 300038"/>
              <a:gd name="connsiteX103" fmla="*/ 1062444 w 1384300"/>
              <a:gd name="connsiteY103" fmla="*/ 125413 h 300038"/>
              <a:gd name="connsiteX104" fmla="*/ 1107440 w 1384300"/>
              <a:gd name="connsiteY104" fmla="*/ 133880 h 300038"/>
              <a:gd name="connsiteX105" fmla="*/ 1152437 w 1384300"/>
              <a:gd name="connsiteY105" fmla="*/ 135467 h 300038"/>
              <a:gd name="connsiteX106" fmla="*/ 1195845 w 1384300"/>
              <a:gd name="connsiteY106" fmla="*/ 130175 h 300038"/>
              <a:gd name="connsiteX107" fmla="*/ 1237665 w 1384300"/>
              <a:gd name="connsiteY107" fmla="*/ 118005 h 300038"/>
              <a:gd name="connsiteX108" fmla="*/ 1277897 w 1384300"/>
              <a:gd name="connsiteY108" fmla="*/ 98955 h 300038"/>
              <a:gd name="connsiteX109" fmla="*/ 1315482 w 1384300"/>
              <a:gd name="connsiteY109" fmla="*/ 72496 h 300038"/>
              <a:gd name="connsiteX110" fmla="*/ 1349891 w 1384300"/>
              <a:gd name="connsiteY110" fmla="*/ 38629 h 300038"/>
              <a:gd name="connsiteX111" fmla="*/ 1365772 w 1384300"/>
              <a:gd name="connsiteY111" fmla="*/ 19050 h 300038"/>
              <a:gd name="connsiteX112" fmla="*/ 1367890 w 1384300"/>
              <a:gd name="connsiteY112" fmla="*/ 15875 h 300038"/>
              <a:gd name="connsiteX113" fmla="*/ 1375830 w 1384300"/>
              <a:gd name="connsiteY113" fmla="*/ 15346 h 300038"/>
              <a:gd name="connsiteX114" fmla="*/ 1381653 w 1384300"/>
              <a:gd name="connsiteY114" fmla="*/ 17992 h 300038"/>
              <a:gd name="connsiteX115" fmla="*/ 1384300 w 1384300"/>
              <a:gd name="connsiteY115" fmla="*/ 24871 h 300038"/>
              <a:gd name="connsiteX116" fmla="*/ 1381653 w 1384300"/>
              <a:gd name="connsiteY116" fmla="*/ 28046 h 300038"/>
              <a:gd name="connsiteX117" fmla="*/ 1366302 w 1384300"/>
              <a:gd name="connsiteY117" fmla="*/ 48684 h 300038"/>
              <a:gd name="connsiteX118" fmla="*/ 1331363 w 1384300"/>
              <a:gd name="connsiteY118" fmla="*/ 83609 h 300038"/>
              <a:gd name="connsiteX119" fmla="*/ 1291661 w 1384300"/>
              <a:gd name="connsiteY119" fmla="*/ 112713 h 300038"/>
              <a:gd name="connsiteX120" fmla="*/ 1247723 w 1384300"/>
              <a:gd name="connsiteY120" fmla="*/ 133880 h 300038"/>
              <a:gd name="connsiteX121" fmla="*/ 1201668 w 1384300"/>
              <a:gd name="connsiteY121" fmla="*/ 148167 h 300038"/>
              <a:gd name="connsiteX122" fmla="*/ 1154025 w 1384300"/>
              <a:gd name="connsiteY122" fmla="*/ 154517 h 300038"/>
              <a:gd name="connsiteX123" fmla="*/ 1105852 w 1384300"/>
              <a:gd name="connsiteY123" fmla="*/ 152400 h 300038"/>
              <a:gd name="connsiteX124" fmla="*/ 1058738 w 1384300"/>
              <a:gd name="connsiteY124" fmla="*/ 140759 h 300038"/>
              <a:gd name="connsiteX125" fmla="*/ 1034917 w 1384300"/>
              <a:gd name="connsiteY125" fmla="*/ 131763 h 300038"/>
              <a:gd name="connsiteX126" fmla="*/ 1028035 w 1384300"/>
              <a:gd name="connsiteY126" fmla="*/ 148167 h 300038"/>
              <a:gd name="connsiteX127" fmla="*/ 1007389 w 1384300"/>
              <a:gd name="connsiteY127" fmla="*/ 180446 h 300038"/>
              <a:gd name="connsiteX128" fmla="*/ 980921 w 1384300"/>
              <a:gd name="connsiteY128" fmla="*/ 207963 h 300038"/>
              <a:gd name="connsiteX129" fmla="*/ 949159 w 1384300"/>
              <a:gd name="connsiteY129" fmla="*/ 232305 h 300038"/>
              <a:gd name="connsiteX130" fmla="*/ 913691 w 1384300"/>
              <a:gd name="connsiteY130" fmla="*/ 251884 h 300038"/>
              <a:gd name="connsiteX131" fmla="*/ 876635 w 1384300"/>
              <a:gd name="connsiteY131" fmla="*/ 268817 h 300038"/>
              <a:gd name="connsiteX132" fmla="*/ 819463 w 1384300"/>
              <a:gd name="connsiteY132" fmla="*/ 286280 h 300038"/>
              <a:gd name="connsiteX133" fmla="*/ 781878 w 1384300"/>
              <a:gd name="connsiteY133" fmla="*/ 292101 h 300038"/>
              <a:gd name="connsiteX134" fmla="*/ 730000 w 1384300"/>
              <a:gd name="connsiteY134" fmla="*/ 298451 h 300038"/>
              <a:gd name="connsiteX135" fmla="*/ 643184 w 1384300"/>
              <a:gd name="connsiteY135" fmla="*/ 300038 h 300038"/>
              <a:gd name="connsiteX136" fmla="*/ 583894 w 1384300"/>
              <a:gd name="connsiteY136" fmla="*/ 295276 h 300038"/>
              <a:gd name="connsiteX137" fmla="*/ 526193 w 1384300"/>
              <a:gd name="connsiteY137" fmla="*/ 284692 h 300038"/>
              <a:gd name="connsiteX138" fmla="*/ 471139 w 1384300"/>
              <a:gd name="connsiteY138" fmla="*/ 266172 h 300038"/>
              <a:gd name="connsiteX139" fmla="*/ 422966 w 1384300"/>
              <a:gd name="connsiteY139" fmla="*/ 239713 h 300038"/>
              <a:gd name="connsiteX140" fmla="*/ 392792 w 1384300"/>
              <a:gd name="connsiteY140" fmla="*/ 213255 h 300038"/>
              <a:gd name="connsiteX141" fmla="*/ 375323 w 1384300"/>
              <a:gd name="connsiteY141" fmla="*/ 191559 h 300038"/>
              <a:gd name="connsiteX142" fmla="*/ 367382 w 1384300"/>
              <a:gd name="connsiteY142" fmla="*/ 179388 h 300038"/>
              <a:gd name="connsiteX143" fmla="*/ 338796 w 1384300"/>
              <a:gd name="connsiteY143" fmla="*/ 193146 h 300038"/>
              <a:gd name="connsiteX144" fmla="*/ 281625 w 1384300"/>
              <a:gd name="connsiteY144" fmla="*/ 208492 h 300038"/>
              <a:gd name="connsiteX145" fmla="*/ 259920 w 1384300"/>
              <a:gd name="connsiteY145" fmla="*/ 210080 h 300038"/>
              <a:gd name="connsiteX146" fmla="*/ 237158 w 1384300"/>
              <a:gd name="connsiteY146" fmla="*/ 209021 h 300038"/>
              <a:gd name="connsiteX147" fmla="*/ 193220 w 1384300"/>
              <a:gd name="connsiteY147" fmla="*/ 201084 h 300038"/>
              <a:gd name="connsiteX148" fmla="*/ 152459 w 1384300"/>
              <a:gd name="connsiteY148" fmla="*/ 184680 h 300038"/>
              <a:gd name="connsiteX149" fmla="*/ 115403 w 1384300"/>
              <a:gd name="connsiteY149" fmla="*/ 162984 h 300038"/>
              <a:gd name="connsiteX150" fmla="*/ 82582 w 1384300"/>
              <a:gd name="connsiteY150" fmla="*/ 135467 h 300038"/>
              <a:gd name="connsiteX151" fmla="*/ 52937 w 1384300"/>
              <a:gd name="connsiteY151" fmla="*/ 102659 h 300038"/>
              <a:gd name="connsiteX152" fmla="*/ 28586 w 1384300"/>
              <a:gd name="connsiteY152" fmla="*/ 66146 h 300038"/>
              <a:gd name="connsiteX153" fmla="*/ 8470 w 1384300"/>
              <a:gd name="connsiteY153" fmla="*/ 26459 h 300038"/>
              <a:gd name="connsiteX154" fmla="*/ 0 w 1384300"/>
              <a:gd name="connsiteY154" fmla="*/ 5292 h 300038"/>
              <a:gd name="connsiteX155" fmla="*/ 0 w 1384300"/>
              <a:gd name="connsiteY155" fmla="*/ 2117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384300" h="300038">
                <a:moveTo>
                  <a:pt x="393700" y="53975"/>
                </a:moveTo>
                <a:lnTo>
                  <a:pt x="375179" y="58689"/>
                </a:lnTo>
                <a:lnTo>
                  <a:pt x="359834" y="70734"/>
                </a:lnTo>
                <a:lnTo>
                  <a:pt x="354542" y="79637"/>
                </a:lnTo>
                <a:lnTo>
                  <a:pt x="350309" y="90111"/>
                </a:lnTo>
                <a:lnTo>
                  <a:pt x="349250" y="111060"/>
                </a:lnTo>
                <a:lnTo>
                  <a:pt x="357188" y="129913"/>
                </a:lnTo>
                <a:lnTo>
                  <a:pt x="369359" y="147196"/>
                </a:lnTo>
                <a:lnTo>
                  <a:pt x="377296" y="155575"/>
                </a:lnTo>
                <a:lnTo>
                  <a:pt x="389996" y="146672"/>
                </a:lnTo>
                <a:lnTo>
                  <a:pt x="411692" y="127295"/>
                </a:lnTo>
                <a:lnTo>
                  <a:pt x="424921" y="102680"/>
                </a:lnTo>
                <a:lnTo>
                  <a:pt x="425450" y="76495"/>
                </a:lnTo>
                <a:lnTo>
                  <a:pt x="419629" y="62355"/>
                </a:lnTo>
                <a:lnTo>
                  <a:pt x="411163" y="57118"/>
                </a:lnTo>
                <a:close/>
                <a:moveTo>
                  <a:pt x="1004358" y="17463"/>
                </a:moveTo>
                <a:lnTo>
                  <a:pt x="986896" y="21721"/>
                </a:lnTo>
                <a:lnTo>
                  <a:pt x="973137" y="33962"/>
                </a:lnTo>
                <a:lnTo>
                  <a:pt x="968904" y="44607"/>
                </a:lnTo>
                <a:lnTo>
                  <a:pt x="966787" y="56848"/>
                </a:lnTo>
                <a:lnTo>
                  <a:pt x="973137" y="76540"/>
                </a:lnTo>
                <a:lnTo>
                  <a:pt x="987425" y="90910"/>
                </a:lnTo>
                <a:lnTo>
                  <a:pt x="1007004" y="102087"/>
                </a:lnTo>
                <a:lnTo>
                  <a:pt x="1018117" y="106345"/>
                </a:lnTo>
                <a:lnTo>
                  <a:pt x="1020234" y="107942"/>
                </a:lnTo>
                <a:lnTo>
                  <a:pt x="1020763" y="109538"/>
                </a:lnTo>
                <a:lnTo>
                  <a:pt x="1025525" y="91975"/>
                </a:lnTo>
                <a:lnTo>
                  <a:pt x="1028700" y="54187"/>
                </a:lnTo>
                <a:lnTo>
                  <a:pt x="1027642" y="32898"/>
                </a:lnTo>
                <a:lnTo>
                  <a:pt x="1027642" y="32366"/>
                </a:lnTo>
                <a:lnTo>
                  <a:pt x="1027642" y="31301"/>
                </a:lnTo>
                <a:lnTo>
                  <a:pt x="1020763" y="23850"/>
                </a:lnTo>
                <a:close/>
                <a:moveTo>
                  <a:pt x="6353" y="0"/>
                </a:moveTo>
                <a:lnTo>
                  <a:pt x="7941" y="2117"/>
                </a:lnTo>
                <a:lnTo>
                  <a:pt x="20646" y="29634"/>
                </a:lnTo>
                <a:lnTo>
                  <a:pt x="53467" y="81492"/>
                </a:lnTo>
                <a:lnTo>
                  <a:pt x="93169" y="125413"/>
                </a:lnTo>
                <a:lnTo>
                  <a:pt x="141871" y="160338"/>
                </a:lnTo>
                <a:lnTo>
                  <a:pt x="169928" y="173567"/>
                </a:lnTo>
                <a:lnTo>
                  <a:pt x="187397" y="180446"/>
                </a:lnTo>
                <a:lnTo>
                  <a:pt x="222865" y="188913"/>
                </a:lnTo>
                <a:lnTo>
                  <a:pt x="259391" y="191559"/>
                </a:lnTo>
                <a:lnTo>
                  <a:pt x="295918" y="188913"/>
                </a:lnTo>
                <a:lnTo>
                  <a:pt x="313916" y="184151"/>
                </a:lnTo>
                <a:lnTo>
                  <a:pt x="335620" y="177271"/>
                </a:lnTo>
                <a:lnTo>
                  <a:pt x="359971" y="165630"/>
                </a:lnTo>
                <a:lnTo>
                  <a:pt x="358912" y="163513"/>
                </a:lnTo>
                <a:lnTo>
                  <a:pt x="357324" y="161396"/>
                </a:lnTo>
                <a:lnTo>
                  <a:pt x="347796" y="149755"/>
                </a:lnTo>
                <a:lnTo>
                  <a:pt x="334561" y="123296"/>
                </a:lnTo>
                <a:lnTo>
                  <a:pt x="332444" y="94192"/>
                </a:lnTo>
                <a:lnTo>
                  <a:pt x="341443" y="66146"/>
                </a:lnTo>
                <a:lnTo>
                  <a:pt x="352031" y="54505"/>
                </a:lnTo>
                <a:lnTo>
                  <a:pt x="363677" y="46567"/>
                </a:lnTo>
                <a:lnTo>
                  <a:pt x="389086" y="39688"/>
                </a:lnTo>
                <a:lnTo>
                  <a:pt x="413967" y="45509"/>
                </a:lnTo>
                <a:lnTo>
                  <a:pt x="427730" y="57680"/>
                </a:lnTo>
                <a:lnTo>
                  <a:pt x="434612" y="68263"/>
                </a:lnTo>
                <a:lnTo>
                  <a:pt x="436730" y="74613"/>
                </a:lnTo>
                <a:lnTo>
                  <a:pt x="440435" y="88900"/>
                </a:lnTo>
                <a:lnTo>
                  <a:pt x="438318" y="114830"/>
                </a:lnTo>
                <a:lnTo>
                  <a:pt x="424025" y="139171"/>
                </a:lnTo>
                <a:lnTo>
                  <a:pt x="401262" y="159809"/>
                </a:lnTo>
                <a:lnTo>
                  <a:pt x="387498" y="168805"/>
                </a:lnTo>
                <a:lnTo>
                  <a:pt x="386440" y="171980"/>
                </a:lnTo>
                <a:lnTo>
                  <a:pt x="381146" y="175684"/>
                </a:lnTo>
                <a:lnTo>
                  <a:pt x="377440" y="175155"/>
                </a:lnTo>
                <a:lnTo>
                  <a:pt x="392792" y="194205"/>
                </a:lnTo>
                <a:lnTo>
                  <a:pt x="429319" y="225426"/>
                </a:lnTo>
                <a:lnTo>
                  <a:pt x="471139" y="248709"/>
                </a:lnTo>
                <a:lnTo>
                  <a:pt x="517723" y="265113"/>
                </a:lnTo>
                <a:lnTo>
                  <a:pt x="566954" y="275697"/>
                </a:lnTo>
                <a:lnTo>
                  <a:pt x="618303" y="280988"/>
                </a:lnTo>
                <a:lnTo>
                  <a:pt x="693474" y="281517"/>
                </a:lnTo>
                <a:lnTo>
                  <a:pt x="741117" y="278342"/>
                </a:lnTo>
                <a:lnTo>
                  <a:pt x="783466" y="274638"/>
                </a:lnTo>
                <a:lnTo>
                  <a:pt x="847520" y="259292"/>
                </a:lnTo>
                <a:lnTo>
                  <a:pt x="887752" y="245005"/>
                </a:lnTo>
                <a:lnTo>
                  <a:pt x="925337" y="225955"/>
                </a:lnTo>
                <a:lnTo>
                  <a:pt x="958688" y="202671"/>
                </a:lnTo>
                <a:lnTo>
                  <a:pt x="987273" y="174096"/>
                </a:lnTo>
                <a:lnTo>
                  <a:pt x="1008978" y="141288"/>
                </a:lnTo>
                <a:lnTo>
                  <a:pt x="1017447" y="122238"/>
                </a:lnTo>
                <a:lnTo>
                  <a:pt x="1012683" y="120121"/>
                </a:lnTo>
                <a:lnTo>
                  <a:pt x="1008978" y="118005"/>
                </a:lnTo>
                <a:lnTo>
                  <a:pt x="1001566" y="116946"/>
                </a:lnTo>
                <a:lnTo>
                  <a:pt x="987803" y="111655"/>
                </a:lnTo>
                <a:lnTo>
                  <a:pt x="969275" y="98955"/>
                </a:lnTo>
                <a:lnTo>
                  <a:pt x="954982" y="73025"/>
                </a:lnTo>
                <a:lnTo>
                  <a:pt x="952864" y="50800"/>
                </a:lnTo>
                <a:lnTo>
                  <a:pt x="956041" y="35454"/>
                </a:lnTo>
                <a:lnTo>
                  <a:pt x="958688" y="28575"/>
                </a:lnTo>
                <a:lnTo>
                  <a:pt x="965569" y="17992"/>
                </a:lnTo>
                <a:lnTo>
                  <a:pt x="987273" y="5821"/>
                </a:lnTo>
                <a:lnTo>
                  <a:pt x="1011624" y="5292"/>
                </a:lnTo>
                <a:lnTo>
                  <a:pt x="1026447" y="13759"/>
                </a:lnTo>
                <a:lnTo>
                  <a:pt x="1034917" y="22754"/>
                </a:lnTo>
                <a:lnTo>
                  <a:pt x="1038093" y="28046"/>
                </a:lnTo>
                <a:lnTo>
                  <a:pt x="1040210" y="29634"/>
                </a:lnTo>
                <a:lnTo>
                  <a:pt x="1041269" y="31750"/>
                </a:lnTo>
                <a:lnTo>
                  <a:pt x="1045504" y="55563"/>
                </a:lnTo>
                <a:lnTo>
                  <a:pt x="1043916" y="98955"/>
                </a:lnTo>
                <a:lnTo>
                  <a:pt x="1039681" y="118534"/>
                </a:lnTo>
                <a:lnTo>
                  <a:pt x="1062444" y="125413"/>
                </a:lnTo>
                <a:lnTo>
                  <a:pt x="1107440" y="133880"/>
                </a:lnTo>
                <a:lnTo>
                  <a:pt x="1152437" y="135467"/>
                </a:lnTo>
                <a:lnTo>
                  <a:pt x="1195845" y="130175"/>
                </a:lnTo>
                <a:lnTo>
                  <a:pt x="1237665" y="118005"/>
                </a:lnTo>
                <a:lnTo>
                  <a:pt x="1277897" y="98955"/>
                </a:lnTo>
                <a:lnTo>
                  <a:pt x="1315482" y="72496"/>
                </a:lnTo>
                <a:lnTo>
                  <a:pt x="1349891" y="38629"/>
                </a:lnTo>
                <a:lnTo>
                  <a:pt x="1365772" y="19050"/>
                </a:lnTo>
                <a:lnTo>
                  <a:pt x="1367890" y="15875"/>
                </a:lnTo>
                <a:lnTo>
                  <a:pt x="1375830" y="15346"/>
                </a:lnTo>
                <a:lnTo>
                  <a:pt x="1381653" y="17992"/>
                </a:lnTo>
                <a:lnTo>
                  <a:pt x="1384300" y="24871"/>
                </a:lnTo>
                <a:lnTo>
                  <a:pt x="1381653" y="28046"/>
                </a:lnTo>
                <a:lnTo>
                  <a:pt x="1366302" y="48684"/>
                </a:lnTo>
                <a:lnTo>
                  <a:pt x="1331363" y="83609"/>
                </a:lnTo>
                <a:lnTo>
                  <a:pt x="1291661" y="112713"/>
                </a:lnTo>
                <a:lnTo>
                  <a:pt x="1247723" y="133880"/>
                </a:lnTo>
                <a:lnTo>
                  <a:pt x="1201668" y="148167"/>
                </a:lnTo>
                <a:lnTo>
                  <a:pt x="1154025" y="154517"/>
                </a:lnTo>
                <a:lnTo>
                  <a:pt x="1105852" y="152400"/>
                </a:lnTo>
                <a:lnTo>
                  <a:pt x="1058738" y="140759"/>
                </a:lnTo>
                <a:lnTo>
                  <a:pt x="1034917" y="131763"/>
                </a:lnTo>
                <a:lnTo>
                  <a:pt x="1028035" y="148167"/>
                </a:lnTo>
                <a:lnTo>
                  <a:pt x="1007389" y="180446"/>
                </a:lnTo>
                <a:lnTo>
                  <a:pt x="980921" y="207963"/>
                </a:lnTo>
                <a:lnTo>
                  <a:pt x="949159" y="232305"/>
                </a:lnTo>
                <a:lnTo>
                  <a:pt x="913691" y="251884"/>
                </a:lnTo>
                <a:lnTo>
                  <a:pt x="876635" y="268817"/>
                </a:lnTo>
                <a:lnTo>
                  <a:pt x="819463" y="286280"/>
                </a:lnTo>
                <a:lnTo>
                  <a:pt x="781878" y="292101"/>
                </a:lnTo>
                <a:lnTo>
                  <a:pt x="730000" y="298451"/>
                </a:lnTo>
                <a:lnTo>
                  <a:pt x="643184" y="300038"/>
                </a:lnTo>
                <a:lnTo>
                  <a:pt x="583894" y="295276"/>
                </a:lnTo>
                <a:lnTo>
                  <a:pt x="526193" y="284692"/>
                </a:lnTo>
                <a:lnTo>
                  <a:pt x="471139" y="266172"/>
                </a:lnTo>
                <a:lnTo>
                  <a:pt x="422966" y="239713"/>
                </a:lnTo>
                <a:lnTo>
                  <a:pt x="392792" y="213255"/>
                </a:lnTo>
                <a:lnTo>
                  <a:pt x="375323" y="191559"/>
                </a:lnTo>
                <a:lnTo>
                  <a:pt x="367382" y="179388"/>
                </a:lnTo>
                <a:lnTo>
                  <a:pt x="338796" y="193146"/>
                </a:lnTo>
                <a:lnTo>
                  <a:pt x="281625" y="208492"/>
                </a:lnTo>
                <a:lnTo>
                  <a:pt x="259920" y="210080"/>
                </a:lnTo>
                <a:lnTo>
                  <a:pt x="237158" y="209021"/>
                </a:lnTo>
                <a:lnTo>
                  <a:pt x="193220" y="201084"/>
                </a:lnTo>
                <a:lnTo>
                  <a:pt x="152459" y="184680"/>
                </a:lnTo>
                <a:lnTo>
                  <a:pt x="115403" y="162984"/>
                </a:lnTo>
                <a:lnTo>
                  <a:pt x="82582" y="135467"/>
                </a:lnTo>
                <a:lnTo>
                  <a:pt x="52937" y="102659"/>
                </a:lnTo>
                <a:lnTo>
                  <a:pt x="28586" y="66146"/>
                </a:lnTo>
                <a:lnTo>
                  <a:pt x="8470" y="26459"/>
                </a:lnTo>
                <a:lnTo>
                  <a:pt x="0" y="5292"/>
                </a:lnTo>
                <a:lnTo>
                  <a:pt x="0" y="2117"/>
                </a:lnTo>
                <a:close/>
              </a:path>
            </a:pathLst>
          </a:custGeom>
          <a:solidFill>
            <a:srgbClr val="44546A"/>
          </a:solidFill>
          <a:ln>
            <a:noFill/>
          </a:ln>
        </p:spPr>
        <p:txBody>
          <a:bodyPr vert="horz" wrap="square" lIns="91440" tIns="45720" rIns="91440" bIns="45720" numCol="1" anchor="t" anchorCtr="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5" name="Freeform: Shape 48"/>
          <p:cNvSpPr>
            <a:spLocks/>
          </p:cNvSpPr>
          <p:nvPr/>
        </p:nvSpPr>
        <p:spPr bwMode="auto">
          <a:xfrm>
            <a:off x="8190822" y="2700338"/>
            <a:ext cx="569913" cy="1376363"/>
          </a:xfrm>
          <a:custGeom>
            <a:avLst/>
            <a:gdLst>
              <a:gd name="connsiteX0" fmla="*/ 291888 w 569913"/>
              <a:gd name="connsiteY0" fmla="*/ 917575 h 1376363"/>
              <a:gd name="connsiteX1" fmla="*/ 274496 w 569913"/>
              <a:gd name="connsiteY1" fmla="*/ 921780 h 1376363"/>
              <a:gd name="connsiteX2" fmla="*/ 259212 w 569913"/>
              <a:gd name="connsiteY2" fmla="*/ 932819 h 1376363"/>
              <a:gd name="connsiteX3" fmla="*/ 245510 w 569913"/>
              <a:gd name="connsiteY3" fmla="*/ 952269 h 1376363"/>
              <a:gd name="connsiteX4" fmla="*/ 240239 w 569913"/>
              <a:gd name="connsiteY4" fmla="*/ 965936 h 1376363"/>
              <a:gd name="connsiteX5" fmla="*/ 240239 w 569913"/>
              <a:gd name="connsiteY5" fmla="*/ 966462 h 1376363"/>
              <a:gd name="connsiteX6" fmla="*/ 239712 w 569913"/>
              <a:gd name="connsiteY6" fmla="*/ 967513 h 1376363"/>
              <a:gd name="connsiteX7" fmla="*/ 244982 w 569913"/>
              <a:gd name="connsiteY7" fmla="*/ 975924 h 1376363"/>
              <a:gd name="connsiteX8" fmla="*/ 259212 w 569913"/>
              <a:gd name="connsiteY8" fmla="*/ 988014 h 1376363"/>
              <a:gd name="connsiteX9" fmla="*/ 276604 w 569913"/>
              <a:gd name="connsiteY9" fmla="*/ 994847 h 1376363"/>
              <a:gd name="connsiteX10" fmla="*/ 295577 w 569913"/>
              <a:gd name="connsiteY10" fmla="*/ 996950 h 1376363"/>
              <a:gd name="connsiteX11" fmla="*/ 305590 w 569913"/>
              <a:gd name="connsiteY11" fmla="*/ 995373 h 1376363"/>
              <a:gd name="connsiteX12" fmla="*/ 323509 w 569913"/>
              <a:gd name="connsiteY12" fmla="*/ 990117 h 1376363"/>
              <a:gd name="connsiteX13" fmla="*/ 354077 w 569913"/>
              <a:gd name="connsiteY13" fmla="*/ 970667 h 1376363"/>
              <a:gd name="connsiteX14" fmla="*/ 369360 w 569913"/>
              <a:gd name="connsiteY14" fmla="*/ 959102 h 1376363"/>
              <a:gd name="connsiteX15" fmla="*/ 369887 w 569913"/>
              <a:gd name="connsiteY15" fmla="*/ 959102 h 1376363"/>
              <a:gd name="connsiteX16" fmla="*/ 354604 w 569913"/>
              <a:gd name="connsiteY16" fmla="*/ 943858 h 1376363"/>
              <a:gd name="connsiteX17" fmla="*/ 328779 w 569913"/>
              <a:gd name="connsiteY17" fmla="*/ 926511 h 1376363"/>
              <a:gd name="connsiteX18" fmla="*/ 309806 w 569913"/>
              <a:gd name="connsiteY18" fmla="*/ 919678 h 1376363"/>
              <a:gd name="connsiteX19" fmla="*/ 306387 w 569913"/>
              <a:gd name="connsiteY19" fmla="*/ 360362 h 1376363"/>
              <a:gd name="connsiteX20" fmla="*/ 296333 w 569913"/>
              <a:gd name="connsiteY20" fmla="*/ 363008 h 1376363"/>
              <a:gd name="connsiteX21" fmla="*/ 283104 w 569913"/>
              <a:gd name="connsiteY21" fmla="*/ 370945 h 1376363"/>
              <a:gd name="connsiteX22" fmla="*/ 276754 w 569913"/>
              <a:gd name="connsiteY22" fmla="*/ 378354 h 1376363"/>
              <a:gd name="connsiteX23" fmla="*/ 275166 w 569913"/>
              <a:gd name="connsiteY23" fmla="*/ 383116 h 1376363"/>
              <a:gd name="connsiteX24" fmla="*/ 274637 w 569913"/>
              <a:gd name="connsiteY24" fmla="*/ 388937 h 1376363"/>
              <a:gd name="connsiteX25" fmla="*/ 278341 w 569913"/>
              <a:gd name="connsiteY25" fmla="*/ 399520 h 1376363"/>
              <a:gd name="connsiteX26" fmla="*/ 292100 w 569913"/>
              <a:gd name="connsiteY26" fmla="*/ 411691 h 1376363"/>
              <a:gd name="connsiteX27" fmla="*/ 304271 w 569913"/>
              <a:gd name="connsiteY27" fmla="*/ 414337 h 1376363"/>
              <a:gd name="connsiteX28" fmla="*/ 313266 w 569913"/>
              <a:gd name="connsiteY28" fmla="*/ 414337 h 1376363"/>
              <a:gd name="connsiteX29" fmla="*/ 330200 w 569913"/>
              <a:gd name="connsiteY29" fmla="*/ 407458 h 1376363"/>
              <a:gd name="connsiteX30" fmla="*/ 349779 w 569913"/>
              <a:gd name="connsiteY30" fmla="*/ 387350 h 1376363"/>
              <a:gd name="connsiteX31" fmla="*/ 360362 w 569913"/>
              <a:gd name="connsiteY31" fmla="*/ 371475 h 1376363"/>
              <a:gd name="connsiteX32" fmla="*/ 357716 w 569913"/>
              <a:gd name="connsiteY32" fmla="*/ 369887 h 1376363"/>
              <a:gd name="connsiteX33" fmla="*/ 356129 w 569913"/>
              <a:gd name="connsiteY33" fmla="*/ 366183 h 1376363"/>
              <a:gd name="connsiteX34" fmla="*/ 333375 w 569913"/>
              <a:gd name="connsiteY34" fmla="*/ 362479 h 1376363"/>
              <a:gd name="connsiteX35" fmla="*/ 307975 w 569913"/>
              <a:gd name="connsiteY35" fmla="*/ 360891 h 1376363"/>
              <a:gd name="connsiteX36" fmla="*/ 307446 w 569913"/>
              <a:gd name="connsiteY36" fmla="*/ 360891 h 1376363"/>
              <a:gd name="connsiteX37" fmla="*/ 77788 w 569913"/>
              <a:gd name="connsiteY37" fmla="*/ 0 h 1376363"/>
              <a:gd name="connsiteX38" fmla="*/ 110596 w 569913"/>
              <a:gd name="connsiteY38" fmla="*/ 2118 h 1376363"/>
              <a:gd name="connsiteX39" fmla="*/ 159280 w 569913"/>
              <a:gd name="connsiteY39" fmla="*/ 13234 h 1376363"/>
              <a:gd name="connsiteX40" fmla="*/ 222250 w 569913"/>
              <a:gd name="connsiteY40" fmla="*/ 41291 h 1376363"/>
              <a:gd name="connsiteX41" fmla="*/ 279400 w 569913"/>
              <a:gd name="connsiteY41" fmla="*/ 81523 h 1376363"/>
              <a:gd name="connsiteX42" fmla="*/ 327026 w 569913"/>
              <a:gd name="connsiteY42" fmla="*/ 131813 h 1376363"/>
              <a:gd name="connsiteX43" fmla="*/ 354013 w 569913"/>
              <a:gd name="connsiteY43" fmla="*/ 174692 h 1376363"/>
              <a:gd name="connsiteX44" fmla="*/ 368830 w 569913"/>
              <a:gd name="connsiteY44" fmla="*/ 204866 h 1376363"/>
              <a:gd name="connsiteX45" fmla="*/ 377826 w 569913"/>
              <a:gd name="connsiteY45" fmla="*/ 236099 h 1376363"/>
              <a:gd name="connsiteX46" fmla="*/ 383117 w 569913"/>
              <a:gd name="connsiteY46" fmla="*/ 268391 h 1376363"/>
              <a:gd name="connsiteX47" fmla="*/ 384176 w 569913"/>
              <a:gd name="connsiteY47" fmla="*/ 300683 h 1376363"/>
              <a:gd name="connsiteX48" fmla="*/ 378884 w 569913"/>
              <a:gd name="connsiteY48" fmla="*/ 334562 h 1376363"/>
              <a:gd name="connsiteX49" fmla="*/ 373063 w 569913"/>
              <a:gd name="connsiteY49" fmla="*/ 350443 h 1376363"/>
              <a:gd name="connsiteX50" fmla="*/ 391584 w 569913"/>
              <a:gd name="connsiteY50" fmla="*/ 355208 h 1376363"/>
              <a:gd name="connsiteX51" fmla="*/ 426509 w 569913"/>
              <a:gd name="connsiteY51" fmla="*/ 368442 h 1376363"/>
              <a:gd name="connsiteX52" fmla="*/ 459317 w 569913"/>
              <a:gd name="connsiteY52" fmla="*/ 386970 h 1376363"/>
              <a:gd name="connsiteX53" fmla="*/ 488950 w 569913"/>
              <a:gd name="connsiteY53" fmla="*/ 409733 h 1376363"/>
              <a:gd name="connsiteX54" fmla="*/ 514880 w 569913"/>
              <a:gd name="connsiteY54" fmla="*/ 437260 h 1376363"/>
              <a:gd name="connsiteX55" fmla="*/ 536046 w 569913"/>
              <a:gd name="connsiteY55" fmla="*/ 467434 h 1376363"/>
              <a:gd name="connsiteX56" fmla="*/ 552980 w 569913"/>
              <a:gd name="connsiteY56" fmla="*/ 501843 h 1376363"/>
              <a:gd name="connsiteX57" fmla="*/ 564621 w 569913"/>
              <a:gd name="connsiteY57" fmla="*/ 537840 h 1376363"/>
              <a:gd name="connsiteX58" fmla="*/ 567796 w 569913"/>
              <a:gd name="connsiteY58" fmla="*/ 556898 h 1376363"/>
              <a:gd name="connsiteX59" fmla="*/ 569913 w 569913"/>
              <a:gd name="connsiteY59" fmla="*/ 583366 h 1376363"/>
              <a:gd name="connsiteX60" fmla="*/ 568855 w 569913"/>
              <a:gd name="connsiteY60" fmla="*/ 638950 h 1376363"/>
              <a:gd name="connsiteX61" fmla="*/ 559859 w 569913"/>
              <a:gd name="connsiteY61" fmla="*/ 695593 h 1376363"/>
              <a:gd name="connsiteX62" fmla="*/ 542926 w 569913"/>
              <a:gd name="connsiteY62" fmla="*/ 751706 h 1376363"/>
              <a:gd name="connsiteX63" fmla="*/ 520171 w 569913"/>
              <a:gd name="connsiteY63" fmla="*/ 805702 h 1376363"/>
              <a:gd name="connsiteX64" fmla="*/ 491596 w 569913"/>
              <a:gd name="connsiteY64" fmla="*/ 857051 h 1376363"/>
              <a:gd name="connsiteX65" fmla="*/ 457730 w 569913"/>
              <a:gd name="connsiteY65" fmla="*/ 903106 h 1376363"/>
              <a:gd name="connsiteX66" fmla="*/ 419101 w 569913"/>
              <a:gd name="connsiteY66" fmla="*/ 942279 h 1376363"/>
              <a:gd name="connsiteX67" fmla="*/ 397405 w 569913"/>
              <a:gd name="connsiteY67" fmla="*/ 959219 h 1376363"/>
              <a:gd name="connsiteX68" fmla="*/ 405871 w 569913"/>
              <a:gd name="connsiteY68" fmla="*/ 974042 h 1376363"/>
              <a:gd name="connsiteX69" fmla="*/ 417513 w 569913"/>
              <a:gd name="connsiteY69" fmla="*/ 1006333 h 1376363"/>
              <a:gd name="connsiteX70" fmla="*/ 422276 w 569913"/>
              <a:gd name="connsiteY70" fmla="*/ 1041272 h 1376363"/>
              <a:gd name="connsiteX71" fmla="*/ 420688 w 569913"/>
              <a:gd name="connsiteY71" fmla="*/ 1075681 h 1376363"/>
              <a:gd name="connsiteX72" fmla="*/ 417513 w 569913"/>
              <a:gd name="connsiteY72" fmla="*/ 1092091 h 1376363"/>
              <a:gd name="connsiteX73" fmla="*/ 413809 w 569913"/>
              <a:gd name="connsiteY73" fmla="*/ 1107443 h 1376363"/>
              <a:gd name="connsiteX74" fmla="*/ 402167 w 569913"/>
              <a:gd name="connsiteY74" fmla="*/ 1137088 h 1376363"/>
              <a:gd name="connsiteX75" fmla="*/ 379413 w 569913"/>
              <a:gd name="connsiteY75" fmla="*/ 1179967 h 1376363"/>
              <a:gd name="connsiteX76" fmla="*/ 337609 w 569913"/>
              <a:gd name="connsiteY76" fmla="*/ 1232904 h 1376363"/>
              <a:gd name="connsiteX77" fmla="*/ 285750 w 569913"/>
              <a:gd name="connsiteY77" fmla="*/ 1280547 h 1376363"/>
              <a:gd name="connsiteX78" fmla="*/ 226484 w 569913"/>
              <a:gd name="connsiteY78" fmla="*/ 1319191 h 1376363"/>
              <a:gd name="connsiteX79" fmla="*/ 162984 w 569913"/>
              <a:gd name="connsiteY79" fmla="*/ 1349895 h 1376363"/>
              <a:gd name="connsiteX80" fmla="*/ 98425 w 569913"/>
              <a:gd name="connsiteY80" fmla="*/ 1368952 h 1376363"/>
              <a:gd name="connsiteX81" fmla="*/ 34396 w 569913"/>
              <a:gd name="connsiteY81" fmla="*/ 1376363 h 1376363"/>
              <a:gd name="connsiteX82" fmla="*/ 3704 w 569913"/>
              <a:gd name="connsiteY82" fmla="*/ 1374246 h 1376363"/>
              <a:gd name="connsiteX83" fmla="*/ 0 w 569913"/>
              <a:gd name="connsiteY83" fmla="*/ 1372658 h 1376363"/>
              <a:gd name="connsiteX84" fmla="*/ 0 w 569913"/>
              <a:gd name="connsiteY84" fmla="*/ 1365776 h 1376363"/>
              <a:gd name="connsiteX85" fmla="*/ 3704 w 569913"/>
              <a:gd name="connsiteY85" fmla="*/ 1364717 h 1376363"/>
              <a:gd name="connsiteX86" fmla="*/ 26459 w 569913"/>
              <a:gd name="connsiteY86" fmla="*/ 1365776 h 1376363"/>
              <a:gd name="connsiteX87" fmla="*/ 70379 w 569913"/>
              <a:gd name="connsiteY87" fmla="*/ 1362070 h 1376363"/>
              <a:gd name="connsiteX88" fmla="*/ 112184 w 569913"/>
              <a:gd name="connsiteY88" fmla="*/ 1352012 h 1376363"/>
              <a:gd name="connsiteX89" fmla="*/ 152400 w 569913"/>
              <a:gd name="connsiteY89" fmla="*/ 1337719 h 1376363"/>
              <a:gd name="connsiteX90" fmla="*/ 190500 w 569913"/>
              <a:gd name="connsiteY90" fmla="*/ 1318662 h 1376363"/>
              <a:gd name="connsiteX91" fmla="*/ 227542 w 569913"/>
              <a:gd name="connsiteY91" fmla="*/ 1295370 h 1376363"/>
              <a:gd name="connsiteX92" fmla="*/ 279400 w 569913"/>
              <a:gd name="connsiteY92" fmla="*/ 1256196 h 1376363"/>
              <a:gd name="connsiteX93" fmla="*/ 311680 w 569913"/>
              <a:gd name="connsiteY93" fmla="*/ 1225493 h 1376363"/>
              <a:gd name="connsiteX94" fmla="*/ 328084 w 569913"/>
              <a:gd name="connsiteY94" fmla="*/ 1208553 h 1376363"/>
              <a:gd name="connsiteX95" fmla="*/ 358776 w 569913"/>
              <a:gd name="connsiteY95" fmla="*/ 1172026 h 1376363"/>
              <a:gd name="connsiteX96" fmla="*/ 384176 w 569913"/>
              <a:gd name="connsiteY96" fmla="*/ 1131794 h 1376363"/>
              <a:gd name="connsiteX97" fmla="*/ 400051 w 569913"/>
              <a:gd name="connsiteY97" fmla="*/ 1087856 h 1376363"/>
              <a:gd name="connsiteX98" fmla="*/ 403226 w 569913"/>
              <a:gd name="connsiteY98" fmla="*/ 1064035 h 1376363"/>
              <a:gd name="connsiteX99" fmla="*/ 403755 w 569913"/>
              <a:gd name="connsiteY99" fmla="*/ 1046565 h 1376363"/>
              <a:gd name="connsiteX100" fmla="*/ 400051 w 569913"/>
              <a:gd name="connsiteY100" fmla="*/ 1013215 h 1376363"/>
              <a:gd name="connsiteX101" fmla="*/ 394759 w 569913"/>
              <a:gd name="connsiteY101" fmla="*/ 996805 h 1376363"/>
              <a:gd name="connsiteX102" fmla="*/ 388409 w 569913"/>
              <a:gd name="connsiteY102" fmla="*/ 982512 h 1376363"/>
              <a:gd name="connsiteX103" fmla="*/ 377826 w 569913"/>
              <a:gd name="connsiteY103" fmla="*/ 968219 h 1376363"/>
              <a:gd name="connsiteX104" fmla="*/ 377826 w 569913"/>
              <a:gd name="connsiteY104" fmla="*/ 968748 h 1376363"/>
              <a:gd name="connsiteX105" fmla="*/ 377296 w 569913"/>
              <a:gd name="connsiteY105" fmla="*/ 969807 h 1376363"/>
              <a:gd name="connsiteX106" fmla="*/ 362480 w 569913"/>
              <a:gd name="connsiteY106" fmla="*/ 984100 h 1376363"/>
              <a:gd name="connsiteX107" fmla="*/ 332846 w 569913"/>
              <a:gd name="connsiteY107" fmla="*/ 999981 h 1376363"/>
              <a:gd name="connsiteX108" fmla="*/ 310621 w 569913"/>
              <a:gd name="connsiteY108" fmla="*/ 1007921 h 1376363"/>
              <a:gd name="connsiteX109" fmla="*/ 288925 w 569913"/>
              <a:gd name="connsiteY109" fmla="*/ 1010568 h 1376363"/>
              <a:gd name="connsiteX110" fmla="*/ 268288 w 569913"/>
              <a:gd name="connsiteY110" fmla="*/ 1007921 h 1376363"/>
              <a:gd name="connsiteX111" fmla="*/ 250825 w 569913"/>
              <a:gd name="connsiteY111" fmla="*/ 998393 h 1376363"/>
              <a:gd name="connsiteX112" fmla="*/ 237067 w 569913"/>
              <a:gd name="connsiteY112" fmla="*/ 982512 h 1376363"/>
              <a:gd name="connsiteX113" fmla="*/ 232305 w 569913"/>
              <a:gd name="connsiteY113" fmla="*/ 971395 h 1376363"/>
              <a:gd name="connsiteX114" fmla="*/ 230188 w 569913"/>
              <a:gd name="connsiteY114" fmla="*/ 970336 h 1376363"/>
              <a:gd name="connsiteX115" fmla="*/ 227013 w 569913"/>
              <a:gd name="connsiteY115" fmla="*/ 965572 h 1376363"/>
              <a:gd name="connsiteX116" fmla="*/ 227542 w 569913"/>
              <a:gd name="connsiteY116" fmla="*/ 962925 h 1376363"/>
              <a:gd name="connsiteX117" fmla="*/ 230717 w 569913"/>
              <a:gd name="connsiteY117" fmla="*/ 952337 h 1376363"/>
              <a:gd name="connsiteX118" fmla="*/ 240242 w 569913"/>
              <a:gd name="connsiteY118" fmla="*/ 933280 h 1376363"/>
              <a:gd name="connsiteX119" fmla="*/ 253471 w 569913"/>
              <a:gd name="connsiteY119" fmla="*/ 919517 h 1376363"/>
              <a:gd name="connsiteX120" fmla="*/ 270405 w 569913"/>
              <a:gd name="connsiteY120" fmla="*/ 909988 h 1376363"/>
              <a:gd name="connsiteX121" fmla="*/ 288925 w 569913"/>
              <a:gd name="connsiteY121" fmla="*/ 904694 h 1376363"/>
              <a:gd name="connsiteX122" fmla="*/ 308505 w 569913"/>
              <a:gd name="connsiteY122" fmla="*/ 904165 h 1376363"/>
              <a:gd name="connsiteX123" fmla="*/ 329142 w 569913"/>
              <a:gd name="connsiteY123" fmla="*/ 907341 h 1376363"/>
              <a:gd name="connsiteX124" fmla="*/ 348721 w 569913"/>
              <a:gd name="connsiteY124" fmla="*/ 914223 h 1376363"/>
              <a:gd name="connsiteX125" fmla="*/ 358246 w 569913"/>
              <a:gd name="connsiteY125" fmla="*/ 920046 h 1376363"/>
              <a:gd name="connsiteX126" fmla="*/ 367771 w 569913"/>
              <a:gd name="connsiteY126" fmla="*/ 926398 h 1376363"/>
              <a:gd name="connsiteX127" fmla="*/ 384705 w 569913"/>
              <a:gd name="connsiteY127" fmla="*/ 942279 h 1376363"/>
              <a:gd name="connsiteX128" fmla="*/ 391584 w 569913"/>
              <a:gd name="connsiteY128" fmla="*/ 950749 h 1376363"/>
              <a:gd name="connsiteX129" fmla="*/ 409046 w 569913"/>
              <a:gd name="connsiteY129" fmla="*/ 934339 h 1376363"/>
              <a:gd name="connsiteX130" fmla="*/ 440267 w 569913"/>
              <a:gd name="connsiteY130" fmla="*/ 899400 h 1376363"/>
              <a:gd name="connsiteX131" fmla="*/ 468313 w 569913"/>
              <a:gd name="connsiteY131" fmla="*/ 861286 h 1376363"/>
              <a:gd name="connsiteX132" fmla="*/ 492655 w 569913"/>
              <a:gd name="connsiteY132" fmla="*/ 819466 h 1376363"/>
              <a:gd name="connsiteX133" fmla="*/ 512763 w 569913"/>
              <a:gd name="connsiteY133" fmla="*/ 776057 h 1376363"/>
              <a:gd name="connsiteX134" fmla="*/ 528638 w 569913"/>
              <a:gd name="connsiteY134" fmla="*/ 731061 h 1376363"/>
              <a:gd name="connsiteX135" fmla="*/ 540809 w 569913"/>
              <a:gd name="connsiteY135" fmla="*/ 685535 h 1376363"/>
              <a:gd name="connsiteX136" fmla="*/ 548746 w 569913"/>
              <a:gd name="connsiteY136" fmla="*/ 638421 h 1376363"/>
              <a:gd name="connsiteX137" fmla="*/ 550863 w 569913"/>
              <a:gd name="connsiteY137" fmla="*/ 614599 h 1376363"/>
              <a:gd name="connsiteX138" fmla="*/ 551392 w 569913"/>
              <a:gd name="connsiteY138" fmla="*/ 592366 h 1376363"/>
              <a:gd name="connsiteX139" fmla="*/ 547159 w 569913"/>
              <a:gd name="connsiteY139" fmla="*/ 550016 h 1376363"/>
              <a:gd name="connsiteX140" fmla="*/ 535517 w 569913"/>
              <a:gd name="connsiteY140" fmla="*/ 511372 h 1376363"/>
              <a:gd name="connsiteX141" fmla="*/ 518055 w 569913"/>
              <a:gd name="connsiteY141" fmla="*/ 475375 h 1376363"/>
              <a:gd name="connsiteX142" fmla="*/ 494242 w 569913"/>
              <a:gd name="connsiteY142" fmla="*/ 444142 h 1376363"/>
              <a:gd name="connsiteX143" fmla="*/ 466196 w 569913"/>
              <a:gd name="connsiteY143" fmla="*/ 416615 h 1376363"/>
              <a:gd name="connsiteX144" fmla="*/ 433388 w 569913"/>
              <a:gd name="connsiteY144" fmla="*/ 394381 h 1376363"/>
              <a:gd name="connsiteX145" fmla="*/ 396876 w 569913"/>
              <a:gd name="connsiteY145" fmla="*/ 377971 h 1376363"/>
              <a:gd name="connsiteX146" fmla="*/ 377296 w 569913"/>
              <a:gd name="connsiteY146" fmla="*/ 371618 h 1376363"/>
              <a:gd name="connsiteX147" fmla="*/ 369359 w 569913"/>
              <a:gd name="connsiteY147" fmla="*/ 385382 h 1376363"/>
              <a:gd name="connsiteX148" fmla="*/ 348192 w 569913"/>
              <a:gd name="connsiteY148" fmla="*/ 411850 h 1376363"/>
              <a:gd name="connsiteX149" fmla="*/ 328084 w 569913"/>
              <a:gd name="connsiteY149" fmla="*/ 425614 h 1376363"/>
              <a:gd name="connsiteX150" fmla="*/ 313796 w 569913"/>
              <a:gd name="connsiteY150" fmla="*/ 430378 h 1376363"/>
              <a:gd name="connsiteX151" fmla="*/ 299509 w 569913"/>
              <a:gd name="connsiteY151" fmla="*/ 430378 h 1376363"/>
              <a:gd name="connsiteX152" fmla="*/ 283634 w 569913"/>
              <a:gd name="connsiteY152" fmla="*/ 425085 h 1376363"/>
              <a:gd name="connsiteX153" fmla="*/ 275696 w 569913"/>
              <a:gd name="connsiteY153" fmla="*/ 419791 h 1376363"/>
              <a:gd name="connsiteX154" fmla="*/ 266700 w 569913"/>
              <a:gd name="connsiteY154" fmla="*/ 410792 h 1376363"/>
              <a:gd name="connsiteX155" fmla="*/ 259292 w 569913"/>
              <a:gd name="connsiteY155" fmla="*/ 393852 h 1376363"/>
              <a:gd name="connsiteX156" fmla="*/ 259821 w 569913"/>
              <a:gd name="connsiteY156" fmla="*/ 381676 h 1376363"/>
              <a:gd name="connsiteX157" fmla="*/ 261938 w 569913"/>
              <a:gd name="connsiteY157" fmla="*/ 375324 h 1376363"/>
              <a:gd name="connsiteX158" fmla="*/ 268817 w 569913"/>
              <a:gd name="connsiteY158" fmla="*/ 364736 h 1376363"/>
              <a:gd name="connsiteX159" fmla="*/ 290513 w 569913"/>
              <a:gd name="connsiteY159" fmla="*/ 354149 h 1376363"/>
              <a:gd name="connsiteX160" fmla="*/ 302684 w 569913"/>
              <a:gd name="connsiteY160" fmla="*/ 352031 h 1376363"/>
              <a:gd name="connsiteX161" fmla="*/ 303742 w 569913"/>
              <a:gd name="connsiteY161" fmla="*/ 348326 h 1376363"/>
              <a:gd name="connsiteX162" fmla="*/ 308505 w 569913"/>
              <a:gd name="connsiteY162" fmla="*/ 346738 h 1376363"/>
              <a:gd name="connsiteX163" fmla="*/ 334963 w 569913"/>
              <a:gd name="connsiteY163" fmla="*/ 345150 h 1376363"/>
              <a:gd name="connsiteX164" fmla="*/ 360892 w 569913"/>
              <a:gd name="connsiteY164" fmla="*/ 348326 h 1376363"/>
              <a:gd name="connsiteX165" fmla="*/ 365126 w 569913"/>
              <a:gd name="connsiteY165" fmla="*/ 331915 h 1376363"/>
              <a:gd name="connsiteX166" fmla="*/ 367771 w 569913"/>
              <a:gd name="connsiteY166" fmla="*/ 300153 h 1376363"/>
              <a:gd name="connsiteX167" fmla="*/ 366184 w 569913"/>
              <a:gd name="connsiteY167" fmla="*/ 270508 h 1376363"/>
              <a:gd name="connsiteX168" fmla="*/ 360363 w 569913"/>
              <a:gd name="connsiteY168" fmla="*/ 241393 h 1376363"/>
              <a:gd name="connsiteX169" fmla="*/ 345017 w 569913"/>
              <a:gd name="connsiteY169" fmla="*/ 201161 h 1376363"/>
              <a:gd name="connsiteX170" fmla="*/ 311680 w 569913"/>
              <a:gd name="connsiteY170" fmla="*/ 149283 h 1376363"/>
              <a:gd name="connsiteX171" fmla="*/ 289455 w 569913"/>
              <a:gd name="connsiteY171" fmla="*/ 123343 h 1376363"/>
              <a:gd name="connsiteX172" fmla="*/ 266700 w 569913"/>
              <a:gd name="connsiteY172" fmla="*/ 98992 h 1376363"/>
              <a:gd name="connsiteX173" fmla="*/ 215371 w 569913"/>
              <a:gd name="connsiteY173" fmla="*/ 59290 h 1376363"/>
              <a:gd name="connsiteX174" fmla="*/ 173038 w 569913"/>
              <a:gd name="connsiteY174" fmla="*/ 38644 h 1376363"/>
              <a:gd name="connsiteX175" fmla="*/ 142346 w 569913"/>
              <a:gd name="connsiteY175" fmla="*/ 28057 h 1376363"/>
              <a:gd name="connsiteX176" fmla="*/ 111125 w 569913"/>
              <a:gd name="connsiteY176" fmla="*/ 22234 h 1376363"/>
              <a:gd name="connsiteX177" fmla="*/ 78317 w 569913"/>
              <a:gd name="connsiteY177" fmla="*/ 19587 h 1376363"/>
              <a:gd name="connsiteX178" fmla="*/ 61913 w 569913"/>
              <a:gd name="connsiteY178" fmla="*/ 20646 h 1376363"/>
              <a:gd name="connsiteX179" fmla="*/ 57150 w 569913"/>
              <a:gd name="connsiteY179" fmla="*/ 19587 h 1376363"/>
              <a:gd name="connsiteX180" fmla="*/ 52388 w 569913"/>
              <a:gd name="connsiteY180" fmla="*/ 14293 h 1376363"/>
              <a:gd name="connsiteX181" fmla="*/ 52388 w 569913"/>
              <a:gd name="connsiteY181" fmla="*/ 6882 h 1376363"/>
              <a:gd name="connsiteX182" fmla="*/ 57150 w 569913"/>
              <a:gd name="connsiteY182" fmla="*/ 1588 h 1376363"/>
              <a:gd name="connsiteX183" fmla="*/ 61913 w 569913"/>
              <a:gd name="connsiteY183" fmla="*/ 1059 h 1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569913" h="1376363">
                <a:moveTo>
                  <a:pt x="291888" y="917575"/>
                </a:moveTo>
                <a:lnTo>
                  <a:pt x="274496" y="921780"/>
                </a:lnTo>
                <a:lnTo>
                  <a:pt x="259212" y="932819"/>
                </a:lnTo>
                <a:lnTo>
                  <a:pt x="245510" y="952269"/>
                </a:lnTo>
                <a:lnTo>
                  <a:pt x="240239" y="965936"/>
                </a:lnTo>
                <a:lnTo>
                  <a:pt x="240239" y="966462"/>
                </a:lnTo>
                <a:lnTo>
                  <a:pt x="239712" y="967513"/>
                </a:lnTo>
                <a:lnTo>
                  <a:pt x="244982" y="975924"/>
                </a:lnTo>
                <a:lnTo>
                  <a:pt x="259212" y="988014"/>
                </a:lnTo>
                <a:lnTo>
                  <a:pt x="276604" y="994847"/>
                </a:lnTo>
                <a:lnTo>
                  <a:pt x="295577" y="996950"/>
                </a:lnTo>
                <a:lnTo>
                  <a:pt x="305590" y="995373"/>
                </a:lnTo>
                <a:lnTo>
                  <a:pt x="323509" y="990117"/>
                </a:lnTo>
                <a:lnTo>
                  <a:pt x="354077" y="970667"/>
                </a:lnTo>
                <a:lnTo>
                  <a:pt x="369360" y="959102"/>
                </a:lnTo>
                <a:lnTo>
                  <a:pt x="369887" y="959102"/>
                </a:lnTo>
                <a:lnTo>
                  <a:pt x="354604" y="943858"/>
                </a:lnTo>
                <a:lnTo>
                  <a:pt x="328779" y="926511"/>
                </a:lnTo>
                <a:lnTo>
                  <a:pt x="309806" y="919678"/>
                </a:lnTo>
                <a:close/>
                <a:moveTo>
                  <a:pt x="306387" y="360362"/>
                </a:moveTo>
                <a:lnTo>
                  <a:pt x="296333" y="363008"/>
                </a:lnTo>
                <a:lnTo>
                  <a:pt x="283104" y="370945"/>
                </a:lnTo>
                <a:lnTo>
                  <a:pt x="276754" y="378354"/>
                </a:lnTo>
                <a:lnTo>
                  <a:pt x="275166" y="383116"/>
                </a:lnTo>
                <a:lnTo>
                  <a:pt x="274637" y="388937"/>
                </a:lnTo>
                <a:lnTo>
                  <a:pt x="278341" y="399520"/>
                </a:lnTo>
                <a:lnTo>
                  <a:pt x="292100" y="411691"/>
                </a:lnTo>
                <a:lnTo>
                  <a:pt x="304271" y="414337"/>
                </a:lnTo>
                <a:lnTo>
                  <a:pt x="313266" y="414337"/>
                </a:lnTo>
                <a:lnTo>
                  <a:pt x="330200" y="407458"/>
                </a:lnTo>
                <a:lnTo>
                  <a:pt x="349779" y="387350"/>
                </a:lnTo>
                <a:lnTo>
                  <a:pt x="360362" y="371475"/>
                </a:lnTo>
                <a:lnTo>
                  <a:pt x="357716" y="369887"/>
                </a:lnTo>
                <a:lnTo>
                  <a:pt x="356129" y="366183"/>
                </a:lnTo>
                <a:lnTo>
                  <a:pt x="333375" y="362479"/>
                </a:lnTo>
                <a:lnTo>
                  <a:pt x="307975" y="360891"/>
                </a:lnTo>
                <a:lnTo>
                  <a:pt x="307446" y="360891"/>
                </a:lnTo>
                <a:close/>
                <a:moveTo>
                  <a:pt x="77788" y="0"/>
                </a:moveTo>
                <a:lnTo>
                  <a:pt x="110596" y="2118"/>
                </a:lnTo>
                <a:lnTo>
                  <a:pt x="159280" y="13234"/>
                </a:lnTo>
                <a:lnTo>
                  <a:pt x="222250" y="41291"/>
                </a:lnTo>
                <a:lnTo>
                  <a:pt x="279400" y="81523"/>
                </a:lnTo>
                <a:lnTo>
                  <a:pt x="327026" y="131813"/>
                </a:lnTo>
                <a:lnTo>
                  <a:pt x="354013" y="174692"/>
                </a:lnTo>
                <a:lnTo>
                  <a:pt x="368830" y="204866"/>
                </a:lnTo>
                <a:lnTo>
                  <a:pt x="377826" y="236099"/>
                </a:lnTo>
                <a:lnTo>
                  <a:pt x="383117" y="268391"/>
                </a:lnTo>
                <a:lnTo>
                  <a:pt x="384176" y="300683"/>
                </a:lnTo>
                <a:lnTo>
                  <a:pt x="378884" y="334562"/>
                </a:lnTo>
                <a:lnTo>
                  <a:pt x="373063" y="350443"/>
                </a:lnTo>
                <a:lnTo>
                  <a:pt x="391584" y="355208"/>
                </a:lnTo>
                <a:lnTo>
                  <a:pt x="426509" y="368442"/>
                </a:lnTo>
                <a:lnTo>
                  <a:pt x="459317" y="386970"/>
                </a:lnTo>
                <a:lnTo>
                  <a:pt x="488950" y="409733"/>
                </a:lnTo>
                <a:lnTo>
                  <a:pt x="514880" y="437260"/>
                </a:lnTo>
                <a:lnTo>
                  <a:pt x="536046" y="467434"/>
                </a:lnTo>
                <a:lnTo>
                  <a:pt x="552980" y="501843"/>
                </a:lnTo>
                <a:lnTo>
                  <a:pt x="564621" y="537840"/>
                </a:lnTo>
                <a:lnTo>
                  <a:pt x="567796" y="556898"/>
                </a:lnTo>
                <a:lnTo>
                  <a:pt x="569913" y="583366"/>
                </a:lnTo>
                <a:lnTo>
                  <a:pt x="568855" y="638950"/>
                </a:lnTo>
                <a:lnTo>
                  <a:pt x="559859" y="695593"/>
                </a:lnTo>
                <a:lnTo>
                  <a:pt x="542926" y="751706"/>
                </a:lnTo>
                <a:lnTo>
                  <a:pt x="520171" y="805702"/>
                </a:lnTo>
                <a:lnTo>
                  <a:pt x="491596" y="857051"/>
                </a:lnTo>
                <a:lnTo>
                  <a:pt x="457730" y="903106"/>
                </a:lnTo>
                <a:lnTo>
                  <a:pt x="419101" y="942279"/>
                </a:lnTo>
                <a:lnTo>
                  <a:pt x="397405" y="959219"/>
                </a:lnTo>
                <a:lnTo>
                  <a:pt x="405871" y="974042"/>
                </a:lnTo>
                <a:lnTo>
                  <a:pt x="417513" y="1006333"/>
                </a:lnTo>
                <a:lnTo>
                  <a:pt x="422276" y="1041272"/>
                </a:lnTo>
                <a:lnTo>
                  <a:pt x="420688" y="1075681"/>
                </a:lnTo>
                <a:lnTo>
                  <a:pt x="417513" y="1092091"/>
                </a:lnTo>
                <a:lnTo>
                  <a:pt x="413809" y="1107443"/>
                </a:lnTo>
                <a:lnTo>
                  <a:pt x="402167" y="1137088"/>
                </a:lnTo>
                <a:lnTo>
                  <a:pt x="379413" y="1179967"/>
                </a:lnTo>
                <a:lnTo>
                  <a:pt x="337609" y="1232904"/>
                </a:lnTo>
                <a:lnTo>
                  <a:pt x="285750" y="1280547"/>
                </a:lnTo>
                <a:lnTo>
                  <a:pt x="226484" y="1319191"/>
                </a:lnTo>
                <a:lnTo>
                  <a:pt x="162984" y="1349895"/>
                </a:lnTo>
                <a:lnTo>
                  <a:pt x="98425" y="1368952"/>
                </a:lnTo>
                <a:lnTo>
                  <a:pt x="34396" y="1376363"/>
                </a:lnTo>
                <a:lnTo>
                  <a:pt x="3704" y="1374246"/>
                </a:lnTo>
                <a:lnTo>
                  <a:pt x="0" y="1372658"/>
                </a:lnTo>
                <a:lnTo>
                  <a:pt x="0" y="1365776"/>
                </a:lnTo>
                <a:lnTo>
                  <a:pt x="3704" y="1364717"/>
                </a:lnTo>
                <a:lnTo>
                  <a:pt x="26459" y="1365776"/>
                </a:lnTo>
                <a:lnTo>
                  <a:pt x="70379" y="1362070"/>
                </a:lnTo>
                <a:lnTo>
                  <a:pt x="112184" y="1352012"/>
                </a:lnTo>
                <a:lnTo>
                  <a:pt x="152400" y="1337719"/>
                </a:lnTo>
                <a:lnTo>
                  <a:pt x="190500" y="1318662"/>
                </a:lnTo>
                <a:lnTo>
                  <a:pt x="227542" y="1295370"/>
                </a:lnTo>
                <a:lnTo>
                  <a:pt x="279400" y="1256196"/>
                </a:lnTo>
                <a:lnTo>
                  <a:pt x="311680" y="1225493"/>
                </a:lnTo>
                <a:lnTo>
                  <a:pt x="328084" y="1208553"/>
                </a:lnTo>
                <a:lnTo>
                  <a:pt x="358776" y="1172026"/>
                </a:lnTo>
                <a:lnTo>
                  <a:pt x="384176" y="1131794"/>
                </a:lnTo>
                <a:lnTo>
                  <a:pt x="400051" y="1087856"/>
                </a:lnTo>
                <a:lnTo>
                  <a:pt x="403226" y="1064035"/>
                </a:lnTo>
                <a:lnTo>
                  <a:pt x="403755" y="1046565"/>
                </a:lnTo>
                <a:lnTo>
                  <a:pt x="400051" y="1013215"/>
                </a:lnTo>
                <a:lnTo>
                  <a:pt x="394759" y="996805"/>
                </a:lnTo>
                <a:lnTo>
                  <a:pt x="388409" y="982512"/>
                </a:lnTo>
                <a:lnTo>
                  <a:pt x="377826" y="968219"/>
                </a:lnTo>
                <a:lnTo>
                  <a:pt x="377826" y="968748"/>
                </a:lnTo>
                <a:lnTo>
                  <a:pt x="377296" y="969807"/>
                </a:lnTo>
                <a:lnTo>
                  <a:pt x="362480" y="984100"/>
                </a:lnTo>
                <a:lnTo>
                  <a:pt x="332846" y="999981"/>
                </a:lnTo>
                <a:lnTo>
                  <a:pt x="310621" y="1007921"/>
                </a:lnTo>
                <a:lnTo>
                  <a:pt x="288925" y="1010568"/>
                </a:lnTo>
                <a:lnTo>
                  <a:pt x="268288" y="1007921"/>
                </a:lnTo>
                <a:lnTo>
                  <a:pt x="250825" y="998393"/>
                </a:lnTo>
                <a:lnTo>
                  <a:pt x="237067" y="982512"/>
                </a:lnTo>
                <a:lnTo>
                  <a:pt x="232305" y="971395"/>
                </a:lnTo>
                <a:lnTo>
                  <a:pt x="230188" y="970336"/>
                </a:lnTo>
                <a:lnTo>
                  <a:pt x="227013" y="965572"/>
                </a:lnTo>
                <a:lnTo>
                  <a:pt x="227542" y="962925"/>
                </a:lnTo>
                <a:lnTo>
                  <a:pt x="230717" y="952337"/>
                </a:lnTo>
                <a:lnTo>
                  <a:pt x="240242" y="933280"/>
                </a:lnTo>
                <a:lnTo>
                  <a:pt x="253471" y="919517"/>
                </a:lnTo>
                <a:lnTo>
                  <a:pt x="270405" y="909988"/>
                </a:lnTo>
                <a:lnTo>
                  <a:pt x="288925" y="904694"/>
                </a:lnTo>
                <a:lnTo>
                  <a:pt x="308505" y="904165"/>
                </a:lnTo>
                <a:lnTo>
                  <a:pt x="329142" y="907341"/>
                </a:lnTo>
                <a:lnTo>
                  <a:pt x="348721" y="914223"/>
                </a:lnTo>
                <a:lnTo>
                  <a:pt x="358246" y="920046"/>
                </a:lnTo>
                <a:lnTo>
                  <a:pt x="367771" y="926398"/>
                </a:lnTo>
                <a:lnTo>
                  <a:pt x="384705" y="942279"/>
                </a:lnTo>
                <a:lnTo>
                  <a:pt x="391584" y="950749"/>
                </a:lnTo>
                <a:lnTo>
                  <a:pt x="409046" y="934339"/>
                </a:lnTo>
                <a:lnTo>
                  <a:pt x="440267" y="899400"/>
                </a:lnTo>
                <a:lnTo>
                  <a:pt x="468313" y="861286"/>
                </a:lnTo>
                <a:lnTo>
                  <a:pt x="492655" y="819466"/>
                </a:lnTo>
                <a:lnTo>
                  <a:pt x="512763" y="776057"/>
                </a:lnTo>
                <a:lnTo>
                  <a:pt x="528638" y="731061"/>
                </a:lnTo>
                <a:lnTo>
                  <a:pt x="540809" y="685535"/>
                </a:lnTo>
                <a:lnTo>
                  <a:pt x="548746" y="638421"/>
                </a:lnTo>
                <a:lnTo>
                  <a:pt x="550863" y="614599"/>
                </a:lnTo>
                <a:lnTo>
                  <a:pt x="551392" y="592366"/>
                </a:lnTo>
                <a:lnTo>
                  <a:pt x="547159" y="550016"/>
                </a:lnTo>
                <a:lnTo>
                  <a:pt x="535517" y="511372"/>
                </a:lnTo>
                <a:lnTo>
                  <a:pt x="518055" y="475375"/>
                </a:lnTo>
                <a:lnTo>
                  <a:pt x="494242" y="444142"/>
                </a:lnTo>
                <a:lnTo>
                  <a:pt x="466196" y="416615"/>
                </a:lnTo>
                <a:lnTo>
                  <a:pt x="433388" y="394381"/>
                </a:lnTo>
                <a:lnTo>
                  <a:pt x="396876" y="377971"/>
                </a:lnTo>
                <a:lnTo>
                  <a:pt x="377296" y="371618"/>
                </a:lnTo>
                <a:lnTo>
                  <a:pt x="369359" y="385382"/>
                </a:lnTo>
                <a:lnTo>
                  <a:pt x="348192" y="411850"/>
                </a:lnTo>
                <a:lnTo>
                  <a:pt x="328084" y="425614"/>
                </a:lnTo>
                <a:lnTo>
                  <a:pt x="313796" y="430378"/>
                </a:lnTo>
                <a:lnTo>
                  <a:pt x="299509" y="430378"/>
                </a:lnTo>
                <a:lnTo>
                  <a:pt x="283634" y="425085"/>
                </a:lnTo>
                <a:lnTo>
                  <a:pt x="275696" y="419791"/>
                </a:lnTo>
                <a:lnTo>
                  <a:pt x="266700" y="410792"/>
                </a:lnTo>
                <a:lnTo>
                  <a:pt x="259292" y="393852"/>
                </a:lnTo>
                <a:lnTo>
                  <a:pt x="259821" y="381676"/>
                </a:lnTo>
                <a:lnTo>
                  <a:pt x="261938" y="375324"/>
                </a:lnTo>
                <a:lnTo>
                  <a:pt x="268817" y="364736"/>
                </a:lnTo>
                <a:lnTo>
                  <a:pt x="290513" y="354149"/>
                </a:lnTo>
                <a:lnTo>
                  <a:pt x="302684" y="352031"/>
                </a:lnTo>
                <a:lnTo>
                  <a:pt x="303742" y="348326"/>
                </a:lnTo>
                <a:lnTo>
                  <a:pt x="308505" y="346738"/>
                </a:lnTo>
                <a:lnTo>
                  <a:pt x="334963" y="345150"/>
                </a:lnTo>
                <a:lnTo>
                  <a:pt x="360892" y="348326"/>
                </a:lnTo>
                <a:lnTo>
                  <a:pt x="365126" y="331915"/>
                </a:lnTo>
                <a:lnTo>
                  <a:pt x="367771" y="300153"/>
                </a:lnTo>
                <a:lnTo>
                  <a:pt x="366184" y="270508"/>
                </a:lnTo>
                <a:lnTo>
                  <a:pt x="360363" y="241393"/>
                </a:lnTo>
                <a:lnTo>
                  <a:pt x="345017" y="201161"/>
                </a:lnTo>
                <a:lnTo>
                  <a:pt x="311680" y="149283"/>
                </a:lnTo>
                <a:lnTo>
                  <a:pt x="289455" y="123343"/>
                </a:lnTo>
                <a:lnTo>
                  <a:pt x="266700" y="98992"/>
                </a:lnTo>
                <a:lnTo>
                  <a:pt x="215371" y="59290"/>
                </a:lnTo>
                <a:lnTo>
                  <a:pt x="173038" y="38644"/>
                </a:lnTo>
                <a:lnTo>
                  <a:pt x="142346" y="28057"/>
                </a:lnTo>
                <a:lnTo>
                  <a:pt x="111125" y="22234"/>
                </a:lnTo>
                <a:lnTo>
                  <a:pt x="78317" y="19587"/>
                </a:lnTo>
                <a:lnTo>
                  <a:pt x="61913" y="20646"/>
                </a:lnTo>
                <a:lnTo>
                  <a:pt x="57150" y="19587"/>
                </a:lnTo>
                <a:lnTo>
                  <a:pt x="52388" y="14293"/>
                </a:lnTo>
                <a:lnTo>
                  <a:pt x="52388" y="6882"/>
                </a:lnTo>
                <a:lnTo>
                  <a:pt x="57150" y="1588"/>
                </a:lnTo>
                <a:lnTo>
                  <a:pt x="61913" y="1059"/>
                </a:lnTo>
                <a:close/>
              </a:path>
            </a:pathLst>
          </a:custGeom>
          <a:solidFill>
            <a:srgbClr val="44546A"/>
          </a:solidFill>
          <a:ln>
            <a:noFill/>
          </a:ln>
        </p:spPr>
        <p:txBody>
          <a:bodyPr vert="horz" wrap="square" lIns="91440" tIns="45720" rIns="91440" bIns="45720" numCol="1" anchor="t" anchorCtr="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6" name="Freeform: Shape 49"/>
          <p:cNvSpPr>
            <a:spLocks/>
          </p:cNvSpPr>
          <p:nvPr/>
        </p:nvSpPr>
        <p:spPr bwMode="auto">
          <a:xfrm>
            <a:off x="5530172" y="2628900"/>
            <a:ext cx="1319213" cy="450850"/>
          </a:xfrm>
          <a:custGeom>
            <a:avLst/>
            <a:gdLst>
              <a:gd name="connsiteX0" fmla="*/ 340949 w 1319213"/>
              <a:gd name="connsiteY0" fmla="*/ 307975 h 450850"/>
              <a:gd name="connsiteX1" fmla="*/ 333987 w 1319213"/>
              <a:gd name="connsiteY1" fmla="*/ 321671 h 450850"/>
              <a:gd name="connsiteX2" fmla="*/ 327025 w 1319213"/>
              <a:gd name="connsiteY2" fmla="*/ 350643 h 450850"/>
              <a:gd name="connsiteX3" fmla="*/ 330239 w 1319213"/>
              <a:gd name="connsiteY3" fmla="*/ 379088 h 450850"/>
              <a:gd name="connsiteX4" fmla="*/ 344698 w 1319213"/>
              <a:gd name="connsiteY4" fmla="*/ 408587 h 450850"/>
              <a:gd name="connsiteX5" fmla="*/ 358087 w 1319213"/>
              <a:gd name="connsiteY5" fmla="*/ 423336 h 450850"/>
              <a:gd name="connsiteX6" fmla="*/ 359693 w 1319213"/>
              <a:gd name="connsiteY6" fmla="*/ 422283 h 450850"/>
              <a:gd name="connsiteX7" fmla="*/ 361300 w 1319213"/>
              <a:gd name="connsiteY7" fmla="*/ 423863 h 450850"/>
              <a:gd name="connsiteX8" fmla="*/ 378973 w 1319213"/>
              <a:gd name="connsiteY8" fmla="*/ 423336 h 450850"/>
              <a:gd name="connsiteX9" fmla="*/ 403608 w 1319213"/>
              <a:gd name="connsiteY9" fmla="*/ 417015 h 450850"/>
              <a:gd name="connsiteX10" fmla="*/ 415925 w 1319213"/>
              <a:gd name="connsiteY10" fmla="*/ 405953 h 450850"/>
              <a:gd name="connsiteX11" fmla="*/ 414854 w 1319213"/>
              <a:gd name="connsiteY11" fmla="*/ 389097 h 450850"/>
              <a:gd name="connsiteX12" fmla="*/ 409499 w 1319213"/>
              <a:gd name="connsiteY12" fmla="*/ 378561 h 450850"/>
              <a:gd name="connsiteX13" fmla="*/ 406821 w 1319213"/>
              <a:gd name="connsiteY13" fmla="*/ 365392 h 450850"/>
              <a:gd name="connsiteX14" fmla="*/ 393432 w 1319213"/>
              <a:gd name="connsiteY14" fmla="*/ 343795 h 450850"/>
              <a:gd name="connsiteX15" fmla="*/ 382722 w 1319213"/>
              <a:gd name="connsiteY15" fmla="*/ 334313 h 450850"/>
              <a:gd name="connsiteX16" fmla="*/ 362907 w 1319213"/>
              <a:gd name="connsiteY16" fmla="*/ 319564 h 450850"/>
              <a:gd name="connsiteX17" fmla="*/ 773971 w 1319213"/>
              <a:gd name="connsiteY17" fmla="*/ 165100 h 450850"/>
              <a:gd name="connsiteX18" fmla="*/ 762407 w 1319213"/>
              <a:gd name="connsiteY18" fmla="*/ 179388 h 450850"/>
              <a:gd name="connsiteX19" fmla="*/ 747165 w 1319213"/>
              <a:gd name="connsiteY19" fmla="*/ 208492 h 450850"/>
              <a:gd name="connsiteX20" fmla="*/ 744537 w 1319213"/>
              <a:gd name="connsiteY20" fmla="*/ 230188 h 450850"/>
              <a:gd name="connsiteX21" fmla="*/ 746640 w 1319213"/>
              <a:gd name="connsiteY21" fmla="*/ 243946 h 450850"/>
              <a:gd name="connsiteX22" fmla="*/ 753472 w 1319213"/>
              <a:gd name="connsiteY22" fmla="*/ 257175 h 450850"/>
              <a:gd name="connsiteX23" fmla="*/ 765035 w 1319213"/>
              <a:gd name="connsiteY23" fmla="*/ 269346 h 450850"/>
              <a:gd name="connsiteX24" fmla="*/ 772394 w 1319213"/>
              <a:gd name="connsiteY24" fmla="*/ 274638 h 450850"/>
              <a:gd name="connsiteX25" fmla="*/ 783957 w 1319213"/>
              <a:gd name="connsiteY25" fmla="*/ 276225 h 450850"/>
              <a:gd name="connsiteX26" fmla="*/ 802878 w 1319213"/>
              <a:gd name="connsiteY26" fmla="*/ 268288 h 450850"/>
              <a:gd name="connsiteX27" fmla="*/ 816018 w 1319213"/>
              <a:gd name="connsiteY27" fmla="*/ 253471 h 450850"/>
              <a:gd name="connsiteX28" fmla="*/ 822325 w 1319213"/>
              <a:gd name="connsiteY28" fmla="*/ 233363 h 450850"/>
              <a:gd name="connsiteX29" fmla="*/ 822325 w 1319213"/>
              <a:gd name="connsiteY29" fmla="*/ 222779 h 450850"/>
              <a:gd name="connsiteX30" fmla="*/ 820748 w 1319213"/>
              <a:gd name="connsiteY30" fmla="*/ 213783 h 450850"/>
              <a:gd name="connsiteX31" fmla="*/ 812339 w 1319213"/>
              <a:gd name="connsiteY31" fmla="*/ 196850 h 450850"/>
              <a:gd name="connsiteX32" fmla="*/ 793418 w 1319213"/>
              <a:gd name="connsiteY32" fmla="*/ 176213 h 450850"/>
              <a:gd name="connsiteX33" fmla="*/ 778175 w 1319213"/>
              <a:gd name="connsiteY33" fmla="*/ 165629 h 450850"/>
              <a:gd name="connsiteX34" fmla="*/ 776073 w 1319213"/>
              <a:gd name="connsiteY34" fmla="*/ 165100 h 450850"/>
              <a:gd name="connsiteX35" fmla="*/ 1134153 w 1319213"/>
              <a:gd name="connsiteY35" fmla="*/ 0 h 450850"/>
              <a:gd name="connsiteX36" fmla="*/ 1188614 w 1319213"/>
              <a:gd name="connsiteY36" fmla="*/ 5298 h 450850"/>
              <a:gd name="connsiteX37" fmla="*/ 1241488 w 1319213"/>
              <a:gd name="connsiteY37" fmla="*/ 17483 h 450850"/>
              <a:gd name="connsiteX38" fmla="*/ 1291719 w 1319213"/>
              <a:gd name="connsiteY38" fmla="*/ 37615 h 450850"/>
              <a:gd name="connsiteX39" fmla="*/ 1314983 w 1319213"/>
              <a:gd name="connsiteY39" fmla="*/ 50330 h 450850"/>
              <a:gd name="connsiteX40" fmla="*/ 1319213 w 1319213"/>
              <a:gd name="connsiteY40" fmla="*/ 53509 h 450850"/>
              <a:gd name="connsiteX41" fmla="*/ 1314983 w 1319213"/>
              <a:gd name="connsiteY41" fmla="*/ 60926 h 450850"/>
              <a:gd name="connsiteX42" fmla="*/ 1310753 w 1319213"/>
              <a:gd name="connsiteY42" fmla="*/ 60926 h 450850"/>
              <a:gd name="connsiteX43" fmla="*/ 1273213 w 1319213"/>
              <a:gd name="connsiteY43" fmla="*/ 48741 h 450850"/>
              <a:gd name="connsiteX44" fmla="*/ 1198660 w 1319213"/>
              <a:gd name="connsiteY44" fmla="*/ 29668 h 450850"/>
              <a:gd name="connsiteX45" fmla="*/ 1123578 w 1319213"/>
              <a:gd name="connsiteY45" fmla="*/ 20662 h 450850"/>
              <a:gd name="connsiteX46" fmla="*/ 1047439 w 1319213"/>
              <a:gd name="connsiteY46" fmla="*/ 22781 h 450850"/>
              <a:gd name="connsiteX47" fmla="*/ 1007784 w 1319213"/>
              <a:gd name="connsiteY47" fmla="*/ 30728 h 450850"/>
              <a:gd name="connsiteX48" fmla="*/ 972887 w 1319213"/>
              <a:gd name="connsiteY48" fmla="*/ 39204 h 450850"/>
              <a:gd name="connsiteX49" fmla="*/ 904150 w 1319213"/>
              <a:gd name="connsiteY49" fmla="*/ 65694 h 450850"/>
              <a:gd name="connsiteX50" fmla="*/ 872426 w 1319213"/>
              <a:gd name="connsiteY50" fmla="*/ 82647 h 450850"/>
              <a:gd name="connsiteX51" fmla="*/ 854448 w 1319213"/>
              <a:gd name="connsiteY51" fmla="*/ 93773 h 450850"/>
              <a:gd name="connsiteX52" fmla="*/ 808448 w 1319213"/>
              <a:gd name="connsiteY52" fmla="*/ 128739 h 450850"/>
              <a:gd name="connsiteX53" fmla="*/ 785183 w 1319213"/>
              <a:gd name="connsiteY53" fmla="*/ 150990 h 450850"/>
              <a:gd name="connsiteX54" fmla="*/ 797344 w 1319213"/>
              <a:gd name="connsiteY54" fmla="*/ 157877 h 450850"/>
              <a:gd name="connsiteX55" fmla="*/ 817965 w 1319213"/>
              <a:gd name="connsiteY55" fmla="*/ 176420 h 450850"/>
              <a:gd name="connsiteX56" fmla="*/ 833299 w 1319213"/>
              <a:gd name="connsiteY56" fmla="*/ 199201 h 450850"/>
              <a:gd name="connsiteX57" fmla="*/ 839644 w 1319213"/>
              <a:gd name="connsiteY57" fmla="*/ 225690 h 450850"/>
              <a:gd name="connsiteX58" fmla="*/ 837000 w 1319213"/>
              <a:gd name="connsiteY58" fmla="*/ 239465 h 450850"/>
              <a:gd name="connsiteX59" fmla="*/ 834885 w 1319213"/>
              <a:gd name="connsiteY59" fmla="*/ 247941 h 450850"/>
              <a:gd name="connsiteX60" fmla="*/ 825896 w 1319213"/>
              <a:gd name="connsiteY60" fmla="*/ 263305 h 450850"/>
              <a:gd name="connsiteX61" fmla="*/ 813735 w 1319213"/>
              <a:gd name="connsiteY61" fmla="*/ 275490 h 450850"/>
              <a:gd name="connsiteX62" fmla="*/ 797344 w 1319213"/>
              <a:gd name="connsiteY62" fmla="*/ 282377 h 450850"/>
              <a:gd name="connsiteX63" fmla="*/ 789413 w 1319213"/>
              <a:gd name="connsiteY63" fmla="*/ 283967 h 450850"/>
              <a:gd name="connsiteX64" fmla="*/ 790999 w 1319213"/>
              <a:gd name="connsiteY64" fmla="*/ 286616 h 450850"/>
              <a:gd name="connsiteX65" fmla="*/ 786769 w 1319213"/>
              <a:gd name="connsiteY65" fmla="*/ 292973 h 450850"/>
              <a:gd name="connsiteX66" fmla="*/ 782539 w 1319213"/>
              <a:gd name="connsiteY66" fmla="*/ 292973 h 450850"/>
              <a:gd name="connsiteX67" fmla="*/ 774080 w 1319213"/>
              <a:gd name="connsiteY67" fmla="*/ 290324 h 450850"/>
              <a:gd name="connsiteX68" fmla="*/ 759275 w 1319213"/>
              <a:gd name="connsiteY68" fmla="*/ 282377 h 450850"/>
              <a:gd name="connsiteX69" fmla="*/ 742884 w 1319213"/>
              <a:gd name="connsiteY69" fmla="*/ 265424 h 450850"/>
              <a:gd name="connsiteX70" fmla="*/ 732309 w 1319213"/>
              <a:gd name="connsiteY70" fmla="*/ 236286 h 450850"/>
              <a:gd name="connsiteX71" fmla="*/ 732309 w 1319213"/>
              <a:gd name="connsiteY71" fmla="*/ 203439 h 450850"/>
              <a:gd name="connsiteX72" fmla="*/ 737596 w 1319213"/>
              <a:gd name="connsiteY72" fmla="*/ 187015 h 450850"/>
              <a:gd name="connsiteX73" fmla="*/ 743412 w 1319213"/>
              <a:gd name="connsiteY73" fmla="*/ 173241 h 450850"/>
              <a:gd name="connsiteX74" fmla="*/ 751872 w 1319213"/>
              <a:gd name="connsiteY74" fmla="*/ 159996 h 450850"/>
              <a:gd name="connsiteX75" fmla="*/ 720148 w 1319213"/>
              <a:gd name="connsiteY75" fmla="*/ 156288 h 450850"/>
              <a:gd name="connsiteX76" fmla="*/ 656699 w 1319213"/>
              <a:gd name="connsiteY76" fmla="*/ 153109 h 450850"/>
              <a:gd name="connsiteX77" fmla="*/ 593778 w 1319213"/>
              <a:gd name="connsiteY77" fmla="*/ 158937 h 450850"/>
              <a:gd name="connsiteX78" fmla="*/ 531387 w 1319213"/>
              <a:gd name="connsiteY78" fmla="*/ 171652 h 450850"/>
              <a:gd name="connsiteX79" fmla="*/ 500720 w 1319213"/>
              <a:gd name="connsiteY79" fmla="*/ 182247 h 450850"/>
              <a:gd name="connsiteX80" fmla="*/ 482742 w 1319213"/>
              <a:gd name="connsiteY80" fmla="*/ 190194 h 450850"/>
              <a:gd name="connsiteX81" fmla="*/ 442029 w 1319213"/>
              <a:gd name="connsiteY81" fmla="*/ 210326 h 450850"/>
              <a:gd name="connsiteX82" fmla="*/ 401845 w 1319213"/>
              <a:gd name="connsiteY82" fmla="*/ 238935 h 450850"/>
              <a:gd name="connsiteX83" fmla="*/ 366948 w 1319213"/>
              <a:gd name="connsiteY83" fmla="*/ 271252 h 450850"/>
              <a:gd name="connsiteX84" fmla="*/ 352143 w 1319213"/>
              <a:gd name="connsiteY84" fmla="*/ 289794 h 450850"/>
              <a:gd name="connsiteX85" fmla="*/ 375936 w 1319213"/>
              <a:gd name="connsiteY85" fmla="*/ 303569 h 450850"/>
              <a:gd name="connsiteX86" fmla="*/ 395500 w 1319213"/>
              <a:gd name="connsiteY86" fmla="*/ 321052 h 450850"/>
              <a:gd name="connsiteX87" fmla="*/ 405546 w 1319213"/>
              <a:gd name="connsiteY87" fmla="*/ 331648 h 450850"/>
              <a:gd name="connsiteX88" fmla="*/ 422466 w 1319213"/>
              <a:gd name="connsiteY88" fmla="*/ 357607 h 450850"/>
              <a:gd name="connsiteX89" fmla="*/ 431983 w 1319213"/>
              <a:gd name="connsiteY89" fmla="*/ 387276 h 450850"/>
              <a:gd name="connsiteX90" fmla="*/ 431454 w 1319213"/>
              <a:gd name="connsiteY90" fmla="*/ 410056 h 450850"/>
              <a:gd name="connsiteX91" fmla="*/ 426696 w 1319213"/>
              <a:gd name="connsiteY91" fmla="*/ 424891 h 450850"/>
              <a:gd name="connsiteX92" fmla="*/ 422466 w 1319213"/>
              <a:gd name="connsiteY92" fmla="*/ 431778 h 450850"/>
              <a:gd name="connsiteX93" fmla="*/ 417178 w 1319213"/>
              <a:gd name="connsiteY93" fmla="*/ 438665 h 450850"/>
              <a:gd name="connsiteX94" fmla="*/ 403960 w 1319213"/>
              <a:gd name="connsiteY94" fmla="*/ 446612 h 450850"/>
              <a:gd name="connsiteX95" fmla="*/ 390212 w 1319213"/>
              <a:gd name="connsiteY95" fmla="*/ 450850 h 450850"/>
              <a:gd name="connsiteX96" fmla="*/ 376465 w 1319213"/>
              <a:gd name="connsiteY96" fmla="*/ 448201 h 450850"/>
              <a:gd name="connsiteX97" fmla="*/ 370649 w 1319213"/>
              <a:gd name="connsiteY97" fmla="*/ 444493 h 450850"/>
              <a:gd name="connsiteX98" fmla="*/ 366948 w 1319213"/>
              <a:gd name="connsiteY98" fmla="*/ 447671 h 450850"/>
              <a:gd name="connsiteX99" fmla="*/ 362189 w 1319213"/>
              <a:gd name="connsiteY99" fmla="*/ 446082 h 450850"/>
              <a:gd name="connsiteX100" fmla="*/ 353200 w 1319213"/>
              <a:gd name="connsiteY100" fmla="*/ 438665 h 450850"/>
              <a:gd name="connsiteX101" fmla="*/ 337867 w 1319213"/>
              <a:gd name="connsiteY101" fmla="*/ 422242 h 450850"/>
              <a:gd name="connsiteX102" fmla="*/ 322005 w 1319213"/>
              <a:gd name="connsiteY102" fmla="*/ 395752 h 450850"/>
              <a:gd name="connsiteX103" fmla="*/ 315131 w 1319213"/>
              <a:gd name="connsiteY103" fmla="*/ 358667 h 450850"/>
              <a:gd name="connsiteX104" fmla="*/ 320418 w 1319213"/>
              <a:gd name="connsiteY104" fmla="*/ 319463 h 450850"/>
              <a:gd name="connsiteX105" fmla="*/ 327821 w 1319213"/>
              <a:gd name="connsiteY105" fmla="*/ 300390 h 450850"/>
              <a:gd name="connsiteX106" fmla="*/ 304556 w 1319213"/>
              <a:gd name="connsiteY106" fmla="*/ 291914 h 450850"/>
              <a:gd name="connsiteX107" fmla="*/ 255912 w 1319213"/>
              <a:gd name="connsiteY107" fmla="*/ 280788 h 450850"/>
              <a:gd name="connsiteX108" fmla="*/ 231061 w 1319213"/>
              <a:gd name="connsiteY108" fmla="*/ 277609 h 450850"/>
              <a:gd name="connsiteX109" fmla="*/ 201451 w 1319213"/>
              <a:gd name="connsiteY109" fmla="*/ 275490 h 450850"/>
              <a:gd name="connsiteX110" fmla="*/ 145933 w 1319213"/>
              <a:gd name="connsiteY110" fmla="*/ 278139 h 450850"/>
              <a:gd name="connsiteX111" fmla="*/ 91473 w 1319213"/>
              <a:gd name="connsiteY111" fmla="*/ 288205 h 450850"/>
              <a:gd name="connsiteX112" fmla="*/ 38070 w 1319213"/>
              <a:gd name="connsiteY112" fmla="*/ 304099 h 450850"/>
              <a:gd name="connsiteX113" fmla="*/ 10575 w 1319213"/>
              <a:gd name="connsiteY113" fmla="*/ 314165 h 450850"/>
              <a:gd name="connsiteX114" fmla="*/ 6874 w 1319213"/>
              <a:gd name="connsiteY114" fmla="*/ 314695 h 450850"/>
              <a:gd name="connsiteX115" fmla="*/ 2115 w 1319213"/>
              <a:gd name="connsiteY115" fmla="*/ 312046 h 450850"/>
              <a:gd name="connsiteX116" fmla="*/ 0 w 1319213"/>
              <a:gd name="connsiteY116" fmla="*/ 306748 h 450850"/>
              <a:gd name="connsiteX117" fmla="*/ 1586 w 1319213"/>
              <a:gd name="connsiteY117" fmla="*/ 300390 h 450850"/>
              <a:gd name="connsiteX118" fmla="*/ 3701 w 1319213"/>
              <a:gd name="connsiteY118" fmla="*/ 298271 h 450850"/>
              <a:gd name="connsiteX119" fmla="*/ 20621 w 1319213"/>
              <a:gd name="connsiteY119" fmla="*/ 289265 h 450850"/>
              <a:gd name="connsiteX120" fmla="*/ 58691 w 1319213"/>
              <a:gd name="connsiteY120" fmla="*/ 273901 h 450850"/>
              <a:gd name="connsiteX121" fmla="*/ 99404 w 1319213"/>
              <a:gd name="connsiteY121" fmla="*/ 262245 h 450850"/>
              <a:gd name="connsiteX122" fmla="*/ 142761 w 1319213"/>
              <a:gd name="connsiteY122" fmla="*/ 254828 h 450850"/>
              <a:gd name="connsiteX123" fmla="*/ 187704 w 1319213"/>
              <a:gd name="connsiteY123" fmla="*/ 252709 h 450850"/>
              <a:gd name="connsiteX124" fmla="*/ 232647 w 1319213"/>
              <a:gd name="connsiteY124" fmla="*/ 253769 h 450850"/>
              <a:gd name="connsiteX125" fmla="*/ 277061 w 1319213"/>
              <a:gd name="connsiteY125" fmla="*/ 260656 h 450850"/>
              <a:gd name="connsiteX126" fmla="*/ 318303 w 1319213"/>
              <a:gd name="connsiteY126" fmla="*/ 272841 h 450850"/>
              <a:gd name="connsiteX127" fmla="*/ 337338 w 1319213"/>
              <a:gd name="connsiteY127" fmla="*/ 281318 h 450850"/>
              <a:gd name="connsiteX128" fmla="*/ 348442 w 1319213"/>
              <a:gd name="connsiteY128" fmla="*/ 263305 h 450850"/>
              <a:gd name="connsiteX129" fmla="*/ 378051 w 1319213"/>
              <a:gd name="connsiteY129" fmla="*/ 230988 h 450850"/>
              <a:gd name="connsiteX130" fmla="*/ 394971 w 1319213"/>
              <a:gd name="connsiteY130" fmla="*/ 217213 h 450850"/>
              <a:gd name="connsiteX131" fmla="*/ 414006 w 1319213"/>
              <a:gd name="connsiteY131" fmla="*/ 203439 h 450850"/>
              <a:gd name="connsiteX132" fmla="*/ 455776 w 1319213"/>
              <a:gd name="connsiteY132" fmla="*/ 180658 h 450850"/>
              <a:gd name="connsiteX133" fmla="*/ 500191 w 1319213"/>
              <a:gd name="connsiteY133" fmla="*/ 162645 h 450850"/>
              <a:gd name="connsiteX134" fmla="*/ 546191 w 1319213"/>
              <a:gd name="connsiteY134" fmla="*/ 148871 h 450850"/>
              <a:gd name="connsiteX135" fmla="*/ 593778 w 1319213"/>
              <a:gd name="connsiteY135" fmla="*/ 139864 h 450850"/>
              <a:gd name="connsiteX136" fmla="*/ 641365 w 1319213"/>
              <a:gd name="connsiteY136" fmla="*/ 135626 h 450850"/>
              <a:gd name="connsiteX137" fmla="*/ 690009 w 1319213"/>
              <a:gd name="connsiteY137" fmla="*/ 137215 h 450850"/>
              <a:gd name="connsiteX138" fmla="*/ 737596 w 1319213"/>
              <a:gd name="connsiteY138" fmla="*/ 143573 h 450850"/>
              <a:gd name="connsiteX139" fmla="*/ 760861 w 1319213"/>
              <a:gd name="connsiteY139" fmla="*/ 147811 h 450850"/>
              <a:gd name="connsiteX140" fmla="*/ 774080 w 1319213"/>
              <a:gd name="connsiteY140" fmla="*/ 131917 h 450850"/>
              <a:gd name="connsiteX141" fmla="*/ 805804 w 1319213"/>
              <a:gd name="connsiteY141" fmla="*/ 103309 h 450850"/>
              <a:gd name="connsiteX142" fmla="*/ 860793 w 1319213"/>
              <a:gd name="connsiteY142" fmla="*/ 67283 h 450850"/>
              <a:gd name="connsiteX143" fmla="*/ 895690 w 1319213"/>
              <a:gd name="connsiteY143" fmla="*/ 49800 h 450850"/>
              <a:gd name="connsiteX144" fmla="*/ 919484 w 1319213"/>
              <a:gd name="connsiteY144" fmla="*/ 38145 h 450850"/>
              <a:gd name="connsiteX145" fmla="*/ 970243 w 1319213"/>
              <a:gd name="connsiteY145" fmla="*/ 20662 h 450850"/>
              <a:gd name="connsiteX146" fmla="*/ 1023646 w 1319213"/>
              <a:gd name="connsiteY146" fmla="*/ 7947 h 450850"/>
              <a:gd name="connsiteX147" fmla="*/ 1078635 w 1319213"/>
              <a:gd name="connsiteY147" fmla="*/ 106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319213" h="450850">
                <a:moveTo>
                  <a:pt x="340949" y="307975"/>
                </a:moveTo>
                <a:lnTo>
                  <a:pt x="333987" y="321671"/>
                </a:lnTo>
                <a:lnTo>
                  <a:pt x="327025" y="350643"/>
                </a:lnTo>
                <a:lnTo>
                  <a:pt x="330239" y="379088"/>
                </a:lnTo>
                <a:lnTo>
                  <a:pt x="344698" y="408587"/>
                </a:lnTo>
                <a:lnTo>
                  <a:pt x="358087" y="423336"/>
                </a:lnTo>
                <a:lnTo>
                  <a:pt x="359693" y="422283"/>
                </a:lnTo>
                <a:lnTo>
                  <a:pt x="361300" y="423863"/>
                </a:lnTo>
                <a:lnTo>
                  <a:pt x="378973" y="423336"/>
                </a:lnTo>
                <a:lnTo>
                  <a:pt x="403608" y="417015"/>
                </a:lnTo>
                <a:lnTo>
                  <a:pt x="415925" y="405953"/>
                </a:lnTo>
                <a:lnTo>
                  <a:pt x="414854" y="389097"/>
                </a:lnTo>
                <a:lnTo>
                  <a:pt x="409499" y="378561"/>
                </a:lnTo>
                <a:lnTo>
                  <a:pt x="406821" y="365392"/>
                </a:lnTo>
                <a:lnTo>
                  <a:pt x="393432" y="343795"/>
                </a:lnTo>
                <a:lnTo>
                  <a:pt x="382722" y="334313"/>
                </a:lnTo>
                <a:lnTo>
                  <a:pt x="362907" y="319564"/>
                </a:lnTo>
                <a:close/>
                <a:moveTo>
                  <a:pt x="773971" y="165100"/>
                </a:moveTo>
                <a:lnTo>
                  <a:pt x="762407" y="179388"/>
                </a:lnTo>
                <a:lnTo>
                  <a:pt x="747165" y="208492"/>
                </a:lnTo>
                <a:lnTo>
                  <a:pt x="744537" y="230188"/>
                </a:lnTo>
                <a:lnTo>
                  <a:pt x="746640" y="243946"/>
                </a:lnTo>
                <a:lnTo>
                  <a:pt x="753472" y="257175"/>
                </a:lnTo>
                <a:lnTo>
                  <a:pt x="765035" y="269346"/>
                </a:lnTo>
                <a:lnTo>
                  <a:pt x="772394" y="274638"/>
                </a:lnTo>
                <a:lnTo>
                  <a:pt x="783957" y="276225"/>
                </a:lnTo>
                <a:lnTo>
                  <a:pt x="802878" y="268288"/>
                </a:lnTo>
                <a:lnTo>
                  <a:pt x="816018" y="253471"/>
                </a:lnTo>
                <a:lnTo>
                  <a:pt x="822325" y="233363"/>
                </a:lnTo>
                <a:lnTo>
                  <a:pt x="822325" y="222779"/>
                </a:lnTo>
                <a:lnTo>
                  <a:pt x="820748" y="213783"/>
                </a:lnTo>
                <a:lnTo>
                  <a:pt x="812339" y="196850"/>
                </a:lnTo>
                <a:lnTo>
                  <a:pt x="793418" y="176213"/>
                </a:lnTo>
                <a:lnTo>
                  <a:pt x="778175" y="165629"/>
                </a:lnTo>
                <a:lnTo>
                  <a:pt x="776073" y="165100"/>
                </a:lnTo>
                <a:close/>
                <a:moveTo>
                  <a:pt x="1134153" y="0"/>
                </a:moveTo>
                <a:lnTo>
                  <a:pt x="1188614" y="5298"/>
                </a:lnTo>
                <a:lnTo>
                  <a:pt x="1241488" y="17483"/>
                </a:lnTo>
                <a:lnTo>
                  <a:pt x="1291719" y="37615"/>
                </a:lnTo>
                <a:lnTo>
                  <a:pt x="1314983" y="50330"/>
                </a:lnTo>
                <a:lnTo>
                  <a:pt x="1319213" y="53509"/>
                </a:lnTo>
                <a:lnTo>
                  <a:pt x="1314983" y="60926"/>
                </a:lnTo>
                <a:lnTo>
                  <a:pt x="1310753" y="60926"/>
                </a:lnTo>
                <a:lnTo>
                  <a:pt x="1273213" y="48741"/>
                </a:lnTo>
                <a:lnTo>
                  <a:pt x="1198660" y="29668"/>
                </a:lnTo>
                <a:lnTo>
                  <a:pt x="1123578" y="20662"/>
                </a:lnTo>
                <a:lnTo>
                  <a:pt x="1047439" y="22781"/>
                </a:lnTo>
                <a:lnTo>
                  <a:pt x="1007784" y="30728"/>
                </a:lnTo>
                <a:lnTo>
                  <a:pt x="972887" y="39204"/>
                </a:lnTo>
                <a:lnTo>
                  <a:pt x="904150" y="65694"/>
                </a:lnTo>
                <a:lnTo>
                  <a:pt x="872426" y="82647"/>
                </a:lnTo>
                <a:lnTo>
                  <a:pt x="854448" y="93773"/>
                </a:lnTo>
                <a:lnTo>
                  <a:pt x="808448" y="128739"/>
                </a:lnTo>
                <a:lnTo>
                  <a:pt x="785183" y="150990"/>
                </a:lnTo>
                <a:lnTo>
                  <a:pt x="797344" y="157877"/>
                </a:lnTo>
                <a:lnTo>
                  <a:pt x="817965" y="176420"/>
                </a:lnTo>
                <a:lnTo>
                  <a:pt x="833299" y="199201"/>
                </a:lnTo>
                <a:lnTo>
                  <a:pt x="839644" y="225690"/>
                </a:lnTo>
                <a:lnTo>
                  <a:pt x="837000" y="239465"/>
                </a:lnTo>
                <a:lnTo>
                  <a:pt x="834885" y="247941"/>
                </a:lnTo>
                <a:lnTo>
                  <a:pt x="825896" y="263305"/>
                </a:lnTo>
                <a:lnTo>
                  <a:pt x="813735" y="275490"/>
                </a:lnTo>
                <a:lnTo>
                  <a:pt x="797344" y="282377"/>
                </a:lnTo>
                <a:lnTo>
                  <a:pt x="789413" y="283967"/>
                </a:lnTo>
                <a:lnTo>
                  <a:pt x="790999" y="286616"/>
                </a:lnTo>
                <a:lnTo>
                  <a:pt x="786769" y="292973"/>
                </a:lnTo>
                <a:lnTo>
                  <a:pt x="782539" y="292973"/>
                </a:lnTo>
                <a:lnTo>
                  <a:pt x="774080" y="290324"/>
                </a:lnTo>
                <a:lnTo>
                  <a:pt x="759275" y="282377"/>
                </a:lnTo>
                <a:lnTo>
                  <a:pt x="742884" y="265424"/>
                </a:lnTo>
                <a:lnTo>
                  <a:pt x="732309" y="236286"/>
                </a:lnTo>
                <a:lnTo>
                  <a:pt x="732309" y="203439"/>
                </a:lnTo>
                <a:lnTo>
                  <a:pt x="737596" y="187015"/>
                </a:lnTo>
                <a:lnTo>
                  <a:pt x="743412" y="173241"/>
                </a:lnTo>
                <a:lnTo>
                  <a:pt x="751872" y="159996"/>
                </a:lnTo>
                <a:lnTo>
                  <a:pt x="720148" y="156288"/>
                </a:lnTo>
                <a:lnTo>
                  <a:pt x="656699" y="153109"/>
                </a:lnTo>
                <a:lnTo>
                  <a:pt x="593778" y="158937"/>
                </a:lnTo>
                <a:lnTo>
                  <a:pt x="531387" y="171652"/>
                </a:lnTo>
                <a:lnTo>
                  <a:pt x="500720" y="182247"/>
                </a:lnTo>
                <a:lnTo>
                  <a:pt x="482742" y="190194"/>
                </a:lnTo>
                <a:lnTo>
                  <a:pt x="442029" y="210326"/>
                </a:lnTo>
                <a:lnTo>
                  <a:pt x="401845" y="238935"/>
                </a:lnTo>
                <a:lnTo>
                  <a:pt x="366948" y="271252"/>
                </a:lnTo>
                <a:lnTo>
                  <a:pt x="352143" y="289794"/>
                </a:lnTo>
                <a:lnTo>
                  <a:pt x="375936" y="303569"/>
                </a:lnTo>
                <a:lnTo>
                  <a:pt x="395500" y="321052"/>
                </a:lnTo>
                <a:lnTo>
                  <a:pt x="405546" y="331648"/>
                </a:lnTo>
                <a:lnTo>
                  <a:pt x="422466" y="357607"/>
                </a:lnTo>
                <a:lnTo>
                  <a:pt x="431983" y="387276"/>
                </a:lnTo>
                <a:lnTo>
                  <a:pt x="431454" y="410056"/>
                </a:lnTo>
                <a:lnTo>
                  <a:pt x="426696" y="424891"/>
                </a:lnTo>
                <a:lnTo>
                  <a:pt x="422466" y="431778"/>
                </a:lnTo>
                <a:lnTo>
                  <a:pt x="417178" y="438665"/>
                </a:lnTo>
                <a:lnTo>
                  <a:pt x="403960" y="446612"/>
                </a:lnTo>
                <a:lnTo>
                  <a:pt x="390212" y="450850"/>
                </a:lnTo>
                <a:lnTo>
                  <a:pt x="376465" y="448201"/>
                </a:lnTo>
                <a:lnTo>
                  <a:pt x="370649" y="444493"/>
                </a:lnTo>
                <a:lnTo>
                  <a:pt x="366948" y="447671"/>
                </a:lnTo>
                <a:lnTo>
                  <a:pt x="362189" y="446082"/>
                </a:lnTo>
                <a:lnTo>
                  <a:pt x="353200" y="438665"/>
                </a:lnTo>
                <a:lnTo>
                  <a:pt x="337867" y="422242"/>
                </a:lnTo>
                <a:lnTo>
                  <a:pt x="322005" y="395752"/>
                </a:lnTo>
                <a:lnTo>
                  <a:pt x="315131" y="358667"/>
                </a:lnTo>
                <a:lnTo>
                  <a:pt x="320418" y="319463"/>
                </a:lnTo>
                <a:lnTo>
                  <a:pt x="327821" y="300390"/>
                </a:lnTo>
                <a:lnTo>
                  <a:pt x="304556" y="291914"/>
                </a:lnTo>
                <a:lnTo>
                  <a:pt x="255912" y="280788"/>
                </a:lnTo>
                <a:lnTo>
                  <a:pt x="231061" y="277609"/>
                </a:lnTo>
                <a:lnTo>
                  <a:pt x="201451" y="275490"/>
                </a:lnTo>
                <a:lnTo>
                  <a:pt x="145933" y="278139"/>
                </a:lnTo>
                <a:lnTo>
                  <a:pt x="91473" y="288205"/>
                </a:lnTo>
                <a:lnTo>
                  <a:pt x="38070" y="304099"/>
                </a:lnTo>
                <a:lnTo>
                  <a:pt x="10575" y="314165"/>
                </a:lnTo>
                <a:lnTo>
                  <a:pt x="6874" y="314695"/>
                </a:lnTo>
                <a:lnTo>
                  <a:pt x="2115" y="312046"/>
                </a:lnTo>
                <a:lnTo>
                  <a:pt x="0" y="306748"/>
                </a:lnTo>
                <a:lnTo>
                  <a:pt x="1586" y="300390"/>
                </a:lnTo>
                <a:lnTo>
                  <a:pt x="3701" y="298271"/>
                </a:lnTo>
                <a:lnTo>
                  <a:pt x="20621" y="289265"/>
                </a:lnTo>
                <a:lnTo>
                  <a:pt x="58691" y="273901"/>
                </a:lnTo>
                <a:lnTo>
                  <a:pt x="99404" y="262245"/>
                </a:lnTo>
                <a:lnTo>
                  <a:pt x="142761" y="254828"/>
                </a:lnTo>
                <a:lnTo>
                  <a:pt x="187704" y="252709"/>
                </a:lnTo>
                <a:lnTo>
                  <a:pt x="232647" y="253769"/>
                </a:lnTo>
                <a:lnTo>
                  <a:pt x="277061" y="260656"/>
                </a:lnTo>
                <a:lnTo>
                  <a:pt x="318303" y="272841"/>
                </a:lnTo>
                <a:lnTo>
                  <a:pt x="337338" y="281318"/>
                </a:lnTo>
                <a:lnTo>
                  <a:pt x="348442" y="263305"/>
                </a:lnTo>
                <a:lnTo>
                  <a:pt x="378051" y="230988"/>
                </a:lnTo>
                <a:lnTo>
                  <a:pt x="394971" y="217213"/>
                </a:lnTo>
                <a:lnTo>
                  <a:pt x="414006" y="203439"/>
                </a:lnTo>
                <a:lnTo>
                  <a:pt x="455776" y="180658"/>
                </a:lnTo>
                <a:lnTo>
                  <a:pt x="500191" y="162645"/>
                </a:lnTo>
                <a:lnTo>
                  <a:pt x="546191" y="148871"/>
                </a:lnTo>
                <a:lnTo>
                  <a:pt x="593778" y="139864"/>
                </a:lnTo>
                <a:lnTo>
                  <a:pt x="641365" y="135626"/>
                </a:lnTo>
                <a:lnTo>
                  <a:pt x="690009" y="137215"/>
                </a:lnTo>
                <a:lnTo>
                  <a:pt x="737596" y="143573"/>
                </a:lnTo>
                <a:lnTo>
                  <a:pt x="760861" y="147811"/>
                </a:lnTo>
                <a:lnTo>
                  <a:pt x="774080" y="131917"/>
                </a:lnTo>
                <a:lnTo>
                  <a:pt x="805804" y="103309"/>
                </a:lnTo>
                <a:lnTo>
                  <a:pt x="860793" y="67283"/>
                </a:lnTo>
                <a:lnTo>
                  <a:pt x="895690" y="49800"/>
                </a:lnTo>
                <a:lnTo>
                  <a:pt x="919484" y="38145"/>
                </a:lnTo>
                <a:lnTo>
                  <a:pt x="970243" y="20662"/>
                </a:lnTo>
                <a:lnTo>
                  <a:pt x="1023646" y="7947"/>
                </a:lnTo>
                <a:lnTo>
                  <a:pt x="1078635" y="1060"/>
                </a:lnTo>
                <a:close/>
              </a:path>
            </a:pathLst>
          </a:custGeom>
          <a:solidFill>
            <a:srgbClr val="44546A"/>
          </a:solidFill>
          <a:ln>
            <a:noFill/>
          </a:ln>
        </p:spPr>
        <p:txBody>
          <a:bodyPr vert="horz" wrap="square" lIns="91440" tIns="45720" rIns="91440" bIns="45720" numCol="1" anchor="t" anchorCtr="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7" name="Freeform: Shape 50"/>
          <p:cNvSpPr>
            <a:spLocks/>
          </p:cNvSpPr>
          <p:nvPr/>
        </p:nvSpPr>
        <p:spPr bwMode="auto">
          <a:xfrm>
            <a:off x="3558497" y="1462088"/>
            <a:ext cx="962025" cy="1309688"/>
          </a:xfrm>
          <a:custGeom>
            <a:avLst/>
            <a:gdLst>
              <a:gd name="connsiteX0" fmla="*/ 452967 w 962025"/>
              <a:gd name="connsiteY0" fmla="*/ 989012 h 1309688"/>
              <a:gd name="connsiteX1" fmla="*/ 442912 w 962025"/>
              <a:gd name="connsiteY1" fmla="*/ 990590 h 1309688"/>
              <a:gd name="connsiteX2" fmla="*/ 443971 w 962025"/>
              <a:gd name="connsiteY2" fmla="*/ 994271 h 1309688"/>
              <a:gd name="connsiteX3" fmla="*/ 440796 w 962025"/>
              <a:gd name="connsiteY3" fmla="*/ 997426 h 1309688"/>
              <a:gd name="connsiteX4" fmla="*/ 430212 w 962025"/>
              <a:gd name="connsiteY4" fmla="*/ 1004788 h 1309688"/>
              <a:gd name="connsiteX5" fmla="*/ 413808 w 962025"/>
              <a:gd name="connsiteY5" fmla="*/ 1022141 h 1309688"/>
              <a:gd name="connsiteX6" fmla="*/ 402696 w 962025"/>
              <a:gd name="connsiteY6" fmla="*/ 1041073 h 1309688"/>
              <a:gd name="connsiteX7" fmla="*/ 396345 w 962025"/>
              <a:gd name="connsiteY7" fmla="*/ 1061581 h 1309688"/>
              <a:gd name="connsiteX8" fmla="*/ 395287 w 962025"/>
              <a:gd name="connsiteY8" fmla="*/ 1072098 h 1309688"/>
              <a:gd name="connsiteX9" fmla="*/ 397404 w 962025"/>
              <a:gd name="connsiteY9" fmla="*/ 1073150 h 1309688"/>
              <a:gd name="connsiteX10" fmla="*/ 399520 w 962025"/>
              <a:gd name="connsiteY10" fmla="*/ 1073150 h 1309688"/>
              <a:gd name="connsiteX11" fmla="*/ 395816 w 962025"/>
              <a:gd name="connsiteY11" fmla="*/ 1069469 h 1309688"/>
              <a:gd name="connsiteX12" fmla="*/ 399520 w 962025"/>
              <a:gd name="connsiteY12" fmla="*/ 1061055 h 1309688"/>
              <a:gd name="connsiteX13" fmla="*/ 404812 w 962025"/>
              <a:gd name="connsiteY13" fmla="*/ 1061055 h 1309688"/>
              <a:gd name="connsiteX14" fmla="*/ 425450 w 962025"/>
              <a:gd name="connsiteY14" fmla="*/ 1065262 h 1309688"/>
              <a:gd name="connsiteX15" fmla="*/ 446087 w 962025"/>
              <a:gd name="connsiteY15" fmla="*/ 1064736 h 1309688"/>
              <a:gd name="connsiteX16" fmla="*/ 456671 w 962025"/>
              <a:gd name="connsiteY16" fmla="*/ 1061581 h 1309688"/>
              <a:gd name="connsiteX17" fmla="*/ 473604 w 962025"/>
              <a:gd name="connsiteY17" fmla="*/ 1049486 h 1309688"/>
              <a:gd name="connsiteX18" fmla="*/ 479425 w 962025"/>
              <a:gd name="connsiteY18" fmla="*/ 1040547 h 1309688"/>
              <a:gd name="connsiteX19" fmla="*/ 482600 w 962025"/>
              <a:gd name="connsiteY19" fmla="*/ 1030555 h 1309688"/>
              <a:gd name="connsiteX20" fmla="*/ 481013 w 962025"/>
              <a:gd name="connsiteY20" fmla="*/ 1011624 h 1309688"/>
              <a:gd name="connsiteX21" fmla="*/ 470429 w 962025"/>
              <a:gd name="connsiteY21" fmla="*/ 995848 h 1309688"/>
              <a:gd name="connsiteX22" fmla="*/ 200132 w 962025"/>
              <a:gd name="connsiteY22" fmla="*/ 420687 h 1309688"/>
              <a:gd name="connsiteX23" fmla="*/ 176212 w 962025"/>
              <a:gd name="connsiteY23" fmla="*/ 425501 h 1309688"/>
              <a:gd name="connsiteX24" fmla="*/ 180465 w 962025"/>
              <a:gd name="connsiteY24" fmla="*/ 430316 h 1309688"/>
              <a:gd name="connsiteX25" fmla="*/ 184186 w 962025"/>
              <a:gd name="connsiteY25" fmla="*/ 434595 h 1309688"/>
              <a:gd name="connsiteX26" fmla="*/ 187906 w 962025"/>
              <a:gd name="connsiteY26" fmla="*/ 437805 h 1309688"/>
              <a:gd name="connsiteX27" fmla="*/ 192691 w 962025"/>
              <a:gd name="connsiteY27" fmla="*/ 439944 h 1309688"/>
              <a:gd name="connsiteX28" fmla="*/ 193754 w 962025"/>
              <a:gd name="connsiteY28" fmla="*/ 442619 h 1309688"/>
              <a:gd name="connsiteX29" fmla="*/ 192691 w 962025"/>
              <a:gd name="connsiteY29" fmla="*/ 443689 h 1309688"/>
              <a:gd name="connsiteX30" fmla="*/ 200132 w 962025"/>
              <a:gd name="connsiteY30" fmla="*/ 451713 h 1309688"/>
              <a:gd name="connsiteX31" fmla="*/ 219269 w 962025"/>
              <a:gd name="connsiteY31" fmla="*/ 462946 h 1309688"/>
              <a:gd name="connsiteX32" fmla="*/ 230963 w 962025"/>
              <a:gd name="connsiteY32" fmla="*/ 467225 h 1309688"/>
              <a:gd name="connsiteX33" fmla="*/ 240531 w 962025"/>
              <a:gd name="connsiteY33" fmla="*/ 469365 h 1309688"/>
              <a:gd name="connsiteX34" fmla="*/ 261262 w 962025"/>
              <a:gd name="connsiteY34" fmla="*/ 469900 h 1309688"/>
              <a:gd name="connsiteX35" fmla="*/ 271362 w 962025"/>
              <a:gd name="connsiteY35" fmla="*/ 467760 h 1309688"/>
              <a:gd name="connsiteX36" fmla="*/ 276677 w 962025"/>
              <a:gd name="connsiteY36" fmla="*/ 467225 h 1309688"/>
              <a:gd name="connsiteX37" fmla="*/ 289435 w 962025"/>
              <a:gd name="connsiteY37" fmla="*/ 460271 h 1309688"/>
              <a:gd name="connsiteX38" fmla="*/ 293687 w 962025"/>
              <a:gd name="connsiteY38" fmla="*/ 455457 h 1309688"/>
              <a:gd name="connsiteX39" fmla="*/ 292092 w 962025"/>
              <a:gd name="connsiteY39" fmla="*/ 441549 h 1309688"/>
              <a:gd name="connsiteX40" fmla="*/ 290498 w 962025"/>
              <a:gd name="connsiteY40" fmla="*/ 427641 h 1309688"/>
              <a:gd name="connsiteX41" fmla="*/ 286777 w 962025"/>
              <a:gd name="connsiteY41" fmla="*/ 427106 h 1309688"/>
              <a:gd name="connsiteX42" fmla="*/ 284119 w 962025"/>
              <a:gd name="connsiteY42" fmla="*/ 429246 h 1309688"/>
              <a:gd name="connsiteX43" fmla="*/ 280398 w 962025"/>
              <a:gd name="connsiteY43" fmla="*/ 429246 h 1309688"/>
              <a:gd name="connsiteX44" fmla="*/ 252225 w 962025"/>
              <a:gd name="connsiteY44" fmla="*/ 422292 h 1309688"/>
              <a:gd name="connsiteX45" fmla="*/ 548519 w 962025"/>
              <a:gd name="connsiteY45" fmla="*/ 0 h 1309688"/>
              <a:gd name="connsiteX46" fmla="*/ 617348 w 962025"/>
              <a:gd name="connsiteY46" fmla="*/ 10583 h 1309688"/>
              <a:gd name="connsiteX47" fmla="*/ 684589 w 962025"/>
              <a:gd name="connsiteY47" fmla="*/ 32808 h 1309688"/>
              <a:gd name="connsiteX48" fmla="*/ 747065 w 962025"/>
              <a:gd name="connsiteY48" fmla="*/ 66146 h 1309688"/>
              <a:gd name="connsiteX49" fmla="*/ 803188 w 962025"/>
              <a:gd name="connsiteY49" fmla="*/ 110596 h 1309688"/>
              <a:gd name="connsiteX50" fmla="*/ 829131 w 962025"/>
              <a:gd name="connsiteY50" fmla="*/ 137054 h 1309688"/>
              <a:gd name="connsiteX51" fmla="*/ 830720 w 962025"/>
              <a:gd name="connsiteY51" fmla="*/ 140229 h 1309688"/>
              <a:gd name="connsiteX52" fmla="*/ 827013 w 962025"/>
              <a:gd name="connsiteY52" fmla="*/ 143933 h 1309688"/>
              <a:gd name="connsiteX53" fmla="*/ 823837 w 962025"/>
              <a:gd name="connsiteY53" fmla="*/ 142346 h 1309688"/>
              <a:gd name="connsiteX54" fmla="*/ 802658 w 962025"/>
              <a:gd name="connsiteY54" fmla="*/ 122767 h 1309688"/>
              <a:gd name="connsiteX55" fmla="*/ 755007 w 962025"/>
              <a:gd name="connsiteY55" fmla="*/ 87842 h 1309688"/>
              <a:gd name="connsiteX56" fmla="*/ 704709 w 962025"/>
              <a:gd name="connsiteY56" fmla="*/ 59267 h 1309688"/>
              <a:gd name="connsiteX57" fmla="*/ 650704 w 962025"/>
              <a:gd name="connsiteY57" fmla="*/ 37571 h 1309688"/>
              <a:gd name="connsiteX58" fmla="*/ 595111 w 962025"/>
              <a:gd name="connsiteY58" fmla="*/ 23813 h 1309688"/>
              <a:gd name="connsiteX59" fmla="*/ 537929 w 962025"/>
              <a:gd name="connsiteY59" fmla="*/ 16933 h 1309688"/>
              <a:gd name="connsiteX60" fmla="*/ 480218 w 962025"/>
              <a:gd name="connsiteY60" fmla="*/ 19050 h 1309688"/>
              <a:gd name="connsiteX61" fmla="*/ 421978 w 962025"/>
              <a:gd name="connsiteY61" fmla="*/ 29633 h 1309688"/>
              <a:gd name="connsiteX62" fmla="*/ 393917 w 962025"/>
              <a:gd name="connsiteY62" fmla="*/ 39158 h 1309688"/>
              <a:gd name="connsiteX63" fmla="*/ 364267 w 962025"/>
              <a:gd name="connsiteY63" fmla="*/ 50271 h 1309688"/>
              <a:gd name="connsiteX64" fmla="*/ 308674 w 962025"/>
              <a:gd name="connsiteY64" fmla="*/ 79904 h 1309688"/>
              <a:gd name="connsiteX65" fmla="*/ 257317 w 962025"/>
              <a:gd name="connsiteY65" fmla="*/ 118004 h 1309688"/>
              <a:gd name="connsiteX66" fmla="*/ 213372 w 962025"/>
              <a:gd name="connsiteY66" fmla="*/ 164571 h 1309688"/>
              <a:gd name="connsiteX67" fmla="*/ 194311 w 962025"/>
              <a:gd name="connsiteY67" fmla="*/ 189442 h 1309688"/>
              <a:gd name="connsiteX68" fmla="*/ 180016 w 962025"/>
              <a:gd name="connsiteY68" fmla="*/ 213254 h 1309688"/>
              <a:gd name="connsiteX69" fmla="*/ 153013 w 962025"/>
              <a:gd name="connsiteY69" fmla="*/ 270404 h 1309688"/>
              <a:gd name="connsiteX70" fmla="*/ 141895 w 962025"/>
              <a:gd name="connsiteY70" fmla="*/ 316971 h 1309688"/>
              <a:gd name="connsiteX71" fmla="*/ 139248 w 962025"/>
              <a:gd name="connsiteY71" fmla="*/ 347134 h 1309688"/>
              <a:gd name="connsiteX72" fmla="*/ 142954 w 962025"/>
              <a:gd name="connsiteY72" fmla="*/ 376767 h 1309688"/>
              <a:gd name="connsiteX73" fmla="*/ 153013 w 962025"/>
              <a:gd name="connsiteY73" fmla="*/ 403754 h 1309688"/>
              <a:gd name="connsiteX74" fmla="*/ 161485 w 962025"/>
              <a:gd name="connsiteY74" fmla="*/ 414867 h 1309688"/>
              <a:gd name="connsiteX75" fmla="*/ 173662 w 962025"/>
              <a:gd name="connsiteY75" fmla="*/ 412221 h 1309688"/>
              <a:gd name="connsiteX76" fmla="*/ 199606 w 962025"/>
              <a:gd name="connsiteY76" fmla="*/ 407459 h 1309688"/>
              <a:gd name="connsiteX77" fmla="*/ 227138 w 962025"/>
              <a:gd name="connsiteY77" fmla="*/ 406400 h 1309688"/>
              <a:gd name="connsiteX78" fmla="*/ 255199 w 962025"/>
              <a:gd name="connsiteY78" fmla="*/ 410634 h 1309688"/>
              <a:gd name="connsiteX79" fmla="*/ 270553 w 962025"/>
              <a:gd name="connsiteY79" fmla="*/ 414338 h 1309688"/>
              <a:gd name="connsiteX80" fmla="*/ 277436 w 962025"/>
              <a:gd name="connsiteY80" fmla="*/ 413279 h 1309688"/>
              <a:gd name="connsiteX81" fmla="*/ 289614 w 962025"/>
              <a:gd name="connsiteY81" fmla="*/ 416454 h 1309688"/>
              <a:gd name="connsiteX82" fmla="*/ 298614 w 962025"/>
              <a:gd name="connsiteY82" fmla="*/ 423334 h 1309688"/>
              <a:gd name="connsiteX83" fmla="*/ 304968 w 962025"/>
              <a:gd name="connsiteY83" fmla="*/ 433388 h 1309688"/>
              <a:gd name="connsiteX84" fmla="*/ 307086 w 962025"/>
              <a:gd name="connsiteY84" fmla="*/ 444500 h 1309688"/>
              <a:gd name="connsiteX85" fmla="*/ 305497 w 962025"/>
              <a:gd name="connsiteY85" fmla="*/ 456671 h 1309688"/>
              <a:gd name="connsiteX86" fmla="*/ 300203 w 962025"/>
              <a:gd name="connsiteY86" fmla="*/ 467784 h 1309688"/>
              <a:gd name="connsiteX87" fmla="*/ 290143 w 962025"/>
              <a:gd name="connsiteY87" fmla="*/ 476779 h 1309688"/>
              <a:gd name="connsiteX88" fmla="*/ 283260 w 962025"/>
              <a:gd name="connsiteY88" fmla="*/ 480484 h 1309688"/>
              <a:gd name="connsiteX89" fmla="*/ 275318 w 962025"/>
              <a:gd name="connsiteY89" fmla="*/ 483659 h 1309688"/>
              <a:gd name="connsiteX90" fmla="*/ 257317 w 962025"/>
              <a:gd name="connsiteY90" fmla="*/ 485775 h 1309688"/>
              <a:gd name="connsiteX91" fmla="*/ 230844 w 962025"/>
              <a:gd name="connsiteY91" fmla="*/ 484188 h 1309688"/>
              <a:gd name="connsiteX92" fmla="*/ 196429 w 962025"/>
              <a:gd name="connsiteY92" fmla="*/ 469900 h 1309688"/>
              <a:gd name="connsiteX93" fmla="*/ 175780 w 962025"/>
              <a:gd name="connsiteY93" fmla="*/ 452438 h 1309688"/>
              <a:gd name="connsiteX94" fmla="*/ 166250 w 962025"/>
              <a:gd name="connsiteY94" fmla="*/ 437621 h 1309688"/>
              <a:gd name="connsiteX95" fmla="*/ 162014 w 962025"/>
              <a:gd name="connsiteY95" fmla="*/ 430213 h 1309688"/>
              <a:gd name="connsiteX96" fmla="*/ 139248 w 962025"/>
              <a:gd name="connsiteY96" fmla="*/ 438679 h 1309688"/>
              <a:gd name="connsiteX97" fmla="*/ 99538 w 962025"/>
              <a:gd name="connsiteY97" fmla="*/ 465138 h 1309688"/>
              <a:gd name="connsiteX98" fmla="*/ 67771 w 962025"/>
              <a:gd name="connsiteY98" fmla="*/ 501121 h 1309688"/>
              <a:gd name="connsiteX99" fmla="*/ 43416 w 962025"/>
              <a:gd name="connsiteY99" fmla="*/ 544513 h 1309688"/>
              <a:gd name="connsiteX100" fmla="*/ 26473 w 962025"/>
              <a:gd name="connsiteY100" fmla="*/ 592667 h 1309688"/>
              <a:gd name="connsiteX101" fmla="*/ 18002 w 962025"/>
              <a:gd name="connsiteY101" fmla="*/ 643467 h 1309688"/>
              <a:gd name="connsiteX102" fmla="*/ 19061 w 962025"/>
              <a:gd name="connsiteY102" fmla="*/ 695855 h 1309688"/>
              <a:gd name="connsiteX103" fmla="*/ 28061 w 962025"/>
              <a:gd name="connsiteY103" fmla="*/ 747713 h 1309688"/>
              <a:gd name="connsiteX104" fmla="*/ 36533 w 962025"/>
              <a:gd name="connsiteY104" fmla="*/ 772055 h 1309688"/>
              <a:gd name="connsiteX105" fmla="*/ 47122 w 962025"/>
              <a:gd name="connsiteY105" fmla="*/ 797984 h 1309688"/>
              <a:gd name="connsiteX106" fmla="*/ 74654 w 962025"/>
              <a:gd name="connsiteY106" fmla="*/ 848784 h 1309688"/>
              <a:gd name="connsiteX107" fmla="*/ 108010 w 962025"/>
              <a:gd name="connsiteY107" fmla="*/ 896938 h 1309688"/>
              <a:gd name="connsiteX108" fmla="*/ 147719 w 962025"/>
              <a:gd name="connsiteY108" fmla="*/ 942446 h 1309688"/>
              <a:gd name="connsiteX109" fmla="*/ 192723 w 962025"/>
              <a:gd name="connsiteY109" fmla="*/ 983192 h 1309688"/>
              <a:gd name="connsiteX110" fmla="*/ 241433 w 962025"/>
              <a:gd name="connsiteY110" fmla="*/ 1017059 h 1309688"/>
              <a:gd name="connsiteX111" fmla="*/ 293849 w 962025"/>
              <a:gd name="connsiteY111" fmla="*/ 1045634 h 1309688"/>
              <a:gd name="connsiteX112" fmla="*/ 348383 w 962025"/>
              <a:gd name="connsiteY112" fmla="*/ 1064684 h 1309688"/>
              <a:gd name="connsiteX113" fmla="*/ 376445 w 962025"/>
              <a:gd name="connsiteY113" fmla="*/ 1070505 h 1309688"/>
              <a:gd name="connsiteX114" fmla="*/ 378033 w 962025"/>
              <a:gd name="connsiteY114" fmla="*/ 1058334 h 1309688"/>
              <a:gd name="connsiteX115" fmla="*/ 384916 w 962025"/>
              <a:gd name="connsiteY115" fmla="*/ 1037167 h 1309688"/>
              <a:gd name="connsiteX116" fmla="*/ 397623 w 962025"/>
              <a:gd name="connsiteY116" fmla="*/ 1016530 h 1309688"/>
              <a:gd name="connsiteX117" fmla="*/ 417742 w 962025"/>
              <a:gd name="connsiteY117" fmla="*/ 998009 h 1309688"/>
              <a:gd name="connsiteX118" fmla="*/ 429920 w 962025"/>
              <a:gd name="connsiteY118" fmla="*/ 990601 h 1309688"/>
              <a:gd name="connsiteX119" fmla="*/ 429920 w 962025"/>
              <a:gd name="connsiteY119" fmla="*/ 989013 h 1309688"/>
              <a:gd name="connsiteX120" fmla="*/ 431508 w 962025"/>
              <a:gd name="connsiteY120" fmla="*/ 988484 h 1309688"/>
              <a:gd name="connsiteX121" fmla="*/ 437332 w 962025"/>
              <a:gd name="connsiteY121" fmla="*/ 983721 h 1309688"/>
              <a:gd name="connsiteX122" fmla="*/ 449510 w 962025"/>
              <a:gd name="connsiteY122" fmla="*/ 980017 h 1309688"/>
              <a:gd name="connsiteX123" fmla="*/ 468041 w 962025"/>
              <a:gd name="connsiteY123" fmla="*/ 981605 h 1309688"/>
              <a:gd name="connsiteX124" fmla="*/ 487631 w 962025"/>
              <a:gd name="connsiteY124" fmla="*/ 995892 h 1309688"/>
              <a:gd name="connsiteX125" fmla="*/ 497691 w 962025"/>
              <a:gd name="connsiteY125" fmla="*/ 1018646 h 1309688"/>
              <a:gd name="connsiteX126" fmla="*/ 496632 w 962025"/>
              <a:gd name="connsiteY126" fmla="*/ 1032405 h 1309688"/>
              <a:gd name="connsiteX127" fmla="*/ 494514 w 962025"/>
              <a:gd name="connsiteY127" fmla="*/ 1042988 h 1309688"/>
              <a:gd name="connsiteX128" fmla="*/ 482336 w 962025"/>
              <a:gd name="connsiteY128" fmla="*/ 1063096 h 1309688"/>
              <a:gd name="connsiteX129" fmla="*/ 463276 w 962025"/>
              <a:gd name="connsiteY129" fmla="*/ 1076855 h 1309688"/>
              <a:gd name="connsiteX130" fmla="*/ 441039 w 962025"/>
              <a:gd name="connsiteY130" fmla="*/ 1083734 h 1309688"/>
              <a:gd name="connsiteX131" fmla="*/ 429920 w 962025"/>
              <a:gd name="connsiteY131" fmla="*/ 1083734 h 1309688"/>
              <a:gd name="connsiteX132" fmla="*/ 412448 w 962025"/>
              <a:gd name="connsiteY132" fmla="*/ 1084792 h 1309688"/>
              <a:gd name="connsiteX133" fmla="*/ 394976 w 962025"/>
              <a:gd name="connsiteY133" fmla="*/ 1084263 h 1309688"/>
              <a:gd name="connsiteX134" fmla="*/ 395505 w 962025"/>
              <a:gd name="connsiteY134" fmla="*/ 1102784 h 1309688"/>
              <a:gd name="connsiteX135" fmla="*/ 405565 w 962025"/>
              <a:gd name="connsiteY135" fmla="*/ 1139296 h 1309688"/>
              <a:gd name="connsiteX136" fmla="*/ 423037 w 962025"/>
              <a:gd name="connsiteY136" fmla="*/ 1174221 h 1309688"/>
              <a:gd name="connsiteX137" fmla="*/ 445804 w 962025"/>
              <a:gd name="connsiteY137" fmla="*/ 1203855 h 1309688"/>
              <a:gd name="connsiteX138" fmla="*/ 458511 w 962025"/>
              <a:gd name="connsiteY138" fmla="*/ 1216026 h 1309688"/>
              <a:gd name="connsiteX139" fmla="*/ 477042 w 962025"/>
              <a:gd name="connsiteY139" fmla="*/ 1231371 h 1309688"/>
              <a:gd name="connsiteX140" fmla="*/ 518339 w 962025"/>
              <a:gd name="connsiteY140" fmla="*/ 1254126 h 1309688"/>
              <a:gd name="connsiteX141" fmla="*/ 563343 w 962025"/>
              <a:gd name="connsiteY141" fmla="*/ 1271059 h 1309688"/>
              <a:gd name="connsiteX142" fmla="*/ 609406 w 962025"/>
              <a:gd name="connsiteY142" fmla="*/ 1280584 h 1309688"/>
              <a:gd name="connsiteX143" fmla="*/ 632702 w 962025"/>
              <a:gd name="connsiteY143" fmla="*/ 1283759 h 1309688"/>
              <a:gd name="connsiteX144" fmla="*/ 673471 w 962025"/>
              <a:gd name="connsiteY144" fmla="*/ 1287463 h 1309688"/>
              <a:gd name="connsiteX145" fmla="*/ 756066 w 962025"/>
              <a:gd name="connsiteY145" fmla="*/ 1285347 h 1309688"/>
              <a:gd name="connsiteX146" fmla="*/ 836014 w 962025"/>
              <a:gd name="connsiteY146" fmla="*/ 1273705 h 1309688"/>
              <a:gd name="connsiteX147" fmla="*/ 915962 w 962025"/>
              <a:gd name="connsiteY147" fmla="*/ 1254126 h 1309688"/>
              <a:gd name="connsiteX148" fmla="*/ 955142 w 962025"/>
              <a:gd name="connsiteY148" fmla="*/ 1241955 h 1309688"/>
              <a:gd name="connsiteX149" fmla="*/ 958848 w 962025"/>
              <a:gd name="connsiteY149" fmla="*/ 1241955 h 1309688"/>
              <a:gd name="connsiteX150" fmla="*/ 962025 w 962025"/>
              <a:gd name="connsiteY150" fmla="*/ 1247776 h 1309688"/>
              <a:gd name="connsiteX151" fmla="*/ 958848 w 962025"/>
              <a:gd name="connsiteY151" fmla="*/ 1250421 h 1309688"/>
              <a:gd name="connsiteX152" fmla="*/ 933434 w 962025"/>
              <a:gd name="connsiteY152" fmla="*/ 1261534 h 1309688"/>
              <a:gd name="connsiteX153" fmla="*/ 879430 w 962025"/>
              <a:gd name="connsiteY153" fmla="*/ 1281642 h 1309688"/>
              <a:gd name="connsiteX154" fmla="*/ 822248 w 962025"/>
              <a:gd name="connsiteY154" fmla="*/ 1295930 h 1309688"/>
              <a:gd name="connsiteX155" fmla="*/ 762949 w 962025"/>
              <a:gd name="connsiteY155" fmla="*/ 1305984 h 1309688"/>
              <a:gd name="connsiteX156" fmla="*/ 702591 w 962025"/>
              <a:gd name="connsiteY156" fmla="*/ 1309688 h 1309688"/>
              <a:gd name="connsiteX157" fmla="*/ 643292 w 962025"/>
              <a:gd name="connsiteY157" fmla="*/ 1306513 h 1309688"/>
              <a:gd name="connsiteX158" fmla="*/ 585051 w 962025"/>
              <a:gd name="connsiteY158" fmla="*/ 1297517 h 1309688"/>
              <a:gd name="connsiteX159" fmla="*/ 530517 w 962025"/>
              <a:gd name="connsiteY159" fmla="*/ 1280055 h 1309688"/>
              <a:gd name="connsiteX160" fmla="*/ 504574 w 962025"/>
              <a:gd name="connsiteY160" fmla="*/ 1268413 h 1309688"/>
              <a:gd name="connsiteX161" fmla="*/ 481807 w 962025"/>
              <a:gd name="connsiteY161" fmla="*/ 1255713 h 1309688"/>
              <a:gd name="connsiteX162" fmla="*/ 438391 w 962025"/>
              <a:gd name="connsiteY162" fmla="*/ 1216555 h 1309688"/>
              <a:gd name="connsiteX163" fmla="*/ 401329 w 962025"/>
              <a:gd name="connsiteY163" fmla="*/ 1166284 h 1309688"/>
              <a:gd name="connsiteX164" fmla="*/ 383328 w 962025"/>
              <a:gd name="connsiteY164" fmla="*/ 1124480 h 1309688"/>
              <a:gd name="connsiteX165" fmla="*/ 376974 w 962025"/>
              <a:gd name="connsiteY165" fmla="*/ 1096963 h 1309688"/>
              <a:gd name="connsiteX166" fmla="*/ 376445 w 962025"/>
              <a:gd name="connsiteY166" fmla="*/ 1083734 h 1309688"/>
              <a:gd name="connsiteX167" fmla="*/ 343618 w 962025"/>
              <a:gd name="connsiteY167" fmla="*/ 1077913 h 1309688"/>
              <a:gd name="connsiteX168" fmla="*/ 279554 w 962025"/>
              <a:gd name="connsiteY168" fmla="*/ 1056746 h 1309688"/>
              <a:gd name="connsiteX169" fmla="*/ 218666 w 962025"/>
              <a:gd name="connsiteY169" fmla="*/ 1023938 h 1309688"/>
              <a:gd name="connsiteX170" fmla="*/ 161485 w 962025"/>
              <a:gd name="connsiteY170" fmla="*/ 980546 h 1309688"/>
              <a:gd name="connsiteX171" fmla="*/ 111186 w 962025"/>
              <a:gd name="connsiteY171" fmla="*/ 928688 h 1309688"/>
              <a:gd name="connsiteX172" fmla="*/ 67771 w 962025"/>
              <a:gd name="connsiteY172" fmla="*/ 872067 h 1309688"/>
              <a:gd name="connsiteX173" fmla="*/ 34415 w 962025"/>
              <a:gd name="connsiteY173" fmla="*/ 811742 h 1309688"/>
              <a:gd name="connsiteX174" fmla="*/ 10589 w 962025"/>
              <a:gd name="connsiteY174" fmla="*/ 749300 h 1309688"/>
              <a:gd name="connsiteX175" fmla="*/ 4236 w 962025"/>
              <a:gd name="connsiteY175" fmla="*/ 718609 h 1309688"/>
              <a:gd name="connsiteX176" fmla="*/ 530 w 962025"/>
              <a:gd name="connsiteY176" fmla="*/ 695855 h 1309688"/>
              <a:gd name="connsiteX177" fmla="*/ 0 w 962025"/>
              <a:gd name="connsiteY177" fmla="*/ 649288 h 1309688"/>
              <a:gd name="connsiteX178" fmla="*/ 6883 w 962025"/>
              <a:gd name="connsiteY178" fmla="*/ 603779 h 1309688"/>
              <a:gd name="connsiteX179" fmla="*/ 20649 w 962025"/>
              <a:gd name="connsiteY179" fmla="*/ 559859 h 1309688"/>
              <a:gd name="connsiteX180" fmla="*/ 39709 w 962025"/>
              <a:gd name="connsiteY180" fmla="*/ 518584 h 1309688"/>
              <a:gd name="connsiteX181" fmla="*/ 65653 w 962025"/>
              <a:gd name="connsiteY181" fmla="*/ 482071 h 1309688"/>
              <a:gd name="connsiteX182" fmla="*/ 95832 w 962025"/>
              <a:gd name="connsiteY182" fmla="*/ 450850 h 1309688"/>
              <a:gd name="connsiteX183" fmla="*/ 131835 w 962025"/>
              <a:gd name="connsiteY183" fmla="*/ 427038 h 1309688"/>
              <a:gd name="connsiteX184" fmla="*/ 151425 w 962025"/>
              <a:gd name="connsiteY184" fmla="*/ 419100 h 1309688"/>
              <a:gd name="connsiteX185" fmla="*/ 140836 w 962025"/>
              <a:gd name="connsiteY185" fmla="*/ 402696 h 1309688"/>
              <a:gd name="connsiteX186" fmla="*/ 128658 w 962025"/>
              <a:gd name="connsiteY186" fmla="*/ 365654 h 1309688"/>
              <a:gd name="connsiteX187" fmla="*/ 127070 w 962025"/>
              <a:gd name="connsiteY187" fmla="*/ 323850 h 1309688"/>
              <a:gd name="connsiteX188" fmla="*/ 133953 w 962025"/>
              <a:gd name="connsiteY188" fmla="*/ 283104 h 1309688"/>
              <a:gd name="connsiteX189" fmla="*/ 139248 w 962025"/>
              <a:gd name="connsiteY189" fmla="*/ 264054 h 1309688"/>
              <a:gd name="connsiteX190" fmla="*/ 151425 w 962025"/>
              <a:gd name="connsiteY190" fmla="*/ 232304 h 1309688"/>
              <a:gd name="connsiteX191" fmla="*/ 185310 w 962025"/>
              <a:gd name="connsiteY191" fmla="*/ 173567 h 1309688"/>
              <a:gd name="connsiteX192" fmla="*/ 228726 w 962025"/>
              <a:gd name="connsiteY192" fmla="*/ 121708 h 1309688"/>
              <a:gd name="connsiteX193" fmla="*/ 280613 w 962025"/>
              <a:gd name="connsiteY193" fmla="*/ 78317 h 1309688"/>
              <a:gd name="connsiteX194" fmla="*/ 308674 w 962025"/>
              <a:gd name="connsiteY194" fmla="*/ 60325 h 1309688"/>
              <a:gd name="connsiteX195" fmla="*/ 341500 w 962025"/>
              <a:gd name="connsiteY195" fmla="*/ 41275 h 1309688"/>
              <a:gd name="connsiteX196" fmla="*/ 408212 w 962025"/>
              <a:gd name="connsiteY196" fmla="*/ 15346 h 1309688"/>
              <a:gd name="connsiteX197" fmla="*/ 478630 w 962025"/>
              <a:gd name="connsiteY197" fmla="*/ 1588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962025" h="1309688">
                <a:moveTo>
                  <a:pt x="452967" y="989012"/>
                </a:moveTo>
                <a:lnTo>
                  <a:pt x="442912" y="990590"/>
                </a:lnTo>
                <a:lnTo>
                  <a:pt x="443971" y="994271"/>
                </a:lnTo>
                <a:lnTo>
                  <a:pt x="440796" y="997426"/>
                </a:lnTo>
                <a:lnTo>
                  <a:pt x="430212" y="1004788"/>
                </a:lnTo>
                <a:lnTo>
                  <a:pt x="413808" y="1022141"/>
                </a:lnTo>
                <a:lnTo>
                  <a:pt x="402696" y="1041073"/>
                </a:lnTo>
                <a:lnTo>
                  <a:pt x="396345" y="1061581"/>
                </a:lnTo>
                <a:lnTo>
                  <a:pt x="395287" y="1072098"/>
                </a:lnTo>
                <a:lnTo>
                  <a:pt x="397404" y="1073150"/>
                </a:lnTo>
                <a:lnTo>
                  <a:pt x="399520" y="1073150"/>
                </a:lnTo>
                <a:lnTo>
                  <a:pt x="395816" y="1069469"/>
                </a:lnTo>
                <a:lnTo>
                  <a:pt x="399520" y="1061055"/>
                </a:lnTo>
                <a:lnTo>
                  <a:pt x="404812" y="1061055"/>
                </a:lnTo>
                <a:lnTo>
                  <a:pt x="425450" y="1065262"/>
                </a:lnTo>
                <a:lnTo>
                  <a:pt x="446087" y="1064736"/>
                </a:lnTo>
                <a:lnTo>
                  <a:pt x="456671" y="1061581"/>
                </a:lnTo>
                <a:lnTo>
                  <a:pt x="473604" y="1049486"/>
                </a:lnTo>
                <a:lnTo>
                  <a:pt x="479425" y="1040547"/>
                </a:lnTo>
                <a:lnTo>
                  <a:pt x="482600" y="1030555"/>
                </a:lnTo>
                <a:lnTo>
                  <a:pt x="481013" y="1011624"/>
                </a:lnTo>
                <a:lnTo>
                  <a:pt x="470429" y="995848"/>
                </a:lnTo>
                <a:close/>
                <a:moveTo>
                  <a:pt x="200132" y="420687"/>
                </a:moveTo>
                <a:lnTo>
                  <a:pt x="176212" y="425501"/>
                </a:lnTo>
                <a:lnTo>
                  <a:pt x="180465" y="430316"/>
                </a:lnTo>
                <a:lnTo>
                  <a:pt x="184186" y="434595"/>
                </a:lnTo>
                <a:lnTo>
                  <a:pt x="187906" y="437805"/>
                </a:lnTo>
                <a:lnTo>
                  <a:pt x="192691" y="439944"/>
                </a:lnTo>
                <a:lnTo>
                  <a:pt x="193754" y="442619"/>
                </a:lnTo>
                <a:lnTo>
                  <a:pt x="192691" y="443689"/>
                </a:lnTo>
                <a:lnTo>
                  <a:pt x="200132" y="451713"/>
                </a:lnTo>
                <a:lnTo>
                  <a:pt x="219269" y="462946"/>
                </a:lnTo>
                <a:lnTo>
                  <a:pt x="230963" y="467225"/>
                </a:lnTo>
                <a:lnTo>
                  <a:pt x="240531" y="469365"/>
                </a:lnTo>
                <a:lnTo>
                  <a:pt x="261262" y="469900"/>
                </a:lnTo>
                <a:lnTo>
                  <a:pt x="271362" y="467760"/>
                </a:lnTo>
                <a:lnTo>
                  <a:pt x="276677" y="467225"/>
                </a:lnTo>
                <a:lnTo>
                  <a:pt x="289435" y="460271"/>
                </a:lnTo>
                <a:lnTo>
                  <a:pt x="293687" y="455457"/>
                </a:lnTo>
                <a:lnTo>
                  <a:pt x="292092" y="441549"/>
                </a:lnTo>
                <a:lnTo>
                  <a:pt x="290498" y="427641"/>
                </a:lnTo>
                <a:lnTo>
                  <a:pt x="286777" y="427106"/>
                </a:lnTo>
                <a:lnTo>
                  <a:pt x="284119" y="429246"/>
                </a:lnTo>
                <a:lnTo>
                  <a:pt x="280398" y="429246"/>
                </a:lnTo>
                <a:lnTo>
                  <a:pt x="252225" y="422292"/>
                </a:lnTo>
                <a:close/>
                <a:moveTo>
                  <a:pt x="548519" y="0"/>
                </a:moveTo>
                <a:lnTo>
                  <a:pt x="617348" y="10583"/>
                </a:lnTo>
                <a:lnTo>
                  <a:pt x="684589" y="32808"/>
                </a:lnTo>
                <a:lnTo>
                  <a:pt x="747065" y="66146"/>
                </a:lnTo>
                <a:lnTo>
                  <a:pt x="803188" y="110596"/>
                </a:lnTo>
                <a:lnTo>
                  <a:pt x="829131" y="137054"/>
                </a:lnTo>
                <a:lnTo>
                  <a:pt x="830720" y="140229"/>
                </a:lnTo>
                <a:lnTo>
                  <a:pt x="827013" y="143933"/>
                </a:lnTo>
                <a:lnTo>
                  <a:pt x="823837" y="142346"/>
                </a:lnTo>
                <a:lnTo>
                  <a:pt x="802658" y="122767"/>
                </a:lnTo>
                <a:lnTo>
                  <a:pt x="755007" y="87842"/>
                </a:lnTo>
                <a:lnTo>
                  <a:pt x="704709" y="59267"/>
                </a:lnTo>
                <a:lnTo>
                  <a:pt x="650704" y="37571"/>
                </a:lnTo>
                <a:lnTo>
                  <a:pt x="595111" y="23813"/>
                </a:lnTo>
                <a:lnTo>
                  <a:pt x="537929" y="16933"/>
                </a:lnTo>
                <a:lnTo>
                  <a:pt x="480218" y="19050"/>
                </a:lnTo>
                <a:lnTo>
                  <a:pt x="421978" y="29633"/>
                </a:lnTo>
                <a:lnTo>
                  <a:pt x="393917" y="39158"/>
                </a:lnTo>
                <a:lnTo>
                  <a:pt x="364267" y="50271"/>
                </a:lnTo>
                <a:lnTo>
                  <a:pt x="308674" y="79904"/>
                </a:lnTo>
                <a:lnTo>
                  <a:pt x="257317" y="118004"/>
                </a:lnTo>
                <a:lnTo>
                  <a:pt x="213372" y="164571"/>
                </a:lnTo>
                <a:lnTo>
                  <a:pt x="194311" y="189442"/>
                </a:lnTo>
                <a:lnTo>
                  <a:pt x="180016" y="213254"/>
                </a:lnTo>
                <a:lnTo>
                  <a:pt x="153013" y="270404"/>
                </a:lnTo>
                <a:lnTo>
                  <a:pt x="141895" y="316971"/>
                </a:lnTo>
                <a:lnTo>
                  <a:pt x="139248" y="347134"/>
                </a:lnTo>
                <a:lnTo>
                  <a:pt x="142954" y="376767"/>
                </a:lnTo>
                <a:lnTo>
                  <a:pt x="153013" y="403754"/>
                </a:lnTo>
                <a:lnTo>
                  <a:pt x="161485" y="414867"/>
                </a:lnTo>
                <a:lnTo>
                  <a:pt x="173662" y="412221"/>
                </a:lnTo>
                <a:lnTo>
                  <a:pt x="199606" y="407459"/>
                </a:lnTo>
                <a:lnTo>
                  <a:pt x="227138" y="406400"/>
                </a:lnTo>
                <a:lnTo>
                  <a:pt x="255199" y="410634"/>
                </a:lnTo>
                <a:lnTo>
                  <a:pt x="270553" y="414338"/>
                </a:lnTo>
                <a:lnTo>
                  <a:pt x="277436" y="413279"/>
                </a:lnTo>
                <a:lnTo>
                  <a:pt x="289614" y="416454"/>
                </a:lnTo>
                <a:lnTo>
                  <a:pt x="298614" y="423334"/>
                </a:lnTo>
                <a:lnTo>
                  <a:pt x="304968" y="433388"/>
                </a:lnTo>
                <a:lnTo>
                  <a:pt x="307086" y="444500"/>
                </a:lnTo>
                <a:lnTo>
                  <a:pt x="305497" y="456671"/>
                </a:lnTo>
                <a:lnTo>
                  <a:pt x="300203" y="467784"/>
                </a:lnTo>
                <a:lnTo>
                  <a:pt x="290143" y="476779"/>
                </a:lnTo>
                <a:lnTo>
                  <a:pt x="283260" y="480484"/>
                </a:lnTo>
                <a:lnTo>
                  <a:pt x="275318" y="483659"/>
                </a:lnTo>
                <a:lnTo>
                  <a:pt x="257317" y="485775"/>
                </a:lnTo>
                <a:lnTo>
                  <a:pt x="230844" y="484188"/>
                </a:lnTo>
                <a:lnTo>
                  <a:pt x="196429" y="469900"/>
                </a:lnTo>
                <a:lnTo>
                  <a:pt x="175780" y="452438"/>
                </a:lnTo>
                <a:lnTo>
                  <a:pt x="166250" y="437621"/>
                </a:lnTo>
                <a:lnTo>
                  <a:pt x="162014" y="430213"/>
                </a:lnTo>
                <a:lnTo>
                  <a:pt x="139248" y="438679"/>
                </a:lnTo>
                <a:lnTo>
                  <a:pt x="99538" y="465138"/>
                </a:lnTo>
                <a:lnTo>
                  <a:pt x="67771" y="501121"/>
                </a:lnTo>
                <a:lnTo>
                  <a:pt x="43416" y="544513"/>
                </a:lnTo>
                <a:lnTo>
                  <a:pt x="26473" y="592667"/>
                </a:lnTo>
                <a:lnTo>
                  <a:pt x="18002" y="643467"/>
                </a:lnTo>
                <a:lnTo>
                  <a:pt x="19061" y="695855"/>
                </a:lnTo>
                <a:lnTo>
                  <a:pt x="28061" y="747713"/>
                </a:lnTo>
                <a:lnTo>
                  <a:pt x="36533" y="772055"/>
                </a:lnTo>
                <a:lnTo>
                  <a:pt x="47122" y="797984"/>
                </a:lnTo>
                <a:lnTo>
                  <a:pt x="74654" y="848784"/>
                </a:lnTo>
                <a:lnTo>
                  <a:pt x="108010" y="896938"/>
                </a:lnTo>
                <a:lnTo>
                  <a:pt x="147719" y="942446"/>
                </a:lnTo>
                <a:lnTo>
                  <a:pt x="192723" y="983192"/>
                </a:lnTo>
                <a:lnTo>
                  <a:pt x="241433" y="1017059"/>
                </a:lnTo>
                <a:lnTo>
                  <a:pt x="293849" y="1045634"/>
                </a:lnTo>
                <a:lnTo>
                  <a:pt x="348383" y="1064684"/>
                </a:lnTo>
                <a:lnTo>
                  <a:pt x="376445" y="1070505"/>
                </a:lnTo>
                <a:lnTo>
                  <a:pt x="378033" y="1058334"/>
                </a:lnTo>
                <a:lnTo>
                  <a:pt x="384916" y="1037167"/>
                </a:lnTo>
                <a:lnTo>
                  <a:pt x="397623" y="1016530"/>
                </a:lnTo>
                <a:lnTo>
                  <a:pt x="417742" y="998009"/>
                </a:lnTo>
                <a:lnTo>
                  <a:pt x="429920" y="990601"/>
                </a:lnTo>
                <a:lnTo>
                  <a:pt x="429920" y="989013"/>
                </a:lnTo>
                <a:lnTo>
                  <a:pt x="431508" y="988484"/>
                </a:lnTo>
                <a:lnTo>
                  <a:pt x="437332" y="983721"/>
                </a:lnTo>
                <a:lnTo>
                  <a:pt x="449510" y="980017"/>
                </a:lnTo>
                <a:lnTo>
                  <a:pt x="468041" y="981605"/>
                </a:lnTo>
                <a:lnTo>
                  <a:pt x="487631" y="995892"/>
                </a:lnTo>
                <a:lnTo>
                  <a:pt x="497691" y="1018646"/>
                </a:lnTo>
                <a:lnTo>
                  <a:pt x="496632" y="1032405"/>
                </a:lnTo>
                <a:lnTo>
                  <a:pt x="494514" y="1042988"/>
                </a:lnTo>
                <a:lnTo>
                  <a:pt x="482336" y="1063096"/>
                </a:lnTo>
                <a:lnTo>
                  <a:pt x="463276" y="1076855"/>
                </a:lnTo>
                <a:lnTo>
                  <a:pt x="441039" y="1083734"/>
                </a:lnTo>
                <a:lnTo>
                  <a:pt x="429920" y="1083734"/>
                </a:lnTo>
                <a:lnTo>
                  <a:pt x="412448" y="1084792"/>
                </a:lnTo>
                <a:lnTo>
                  <a:pt x="394976" y="1084263"/>
                </a:lnTo>
                <a:lnTo>
                  <a:pt x="395505" y="1102784"/>
                </a:lnTo>
                <a:lnTo>
                  <a:pt x="405565" y="1139296"/>
                </a:lnTo>
                <a:lnTo>
                  <a:pt x="423037" y="1174221"/>
                </a:lnTo>
                <a:lnTo>
                  <a:pt x="445804" y="1203855"/>
                </a:lnTo>
                <a:lnTo>
                  <a:pt x="458511" y="1216026"/>
                </a:lnTo>
                <a:lnTo>
                  <a:pt x="477042" y="1231371"/>
                </a:lnTo>
                <a:lnTo>
                  <a:pt x="518339" y="1254126"/>
                </a:lnTo>
                <a:lnTo>
                  <a:pt x="563343" y="1271059"/>
                </a:lnTo>
                <a:lnTo>
                  <a:pt x="609406" y="1280584"/>
                </a:lnTo>
                <a:lnTo>
                  <a:pt x="632702" y="1283759"/>
                </a:lnTo>
                <a:lnTo>
                  <a:pt x="673471" y="1287463"/>
                </a:lnTo>
                <a:lnTo>
                  <a:pt x="756066" y="1285347"/>
                </a:lnTo>
                <a:lnTo>
                  <a:pt x="836014" y="1273705"/>
                </a:lnTo>
                <a:lnTo>
                  <a:pt x="915962" y="1254126"/>
                </a:lnTo>
                <a:lnTo>
                  <a:pt x="955142" y="1241955"/>
                </a:lnTo>
                <a:lnTo>
                  <a:pt x="958848" y="1241955"/>
                </a:lnTo>
                <a:lnTo>
                  <a:pt x="962025" y="1247776"/>
                </a:lnTo>
                <a:lnTo>
                  <a:pt x="958848" y="1250421"/>
                </a:lnTo>
                <a:lnTo>
                  <a:pt x="933434" y="1261534"/>
                </a:lnTo>
                <a:lnTo>
                  <a:pt x="879430" y="1281642"/>
                </a:lnTo>
                <a:lnTo>
                  <a:pt x="822248" y="1295930"/>
                </a:lnTo>
                <a:lnTo>
                  <a:pt x="762949" y="1305984"/>
                </a:lnTo>
                <a:lnTo>
                  <a:pt x="702591" y="1309688"/>
                </a:lnTo>
                <a:lnTo>
                  <a:pt x="643292" y="1306513"/>
                </a:lnTo>
                <a:lnTo>
                  <a:pt x="585051" y="1297517"/>
                </a:lnTo>
                <a:lnTo>
                  <a:pt x="530517" y="1280055"/>
                </a:lnTo>
                <a:lnTo>
                  <a:pt x="504574" y="1268413"/>
                </a:lnTo>
                <a:lnTo>
                  <a:pt x="481807" y="1255713"/>
                </a:lnTo>
                <a:lnTo>
                  <a:pt x="438391" y="1216555"/>
                </a:lnTo>
                <a:lnTo>
                  <a:pt x="401329" y="1166284"/>
                </a:lnTo>
                <a:lnTo>
                  <a:pt x="383328" y="1124480"/>
                </a:lnTo>
                <a:lnTo>
                  <a:pt x="376974" y="1096963"/>
                </a:lnTo>
                <a:lnTo>
                  <a:pt x="376445" y="1083734"/>
                </a:lnTo>
                <a:lnTo>
                  <a:pt x="343618" y="1077913"/>
                </a:lnTo>
                <a:lnTo>
                  <a:pt x="279554" y="1056746"/>
                </a:lnTo>
                <a:lnTo>
                  <a:pt x="218666" y="1023938"/>
                </a:lnTo>
                <a:lnTo>
                  <a:pt x="161485" y="980546"/>
                </a:lnTo>
                <a:lnTo>
                  <a:pt x="111186" y="928688"/>
                </a:lnTo>
                <a:lnTo>
                  <a:pt x="67771" y="872067"/>
                </a:lnTo>
                <a:lnTo>
                  <a:pt x="34415" y="811742"/>
                </a:lnTo>
                <a:lnTo>
                  <a:pt x="10589" y="749300"/>
                </a:lnTo>
                <a:lnTo>
                  <a:pt x="4236" y="718609"/>
                </a:lnTo>
                <a:lnTo>
                  <a:pt x="530" y="695855"/>
                </a:lnTo>
                <a:lnTo>
                  <a:pt x="0" y="649288"/>
                </a:lnTo>
                <a:lnTo>
                  <a:pt x="6883" y="603779"/>
                </a:lnTo>
                <a:lnTo>
                  <a:pt x="20649" y="559859"/>
                </a:lnTo>
                <a:lnTo>
                  <a:pt x="39709" y="518584"/>
                </a:lnTo>
                <a:lnTo>
                  <a:pt x="65653" y="482071"/>
                </a:lnTo>
                <a:lnTo>
                  <a:pt x="95832" y="450850"/>
                </a:lnTo>
                <a:lnTo>
                  <a:pt x="131835" y="427038"/>
                </a:lnTo>
                <a:lnTo>
                  <a:pt x="151425" y="419100"/>
                </a:lnTo>
                <a:lnTo>
                  <a:pt x="140836" y="402696"/>
                </a:lnTo>
                <a:lnTo>
                  <a:pt x="128658" y="365654"/>
                </a:lnTo>
                <a:lnTo>
                  <a:pt x="127070" y="323850"/>
                </a:lnTo>
                <a:lnTo>
                  <a:pt x="133953" y="283104"/>
                </a:lnTo>
                <a:lnTo>
                  <a:pt x="139248" y="264054"/>
                </a:lnTo>
                <a:lnTo>
                  <a:pt x="151425" y="232304"/>
                </a:lnTo>
                <a:lnTo>
                  <a:pt x="185310" y="173567"/>
                </a:lnTo>
                <a:lnTo>
                  <a:pt x="228726" y="121708"/>
                </a:lnTo>
                <a:lnTo>
                  <a:pt x="280613" y="78317"/>
                </a:lnTo>
                <a:lnTo>
                  <a:pt x="308674" y="60325"/>
                </a:lnTo>
                <a:lnTo>
                  <a:pt x="341500" y="41275"/>
                </a:lnTo>
                <a:lnTo>
                  <a:pt x="408212" y="15346"/>
                </a:lnTo>
                <a:lnTo>
                  <a:pt x="478630" y="1588"/>
                </a:lnTo>
                <a:close/>
              </a:path>
            </a:pathLst>
          </a:custGeom>
          <a:solidFill>
            <a:srgbClr val="44546A"/>
          </a:solidFill>
          <a:ln>
            <a:noFill/>
          </a:ln>
        </p:spPr>
        <p:txBody>
          <a:bodyPr vert="horz" wrap="square" lIns="91440" tIns="45720" rIns="91440" bIns="45720" numCol="1" anchor="t" anchorCtr="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8" name="Freeform: Shape 51"/>
          <p:cNvSpPr>
            <a:spLocks/>
          </p:cNvSpPr>
          <p:nvPr/>
        </p:nvSpPr>
        <p:spPr bwMode="auto">
          <a:xfrm>
            <a:off x="5746072" y="1222458"/>
            <a:ext cx="1322388" cy="285750"/>
          </a:xfrm>
          <a:custGeom>
            <a:avLst/>
            <a:gdLst>
              <a:gd name="connsiteX0" fmla="*/ 874547 w 1322388"/>
              <a:gd name="connsiteY0" fmla="*/ 123825 h 285750"/>
              <a:gd name="connsiteX1" fmla="*/ 865104 w 1322388"/>
              <a:gd name="connsiteY1" fmla="*/ 137666 h 285750"/>
              <a:gd name="connsiteX2" fmla="*/ 856711 w 1322388"/>
              <a:gd name="connsiteY2" fmla="*/ 159492 h 285750"/>
              <a:gd name="connsiteX3" fmla="*/ 855662 w 1322388"/>
              <a:gd name="connsiteY3" fmla="*/ 175994 h 285750"/>
              <a:gd name="connsiteX4" fmla="*/ 857236 w 1322388"/>
              <a:gd name="connsiteY4" fmla="*/ 183979 h 285750"/>
              <a:gd name="connsiteX5" fmla="*/ 862482 w 1322388"/>
              <a:gd name="connsiteY5" fmla="*/ 195690 h 285750"/>
              <a:gd name="connsiteX6" fmla="*/ 876120 w 1322388"/>
              <a:gd name="connsiteY6" fmla="*/ 208466 h 285750"/>
              <a:gd name="connsiteX7" fmla="*/ 887661 w 1322388"/>
              <a:gd name="connsiteY7" fmla="*/ 212725 h 285750"/>
              <a:gd name="connsiteX8" fmla="*/ 894480 w 1322388"/>
              <a:gd name="connsiteY8" fmla="*/ 211660 h 285750"/>
              <a:gd name="connsiteX9" fmla="*/ 902349 w 1322388"/>
              <a:gd name="connsiteY9" fmla="*/ 207934 h 285750"/>
              <a:gd name="connsiteX10" fmla="*/ 914938 w 1322388"/>
              <a:gd name="connsiteY10" fmla="*/ 193561 h 285750"/>
              <a:gd name="connsiteX11" fmla="*/ 915987 w 1322388"/>
              <a:gd name="connsiteY11" fmla="*/ 183979 h 285750"/>
              <a:gd name="connsiteX12" fmla="*/ 915463 w 1322388"/>
              <a:gd name="connsiteY12" fmla="*/ 183447 h 285750"/>
              <a:gd name="connsiteX13" fmla="*/ 914938 w 1322388"/>
              <a:gd name="connsiteY13" fmla="*/ 182914 h 285750"/>
              <a:gd name="connsiteX14" fmla="*/ 896578 w 1322388"/>
              <a:gd name="connsiteY14" fmla="*/ 151507 h 285750"/>
              <a:gd name="connsiteX15" fmla="*/ 384474 w 1322388"/>
              <a:gd name="connsiteY15" fmla="*/ 117475 h 285750"/>
              <a:gd name="connsiteX16" fmla="*/ 383409 w 1322388"/>
              <a:gd name="connsiteY16" fmla="*/ 120107 h 285750"/>
              <a:gd name="connsiteX17" fmla="*/ 381277 w 1322388"/>
              <a:gd name="connsiteY17" fmla="*/ 122213 h 285750"/>
              <a:gd name="connsiteX18" fmla="*/ 364226 w 1322388"/>
              <a:gd name="connsiteY18" fmla="*/ 134321 h 285750"/>
              <a:gd name="connsiteX19" fmla="*/ 345042 w 1322388"/>
              <a:gd name="connsiteY19" fmla="*/ 158536 h 285750"/>
              <a:gd name="connsiteX20" fmla="*/ 341312 w 1322388"/>
              <a:gd name="connsiteY20" fmla="*/ 178014 h 285750"/>
              <a:gd name="connsiteX21" fmla="*/ 343444 w 1322388"/>
              <a:gd name="connsiteY21" fmla="*/ 189069 h 285750"/>
              <a:gd name="connsiteX22" fmla="*/ 347707 w 1322388"/>
              <a:gd name="connsiteY22" fmla="*/ 200124 h 285750"/>
              <a:gd name="connsiteX23" fmla="*/ 363693 w 1322388"/>
              <a:gd name="connsiteY23" fmla="*/ 214337 h 285750"/>
              <a:gd name="connsiteX24" fmla="*/ 384474 w 1322388"/>
              <a:gd name="connsiteY24" fmla="*/ 219075 h 285750"/>
              <a:gd name="connsiteX25" fmla="*/ 404191 w 1322388"/>
              <a:gd name="connsiteY25" fmla="*/ 211705 h 285750"/>
              <a:gd name="connsiteX26" fmla="*/ 411118 w 1322388"/>
              <a:gd name="connsiteY26" fmla="*/ 201703 h 285750"/>
              <a:gd name="connsiteX27" fmla="*/ 414315 w 1322388"/>
              <a:gd name="connsiteY27" fmla="*/ 199597 h 285750"/>
              <a:gd name="connsiteX28" fmla="*/ 417512 w 1322388"/>
              <a:gd name="connsiteY28" fmla="*/ 201703 h 285750"/>
              <a:gd name="connsiteX29" fmla="*/ 417512 w 1322388"/>
              <a:gd name="connsiteY29" fmla="*/ 187490 h 285750"/>
              <a:gd name="connsiteX30" fmla="*/ 412716 w 1322388"/>
              <a:gd name="connsiteY30" fmla="*/ 163274 h 285750"/>
              <a:gd name="connsiteX31" fmla="*/ 404191 w 1322388"/>
              <a:gd name="connsiteY31" fmla="*/ 141691 h 285750"/>
              <a:gd name="connsiteX32" fmla="*/ 391935 w 1322388"/>
              <a:gd name="connsiteY32" fmla="*/ 124319 h 285750"/>
              <a:gd name="connsiteX33" fmla="*/ 633137 w 1322388"/>
              <a:gd name="connsiteY33" fmla="*/ 0 h 285750"/>
              <a:gd name="connsiteX34" fmla="*/ 675487 w 1322388"/>
              <a:gd name="connsiteY34" fmla="*/ 0 h 285750"/>
              <a:gd name="connsiteX35" fmla="*/ 695604 w 1322388"/>
              <a:gd name="connsiteY35" fmla="*/ 2656 h 285750"/>
              <a:gd name="connsiteX36" fmla="*/ 722602 w 1322388"/>
              <a:gd name="connsiteY36" fmla="*/ 7436 h 285750"/>
              <a:gd name="connsiteX37" fmla="*/ 772893 w 1322388"/>
              <a:gd name="connsiteY37" fmla="*/ 24963 h 285750"/>
              <a:gd name="connsiteX38" fmla="*/ 820008 w 1322388"/>
              <a:gd name="connsiteY38" fmla="*/ 50458 h 285750"/>
              <a:gd name="connsiteX39" fmla="*/ 861829 w 1322388"/>
              <a:gd name="connsiteY39" fmla="*/ 83388 h 285750"/>
              <a:gd name="connsiteX40" fmla="*/ 880357 w 1322388"/>
              <a:gd name="connsiteY40" fmla="*/ 101978 h 285750"/>
              <a:gd name="connsiteX41" fmla="*/ 907885 w 1322388"/>
              <a:gd name="connsiteY41" fmla="*/ 83388 h 285750"/>
              <a:gd name="connsiteX42" fmla="*/ 965587 w 1322388"/>
              <a:gd name="connsiteY42" fmla="*/ 56300 h 285750"/>
              <a:gd name="connsiteX43" fmla="*/ 1027524 w 1322388"/>
              <a:gd name="connsiteY43" fmla="*/ 42491 h 285750"/>
              <a:gd name="connsiteX44" fmla="*/ 1089991 w 1322388"/>
              <a:gd name="connsiteY44" fmla="*/ 41960 h 285750"/>
              <a:gd name="connsiteX45" fmla="*/ 1150869 w 1322388"/>
              <a:gd name="connsiteY45" fmla="*/ 54176 h 285750"/>
              <a:gd name="connsiteX46" fmla="*/ 1208572 w 1322388"/>
              <a:gd name="connsiteY46" fmla="*/ 78608 h 285750"/>
              <a:gd name="connsiteX47" fmla="*/ 1259922 w 1322388"/>
              <a:gd name="connsiteY47" fmla="*/ 115787 h 285750"/>
              <a:gd name="connsiteX48" fmla="*/ 1303331 w 1322388"/>
              <a:gd name="connsiteY48" fmla="*/ 164652 h 285750"/>
              <a:gd name="connsiteX49" fmla="*/ 1320800 w 1322388"/>
              <a:gd name="connsiteY49" fmla="*/ 193864 h 285750"/>
              <a:gd name="connsiteX50" fmla="*/ 1322388 w 1322388"/>
              <a:gd name="connsiteY50" fmla="*/ 197582 h 285750"/>
              <a:gd name="connsiteX51" fmla="*/ 1319741 w 1322388"/>
              <a:gd name="connsiteY51" fmla="*/ 202893 h 285750"/>
              <a:gd name="connsiteX52" fmla="*/ 1314448 w 1322388"/>
              <a:gd name="connsiteY52" fmla="*/ 206080 h 285750"/>
              <a:gd name="connsiteX53" fmla="*/ 1308624 w 1322388"/>
              <a:gd name="connsiteY53" fmla="*/ 205549 h 285750"/>
              <a:gd name="connsiteX54" fmla="*/ 1305977 w 1322388"/>
              <a:gd name="connsiteY54" fmla="*/ 202362 h 285750"/>
              <a:gd name="connsiteX55" fmla="*/ 1287979 w 1322388"/>
              <a:gd name="connsiteY55" fmla="*/ 175805 h 285750"/>
              <a:gd name="connsiteX56" fmla="*/ 1245099 w 1322388"/>
              <a:gd name="connsiteY56" fmla="*/ 129597 h 285750"/>
              <a:gd name="connsiteX57" fmla="*/ 1196396 w 1322388"/>
              <a:gd name="connsiteY57" fmla="*/ 94542 h 285750"/>
              <a:gd name="connsiteX58" fmla="*/ 1142929 w 1322388"/>
              <a:gd name="connsiteY58" fmla="*/ 70641 h 285750"/>
              <a:gd name="connsiteX59" fmla="*/ 1086815 w 1322388"/>
              <a:gd name="connsiteY59" fmla="*/ 58425 h 285750"/>
              <a:gd name="connsiteX60" fmla="*/ 1029642 w 1322388"/>
              <a:gd name="connsiteY60" fmla="*/ 58425 h 285750"/>
              <a:gd name="connsiteX61" fmla="*/ 970881 w 1322388"/>
              <a:gd name="connsiteY61" fmla="*/ 69579 h 285750"/>
              <a:gd name="connsiteX62" fmla="*/ 914767 w 1322388"/>
              <a:gd name="connsiteY62" fmla="*/ 92948 h 285750"/>
              <a:gd name="connsiteX63" fmla="*/ 887239 w 1322388"/>
              <a:gd name="connsiteY63" fmla="*/ 109945 h 285750"/>
              <a:gd name="connsiteX64" fmla="*/ 898356 w 1322388"/>
              <a:gd name="connsiteY64" fmla="*/ 125348 h 285750"/>
              <a:gd name="connsiteX65" fmla="*/ 919002 w 1322388"/>
              <a:gd name="connsiteY65" fmla="*/ 157216 h 285750"/>
              <a:gd name="connsiteX66" fmla="*/ 927472 w 1322388"/>
              <a:gd name="connsiteY66" fmla="*/ 174743 h 285750"/>
              <a:gd name="connsiteX67" fmla="*/ 928001 w 1322388"/>
              <a:gd name="connsiteY67" fmla="*/ 180054 h 285750"/>
              <a:gd name="connsiteX68" fmla="*/ 925354 w 1322388"/>
              <a:gd name="connsiteY68" fmla="*/ 183772 h 285750"/>
              <a:gd name="connsiteX69" fmla="*/ 925884 w 1322388"/>
              <a:gd name="connsiteY69" fmla="*/ 194926 h 285750"/>
              <a:gd name="connsiteX70" fmla="*/ 916884 w 1322388"/>
              <a:gd name="connsiteY70" fmla="*/ 212985 h 285750"/>
              <a:gd name="connsiteX71" fmla="*/ 897826 w 1322388"/>
              <a:gd name="connsiteY71" fmla="*/ 224670 h 285750"/>
              <a:gd name="connsiteX72" fmla="*/ 875593 w 1322388"/>
              <a:gd name="connsiteY72" fmla="*/ 226263 h 285750"/>
              <a:gd name="connsiteX73" fmla="*/ 865005 w 1322388"/>
              <a:gd name="connsiteY73" fmla="*/ 220952 h 285750"/>
              <a:gd name="connsiteX74" fmla="*/ 857594 w 1322388"/>
              <a:gd name="connsiteY74" fmla="*/ 216172 h 285750"/>
              <a:gd name="connsiteX75" fmla="*/ 847536 w 1322388"/>
              <a:gd name="connsiteY75" fmla="*/ 204487 h 285750"/>
              <a:gd name="connsiteX76" fmla="*/ 839065 w 1322388"/>
              <a:gd name="connsiteY76" fmla="*/ 183772 h 285750"/>
              <a:gd name="connsiteX77" fmla="*/ 840654 w 1322388"/>
              <a:gd name="connsiteY77" fmla="*/ 153498 h 285750"/>
              <a:gd name="connsiteX78" fmla="*/ 854417 w 1322388"/>
              <a:gd name="connsiteY78" fmla="*/ 124285 h 285750"/>
              <a:gd name="connsiteX79" fmla="*/ 864476 w 1322388"/>
              <a:gd name="connsiteY79" fmla="*/ 113132 h 285750"/>
              <a:gd name="connsiteX80" fmla="*/ 845947 w 1322388"/>
              <a:gd name="connsiteY80" fmla="*/ 94011 h 285750"/>
              <a:gd name="connsiteX81" fmla="*/ 803068 w 1322388"/>
              <a:gd name="connsiteY81" fmla="*/ 61080 h 285750"/>
              <a:gd name="connsiteX82" fmla="*/ 757012 w 1322388"/>
              <a:gd name="connsiteY82" fmla="*/ 36648 h 285750"/>
              <a:gd name="connsiteX83" fmla="*/ 705133 w 1322388"/>
              <a:gd name="connsiteY83" fmla="*/ 20714 h 285750"/>
              <a:gd name="connsiteX84" fmla="*/ 676546 w 1322388"/>
              <a:gd name="connsiteY84" fmla="*/ 16465 h 285750"/>
              <a:gd name="connsiteX85" fmla="*/ 657489 w 1322388"/>
              <a:gd name="connsiteY85" fmla="*/ 14872 h 285750"/>
              <a:gd name="connsiteX86" fmla="*/ 619373 w 1322388"/>
              <a:gd name="connsiteY86" fmla="*/ 17527 h 285750"/>
              <a:gd name="connsiteX87" fmla="*/ 564847 w 1322388"/>
              <a:gd name="connsiteY87" fmla="*/ 28150 h 285750"/>
              <a:gd name="connsiteX88" fmla="*/ 457383 w 1322388"/>
              <a:gd name="connsiteY88" fmla="*/ 71703 h 285750"/>
              <a:gd name="connsiteX89" fmla="*/ 388564 w 1322388"/>
              <a:gd name="connsiteY89" fmla="*/ 105165 h 285750"/>
              <a:gd name="connsiteX90" fmla="*/ 398093 w 1322388"/>
              <a:gd name="connsiteY90" fmla="*/ 113663 h 285750"/>
              <a:gd name="connsiteX91" fmla="*/ 413974 w 1322388"/>
              <a:gd name="connsiteY91" fmla="*/ 134908 h 285750"/>
              <a:gd name="connsiteX92" fmla="*/ 423503 w 1322388"/>
              <a:gd name="connsiteY92" fmla="*/ 159340 h 285750"/>
              <a:gd name="connsiteX93" fmla="*/ 427738 w 1322388"/>
              <a:gd name="connsiteY93" fmla="*/ 189615 h 285750"/>
              <a:gd name="connsiteX94" fmla="*/ 426150 w 1322388"/>
              <a:gd name="connsiteY94" fmla="*/ 205549 h 285750"/>
              <a:gd name="connsiteX95" fmla="*/ 424562 w 1322388"/>
              <a:gd name="connsiteY95" fmla="*/ 209267 h 285750"/>
              <a:gd name="connsiteX96" fmla="*/ 417680 w 1322388"/>
              <a:gd name="connsiteY96" fmla="*/ 209267 h 285750"/>
              <a:gd name="connsiteX97" fmla="*/ 417151 w 1322388"/>
              <a:gd name="connsiteY97" fmla="*/ 205549 h 285750"/>
              <a:gd name="connsiteX98" fmla="*/ 410798 w 1322388"/>
              <a:gd name="connsiteY98" fmla="*/ 216703 h 285750"/>
              <a:gd name="connsiteX99" fmla="*/ 390152 w 1322388"/>
              <a:gd name="connsiteY99" fmla="*/ 230512 h 285750"/>
              <a:gd name="connsiteX100" fmla="*/ 366860 w 1322388"/>
              <a:gd name="connsiteY100" fmla="*/ 232106 h 285750"/>
              <a:gd name="connsiteX101" fmla="*/ 344626 w 1322388"/>
              <a:gd name="connsiteY101" fmla="*/ 220952 h 285750"/>
              <a:gd name="connsiteX102" fmla="*/ 336685 w 1322388"/>
              <a:gd name="connsiteY102" fmla="*/ 210860 h 285750"/>
              <a:gd name="connsiteX103" fmla="*/ 332450 w 1322388"/>
              <a:gd name="connsiteY103" fmla="*/ 202893 h 285750"/>
              <a:gd name="connsiteX104" fmla="*/ 327686 w 1322388"/>
              <a:gd name="connsiteY104" fmla="*/ 188553 h 285750"/>
              <a:gd name="connsiteX105" fmla="*/ 327686 w 1322388"/>
              <a:gd name="connsiteY105" fmla="*/ 166245 h 285750"/>
              <a:gd name="connsiteX106" fmla="*/ 339861 w 1322388"/>
              <a:gd name="connsiteY106" fmla="*/ 138095 h 285750"/>
              <a:gd name="connsiteX107" fmla="*/ 362095 w 1322388"/>
              <a:gd name="connsiteY107" fmla="*/ 117381 h 285750"/>
              <a:gd name="connsiteX108" fmla="*/ 376388 w 1322388"/>
              <a:gd name="connsiteY108" fmla="*/ 111538 h 285750"/>
              <a:gd name="connsiteX109" fmla="*/ 375859 w 1322388"/>
              <a:gd name="connsiteY109" fmla="*/ 110476 h 285750"/>
              <a:gd name="connsiteX110" fmla="*/ 366860 w 1322388"/>
              <a:gd name="connsiteY110" fmla="*/ 114725 h 285750"/>
              <a:gd name="connsiteX111" fmla="*/ 358390 w 1322388"/>
              <a:gd name="connsiteY111" fmla="*/ 118443 h 285750"/>
              <a:gd name="connsiteX112" fmla="*/ 355213 w 1322388"/>
              <a:gd name="connsiteY112" fmla="*/ 118974 h 285750"/>
              <a:gd name="connsiteX113" fmla="*/ 352037 w 1322388"/>
              <a:gd name="connsiteY113" fmla="*/ 114725 h 285750"/>
              <a:gd name="connsiteX114" fmla="*/ 354155 w 1322388"/>
              <a:gd name="connsiteY114" fmla="*/ 112069 h 285750"/>
              <a:gd name="connsiteX115" fmla="*/ 360507 w 1322388"/>
              <a:gd name="connsiteY115" fmla="*/ 108883 h 285750"/>
              <a:gd name="connsiteX116" fmla="*/ 367389 w 1322388"/>
              <a:gd name="connsiteY116" fmla="*/ 105165 h 285750"/>
              <a:gd name="connsiteX117" fmla="*/ 356801 w 1322388"/>
              <a:gd name="connsiteY117" fmla="*/ 99322 h 285750"/>
              <a:gd name="connsiteX118" fmla="*/ 332450 w 1322388"/>
              <a:gd name="connsiteY118" fmla="*/ 89762 h 285750"/>
              <a:gd name="connsiteX119" fmla="*/ 291688 w 1322388"/>
              <a:gd name="connsiteY119" fmla="*/ 83388 h 285750"/>
              <a:gd name="connsiteX120" fmla="*/ 234515 w 1322388"/>
              <a:gd name="connsiteY120" fmla="*/ 86044 h 285750"/>
              <a:gd name="connsiteX121" fmla="*/ 181577 w 1322388"/>
              <a:gd name="connsiteY121" fmla="*/ 99322 h 285750"/>
              <a:gd name="connsiteX122" fmla="*/ 157755 w 1322388"/>
              <a:gd name="connsiteY122" fmla="*/ 108883 h 285750"/>
              <a:gd name="connsiteX123" fmla="*/ 131286 w 1322388"/>
              <a:gd name="connsiteY123" fmla="*/ 122692 h 285750"/>
              <a:gd name="connsiteX124" fmla="*/ 84701 w 1322388"/>
              <a:gd name="connsiteY124" fmla="*/ 159340 h 285750"/>
              <a:gd name="connsiteX125" fmla="*/ 46586 w 1322388"/>
              <a:gd name="connsiteY125" fmla="*/ 203955 h 285750"/>
              <a:gd name="connsiteX126" fmla="*/ 17470 w 1322388"/>
              <a:gd name="connsiteY126" fmla="*/ 254944 h 285750"/>
              <a:gd name="connsiteX127" fmla="*/ 6882 w 1322388"/>
              <a:gd name="connsiteY127" fmla="*/ 283094 h 285750"/>
              <a:gd name="connsiteX128" fmla="*/ 4765 w 1322388"/>
              <a:gd name="connsiteY128" fmla="*/ 285750 h 285750"/>
              <a:gd name="connsiteX129" fmla="*/ 0 w 1322388"/>
              <a:gd name="connsiteY129" fmla="*/ 284157 h 285750"/>
              <a:gd name="connsiteX130" fmla="*/ 0 w 1322388"/>
              <a:gd name="connsiteY130" fmla="*/ 280970 h 285750"/>
              <a:gd name="connsiteX131" fmla="*/ 6353 w 1322388"/>
              <a:gd name="connsiteY131" fmla="*/ 261849 h 285750"/>
              <a:gd name="connsiteX132" fmla="*/ 22234 w 1322388"/>
              <a:gd name="connsiteY132" fmla="*/ 225201 h 285750"/>
              <a:gd name="connsiteX133" fmla="*/ 41821 w 1322388"/>
              <a:gd name="connsiteY133" fmla="*/ 191739 h 285750"/>
              <a:gd name="connsiteX134" fmla="*/ 67231 w 1322388"/>
              <a:gd name="connsiteY134" fmla="*/ 160402 h 285750"/>
              <a:gd name="connsiteX135" fmla="*/ 95288 w 1322388"/>
              <a:gd name="connsiteY135" fmla="*/ 132784 h 285750"/>
              <a:gd name="connsiteX136" fmla="*/ 127581 w 1322388"/>
              <a:gd name="connsiteY136" fmla="*/ 109945 h 285750"/>
              <a:gd name="connsiteX137" fmla="*/ 162520 w 1322388"/>
              <a:gd name="connsiteY137" fmla="*/ 90824 h 285750"/>
              <a:gd name="connsiteX138" fmla="*/ 199576 w 1322388"/>
              <a:gd name="connsiteY138" fmla="*/ 76483 h 285750"/>
              <a:gd name="connsiteX139" fmla="*/ 219692 w 1322388"/>
              <a:gd name="connsiteY139" fmla="*/ 71703 h 285750"/>
              <a:gd name="connsiteX140" fmla="*/ 239279 w 1322388"/>
              <a:gd name="connsiteY140" fmla="*/ 67985 h 285750"/>
              <a:gd name="connsiteX141" fmla="*/ 282159 w 1322388"/>
              <a:gd name="connsiteY141" fmla="*/ 66392 h 285750"/>
              <a:gd name="connsiteX142" fmla="*/ 323980 w 1322388"/>
              <a:gd name="connsiteY142" fmla="*/ 73297 h 285750"/>
              <a:gd name="connsiteX143" fmla="*/ 362625 w 1322388"/>
              <a:gd name="connsiteY143" fmla="*/ 87637 h 285750"/>
              <a:gd name="connsiteX144" fmla="*/ 379565 w 1322388"/>
              <a:gd name="connsiteY144" fmla="*/ 98260 h 285750"/>
              <a:gd name="connsiteX145" fmla="*/ 416092 w 1322388"/>
              <a:gd name="connsiteY145" fmla="*/ 77546 h 285750"/>
              <a:gd name="connsiteX146" fmla="*/ 492322 w 1322388"/>
              <a:gd name="connsiteY146" fmla="*/ 39835 h 285750"/>
              <a:gd name="connsiteX147" fmla="*/ 551613 w 1322388"/>
              <a:gd name="connsiteY147" fmla="*/ 16465 h 285750"/>
              <a:gd name="connsiteX148" fmla="*/ 592375 w 1322388"/>
              <a:gd name="connsiteY148" fmla="*/ 5843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322388" h="285750">
                <a:moveTo>
                  <a:pt x="874547" y="123825"/>
                </a:moveTo>
                <a:lnTo>
                  <a:pt x="865104" y="137666"/>
                </a:lnTo>
                <a:lnTo>
                  <a:pt x="856711" y="159492"/>
                </a:lnTo>
                <a:lnTo>
                  <a:pt x="855662" y="175994"/>
                </a:lnTo>
                <a:lnTo>
                  <a:pt x="857236" y="183979"/>
                </a:lnTo>
                <a:lnTo>
                  <a:pt x="862482" y="195690"/>
                </a:lnTo>
                <a:lnTo>
                  <a:pt x="876120" y="208466"/>
                </a:lnTo>
                <a:lnTo>
                  <a:pt x="887661" y="212725"/>
                </a:lnTo>
                <a:lnTo>
                  <a:pt x="894480" y="211660"/>
                </a:lnTo>
                <a:lnTo>
                  <a:pt x="902349" y="207934"/>
                </a:lnTo>
                <a:lnTo>
                  <a:pt x="914938" y="193561"/>
                </a:lnTo>
                <a:lnTo>
                  <a:pt x="915987" y="183979"/>
                </a:lnTo>
                <a:lnTo>
                  <a:pt x="915463" y="183447"/>
                </a:lnTo>
                <a:lnTo>
                  <a:pt x="914938" y="182914"/>
                </a:lnTo>
                <a:lnTo>
                  <a:pt x="896578" y="151507"/>
                </a:lnTo>
                <a:close/>
                <a:moveTo>
                  <a:pt x="384474" y="117475"/>
                </a:moveTo>
                <a:lnTo>
                  <a:pt x="383409" y="120107"/>
                </a:lnTo>
                <a:lnTo>
                  <a:pt x="381277" y="122213"/>
                </a:lnTo>
                <a:lnTo>
                  <a:pt x="364226" y="134321"/>
                </a:lnTo>
                <a:lnTo>
                  <a:pt x="345042" y="158536"/>
                </a:lnTo>
                <a:lnTo>
                  <a:pt x="341312" y="178014"/>
                </a:lnTo>
                <a:lnTo>
                  <a:pt x="343444" y="189069"/>
                </a:lnTo>
                <a:lnTo>
                  <a:pt x="347707" y="200124"/>
                </a:lnTo>
                <a:lnTo>
                  <a:pt x="363693" y="214337"/>
                </a:lnTo>
                <a:lnTo>
                  <a:pt x="384474" y="219075"/>
                </a:lnTo>
                <a:lnTo>
                  <a:pt x="404191" y="211705"/>
                </a:lnTo>
                <a:lnTo>
                  <a:pt x="411118" y="201703"/>
                </a:lnTo>
                <a:lnTo>
                  <a:pt x="414315" y="199597"/>
                </a:lnTo>
                <a:lnTo>
                  <a:pt x="417512" y="201703"/>
                </a:lnTo>
                <a:lnTo>
                  <a:pt x="417512" y="187490"/>
                </a:lnTo>
                <a:lnTo>
                  <a:pt x="412716" y="163274"/>
                </a:lnTo>
                <a:lnTo>
                  <a:pt x="404191" y="141691"/>
                </a:lnTo>
                <a:lnTo>
                  <a:pt x="391935" y="124319"/>
                </a:lnTo>
                <a:close/>
                <a:moveTo>
                  <a:pt x="633137" y="0"/>
                </a:moveTo>
                <a:lnTo>
                  <a:pt x="675487" y="0"/>
                </a:lnTo>
                <a:lnTo>
                  <a:pt x="695604" y="2656"/>
                </a:lnTo>
                <a:lnTo>
                  <a:pt x="722602" y="7436"/>
                </a:lnTo>
                <a:lnTo>
                  <a:pt x="772893" y="24963"/>
                </a:lnTo>
                <a:lnTo>
                  <a:pt x="820008" y="50458"/>
                </a:lnTo>
                <a:lnTo>
                  <a:pt x="861829" y="83388"/>
                </a:lnTo>
                <a:lnTo>
                  <a:pt x="880357" y="101978"/>
                </a:lnTo>
                <a:lnTo>
                  <a:pt x="907885" y="83388"/>
                </a:lnTo>
                <a:lnTo>
                  <a:pt x="965587" y="56300"/>
                </a:lnTo>
                <a:lnTo>
                  <a:pt x="1027524" y="42491"/>
                </a:lnTo>
                <a:lnTo>
                  <a:pt x="1089991" y="41960"/>
                </a:lnTo>
                <a:lnTo>
                  <a:pt x="1150869" y="54176"/>
                </a:lnTo>
                <a:lnTo>
                  <a:pt x="1208572" y="78608"/>
                </a:lnTo>
                <a:lnTo>
                  <a:pt x="1259922" y="115787"/>
                </a:lnTo>
                <a:lnTo>
                  <a:pt x="1303331" y="164652"/>
                </a:lnTo>
                <a:lnTo>
                  <a:pt x="1320800" y="193864"/>
                </a:lnTo>
                <a:lnTo>
                  <a:pt x="1322388" y="197582"/>
                </a:lnTo>
                <a:lnTo>
                  <a:pt x="1319741" y="202893"/>
                </a:lnTo>
                <a:lnTo>
                  <a:pt x="1314448" y="206080"/>
                </a:lnTo>
                <a:lnTo>
                  <a:pt x="1308624" y="205549"/>
                </a:lnTo>
                <a:lnTo>
                  <a:pt x="1305977" y="202362"/>
                </a:lnTo>
                <a:lnTo>
                  <a:pt x="1287979" y="175805"/>
                </a:lnTo>
                <a:lnTo>
                  <a:pt x="1245099" y="129597"/>
                </a:lnTo>
                <a:lnTo>
                  <a:pt x="1196396" y="94542"/>
                </a:lnTo>
                <a:lnTo>
                  <a:pt x="1142929" y="70641"/>
                </a:lnTo>
                <a:lnTo>
                  <a:pt x="1086815" y="58425"/>
                </a:lnTo>
                <a:lnTo>
                  <a:pt x="1029642" y="58425"/>
                </a:lnTo>
                <a:lnTo>
                  <a:pt x="970881" y="69579"/>
                </a:lnTo>
                <a:lnTo>
                  <a:pt x="914767" y="92948"/>
                </a:lnTo>
                <a:lnTo>
                  <a:pt x="887239" y="109945"/>
                </a:lnTo>
                <a:lnTo>
                  <a:pt x="898356" y="125348"/>
                </a:lnTo>
                <a:lnTo>
                  <a:pt x="919002" y="157216"/>
                </a:lnTo>
                <a:lnTo>
                  <a:pt x="927472" y="174743"/>
                </a:lnTo>
                <a:lnTo>
                  <a:pt x="928001" y="180054"/>
                </a:lnTo>
                <a:lnTo>
                  <a:pt x="925354" y="183772"/>
                </a:lnTo>
                <a:lnTo>
                  <a:pt x="925884" y="194926"/>
                </a:lnTo>
                <a:lnTo>
                  <a:pt x="916884" y="212985"/>
                </a:lnTo>
                <a:lnTo>
                  <a:pt x="897826" y="224670"/>
                </a:lnTo>
                <a:lnTo>
                  <a:pt x="875593" y="226263"/>
                </a:lnTo>
                <a:lnTo>
                  <a:pt x="865005" y="220952"/>
                </a:lnTo>
                <a:lnTo>
                  <a:pt x="857594" y="216172"/>
                </a:lnTo>
                <a:lnTo>
                  <a:pt x="847536" y="204487"/>
                </a:lnTo>
                <a:lnTo>
                  <a:pt x="839065" y="183772"/>
                </a:lnTo>
                <a:lnTo>
                  <a:pt x="840654" y="153498"/>
                </a:lnTo>
                <a:lnTo>
                  <a:pt x="854417" y="124285"/>
                </a:lnTo>
                <a:lnTo>
                  <a:pt x="864476" y="113132"/>
                </a:lnTo>
                <a:lnTo>
                  <a:pt x="845947" y="94011"/>
                </a:lnTo>
                <a:lnTo>
                  <a:pt x="803068" y="61080"/>
                </a:lnTo>
                <a:lnTo>
                  <a:pt x="757012" y="36648"/>
                </a:lnTo>
                <a:lnTo>
                  <a:pt x="705133" y="20714"/>
                </a:lnTo>
                <a:lnTo>
                  <a:pt x="676546" y="16465"/>
                </a:lnTo>
                <a:lnTo>
                  <a:pt x="657489" y="14872"/>
                </a:lnTo>
                <a:lnTo>
                  <a:pt x="619373" y="17527"/>
                </a:lnTo>
                <a:lnTo>
                  <a:pt x="564847" y="28150"/>
                </a:lnTo>
                <a:lnTo>
                  <a:pt x="457383" y="71703"/>
                </a:lnTo>
                <a:lnTo>
                  <a:pt x="388564" y="105165"/>
                </a:lnTo>
                <a:lnTo>
                  <a:pt x="398093" y="113663"/>
                </a:lnTo>
                <a:lnTo>
                  <a:pt x="413974" y="134908"/>
                </a:lnTo>
                <a:lnTo>
                  <a:pt x="423503" y="159340"/>
                </a:lnTo>
                <a:lnTo>
                  <a:pt x="427738" y="189615"/>
                </a:lnTo>
                <a:lnTo>
                  <a:pt x="426150" y="205549"/>
                </a:lnTo>
                <a:lnTo>
                  <a:pt x="424562" y="209267"/>
                </a:lnTo>
                <a:lnTo>
                  <a:pt x="417680" y="209267"/>
                </a:lnTo>
                <a:lnTo>
                  <a:pt x="417151" y="205549"/>
                </a:lnTo>
                <a:lnTo>
                  <a:pt x="410798" y="216703"/>
                </a:lnTo>
                <a:lnTo>
                  <a:pt x="390152" y="230512"/>
                </a:lnTo>
                <a:lnTo>
                  <a:pt x="366860" y="232106"/>
                </a:lnTo>
                <a:lnTo>
                  <a:pt x="344626" y="220952"/>
                </a:lnTo>
                <a:lnTo>
                  <a:pt x="336685" y="210860"/>
                </a:lnTo>
                <a:lnTo>
                  <a:pt x="332450" y="202893"/>
                </a:lnTo>
                <a:lnTo>
                  <a:pt x="327686" y="188553"/>
                </a:lnTo>
                <a:lnTo>
                  <a:pt x="327686" y="166245"/>
                </a:lnTo>
                <a:lnTo>
                  <a:pt x="339861" y="138095"/>
                </a:lnTo>
                <a:lnTo>
                  <a:pt x="362095" y="117381"/>
                </a:lnTo>
                <a:lnTo>
                  <a:pt x="376388" y="111538"/>
                </a:lnTo>
                <a:lnTo>
                  <a:pt x="375859" y="110476"/>
                </a:lnTo>
                <a:lnTo>
                  <a:pt x="366860" y="114725"/>
                </a:lnTo>
                <a:lnTo>
                  <a:pt x="358390" y="118443"/>
                </a:lnTo>
                <a:lnTo>
                  <a:pt x="355213" y="118974"/>
                </a:lnTo>
                <a:lnTo>
                  <a:pt x="352037" y="114725"/>
                </a:lnTo>
                <a:lnTo>
                  <a:pt x="354155" y="112069"/>
                </a:lnTo>
                <a:lnTo>
                  <a:pt x="360507" y="108883"/>
                </a:lnTo>
                <a:lnTo>
                  <a:pt x="367389" y="105165"/>
                </a:lnTo>
                <a:lnTo>
                  <a:pt x="356801" y="99322"/>
                </a:lnTo>
                <a:lnTo>
                  <a:pt x="332450" y="89762"/>
                </a:lnTo>
                <a:lnTo>
                  <a:pt x="291688" y="83388"/>
                </a:lnTo>
                <a:lnTo>
                  <a:pt x="234515" y="86044"/>
                </a:lnTo>
                <a:lnTo>
                  <a:pt x="181577" y="99322"/>
                </a:lnTo>
                <a:lnTo>
                  <a:pt x="157755" y="108883"/>
                </a:lnTo>
                <a:lnTo>
                  <a:pt x="131286" y="122692"/>
                </a:lnTo>
                <a:lnTo>
                  <a:pt x="84701" y="159340"/>
                </a:lnTo>
                <a:lnTo>
                  <a:pt x="46586" y="203955"/>
                </a:lnTo>
                <a:lnTo>
                  <a:pt x="17470" y="254944"/>
                </a:lnTo>
                <a:lnTo>
                  <a:pt x="6882" y="283094"/>
                </a:lnTo>
                <a:lnTo>
                  <a:pt x="4765" y="285750"/>
                </a:lnTo>
                <a:lnTo>
                  <a:pt x="0" y="284157"/>
                </a:lnTo>
                <a:lnTo>
                  <a:pt x="0" y="280970"/>
                </a:lnTo>
                <a:lnTo>
                  <a:pt x="6353" y="261849"/>
                </a:lnTo>
                <a:lnTo>
                  <a:pt x="22234" y="225201"/>
                </a:lnTo>
                <a:lnTo>
                  <a:pt x="41821" y="191739"/>
                </a:lnTo>
                <a:lnTo>
                  <a:pt x="67231" y="160402"/>
                </a:lnTo>
                <a:lnTo>
                  <a:pt x="95288" y="132784"/>
                </a:lnTo>
                <a:lnTo>
                  <a:pt x="127581" y="109945"/>
                </a:lnTo>
                <a:lnTo>
                  <a:pt x="162520" y="90824"/>
                </a:lnTo>
                <a:lnTo>
                  <a:pt x="199576" y="76483"/>
                </a:lnTo>
                <a:lnTo>
                  <a:pt x="219692" y="71703"/>
                </a:lnTo>
                <a:lnTo>
                  <a:pt x="239279" y="67985"/>
                </a:lnTo>
                <a:lnTo>
                  <a:pt x="282159" y="66392"/>
                </a:lnTo>
                <a:lnTo>
                  <a:pt x="323980" y="73297"/>
                </a:lnTo>
                <a:lnTo>
                  <a:pt x="362625" y="87637"/>
                </a:lnTo>
                <a:lnTo>
                  <a:pt x="379565" y="98260"/>
                </a:lnTo>
                <a:lnTo>
                  <a:pt x="416092" y="77546"/>
                </a:lnTo>
                <a:lnTo>
                  <a:pt x="492322" y="39835"/>
                </a:lnTo>
                <a:lnTo>
                  <a:pt x="551613" y="16465"/>
                </a:lnTo>
                <a:lnTo>
                  <a:pt x="592375" y="5843"/>
                </a:lnTo>
                <a:close/>
              </a:path>
            </a:pathLst>
          </a:custGeom>
          <a:solidFill>
            <a:srgbClr val="44546A"/>
          </a:solidFill>
          <a:ln>
            <a:noFill/>
          </a:ln>
        </p:spPr>
        <p:txBody>
          <a:bodyPr vert="horz" wrap="square" lIns="91440" tIns="45720" rIns="91440" bIns="45720" numCol="1" anchor="t" anchorCtr="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9" name="Freeform 52"/>
          <p:cNvSpPr>
            <a:spLocks/>
          </p:cNvSpPr>
          <p:nvPr/>
        </p:nvSpPr>
        <p:spPr bwMode="auto">
          <a:xfrm>
            <a:off x="7224034" y="5111750"/>
            <a:ext cx="1436688" cy="365125"/>
          </a:xfrm>
          <a:custGeom>
            <a:avLst/>
            <a:gdLst>
              <a:gd name="T0" fmla="*/ 2713 w 2713"/>
              <a:gd name="T1" fmla="*/ 688 h 688"/>
              <a:gd name="T2" fmla="*/ 2445 w 2713"/>
              <a:gd name="T3" fmla="*/ 665 h 688"/>
              <a:gd name="T4" fmla="*/ 1909 w 2713"/>
              <a:gd name="T5" fmla="*/ 638 h 688"/>
              <a:gd name="T6" fmla="*/ 1641 w 2713"/>
              <a:gd name="T7" fmla="*/ 629 h 688"/>
              <a:gd name="T8" fmla="*/ 1344 w 2713"/>
              <a:gd name="T9" fmla="*/ 619 h 688"/>
              <a:gd name="T10" fmla="*/ 750 w 2713"/>
              <a:gd name="T11" fmla="*/ 612 h 688"/>
              <a:gd name="T12" fmla="*/ 453 w 2713"/>
              <a:gd name="T13" fmla="*/ 619 h 688"/>
              <a:gd name="T14" fmla="*/ 455 w 2713"/>
              <a:gd name="T15" fmla="*/ 613 h 688"/>
              <a:gd name="T16" fmla="*/ 452 w 2713"/>
              <a:gd name="T17" fmla="*/ 606 h 688"/>
              <a:gd name="T18" fmla="*/ 404 w 2713"/>
              <a:gd name="T19" fmla="*/ 525 h 688"/>
              <a:gd name="T20" fmla="*/ 299 w 2713"/>
              <a:gd name="T21" fmla="*/ 368 h 688"/>
              <a:gd name="T22" fmla="*/ 185 w 2713"/>
              <a:gd name="T23" fmla="*/ 216 h 688"/>
              <a:gd name="T24" fmla="*/ 63 w 2713"/>
              <a:gd name="T25" fmla="*/ 69 h 688"/>
              <a:gd name="T26" fmla="*/ 0 w 2713"/>
              <a:gd name="T27" fmla="*/ 0 h 688"/>
              <a:gd name="T28" fmla="*/ 168 w 2713"/>
              <a:gd name="T29" fmla="*/ 43 h 688"/>
              <a:gd name="T30" fmla="*/ 509 w 2713"/>
              <a:gd name="T31" fmla="*/ 121 h 688"/>
              <a:gd name="T32" fmla="*/ 1025 w 2713"/>
              <a:gd name="T33" fmla="*/ 232 h 688"/>
              <a:gd name="T34" fmla="*/ 1539 w 2713"/>
              <a:gd name="T35" fmla="*/ 343 h 688"/>
              <a:gd name="T36" fmla="*/ 1878 w 2713"/>
              <a:gd name="T37" fmla="*/ 426 h 688"/>
              <a:gd name="T38" fmla="*/ 2217 w 2713"/>
              <a:gd name="T39" fmla="*/ 518 h 688"/>
              <a:gd name="T40" fmla="*/ 2549 w 2713"/>
              <a:gd name="T41" fmla="*/ 626 h 688"/>
              <a:gd name="T42" fmla="*/ 2713 w 2713"/>
              <a:gd name="T43" fmla="*/ 688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13" h="688">
                <a:moveTo>
                  <a:pt x="2713" y="688"/>
                </a:moveTo>
                <a:lnTo>
                  <a:pt x="2445" y="665"/>
                </a:lnTo>
                <a:lnTo>
                  <a:pt x="1909" y="638"/>
                </a:lnTo>
                <a:lnTo>
                  <a:pt x="1641" y="629"/>
                </a:lnTo>
                <a:lnTo>
                  <a:pt x="1344" y="619"/>
                </a:lnTo>
                <a:lnTo>
                  <a:pt x="750" y="612"/>
                </a:lnTo>
                <a:lnTo>
                  <a:pt x="453" y="619"/>
                </a:lnTo>
                <a:lnTo>
                  <a:pt x="455" y="613"/>
                </a:lnTo>
                <a:lnTo>
                  <a:pt x="452" y="606"/>
                </a:lnTo>
                <a:lnTo>
                  <a:pt x="404" y="525"/>
                </a:lnTo>
                <a:lnTo>
                  <a:pt x="299" y="368"/>
                </a:lnTo>
                <a:lnTo>
                  <a:pt x="185" y="216"/>
                </a:lnTo>
                <a:lnTo>
                  <a:pt x="63" y="69"/>
                </a:lnTo>
                <a:lnTo>
                  <a:pt x="0" y="0"/>
                </a:lnTo>
                <a:lnTo>
                  <a:pt x="168" y="43"/>
                </a:lnTo>
                <a:lnTo>
                  <a:pt x="509" y="121"/>
                </a:lnTo>
                <a:lnTo>
                  <a:pt x="1025" y="232"/>
                </a:lnTo>
                <a:lnTo>
                  <a:pt x="1539" y="343"/>
                </a:lnTo>
                <a:lnTo>
                  <a:pt x="1878" y="426"/>
                </a:lnTo>
                <a:lnTo>
                  <a:pt x="2217" y="518"/>
                </a:lnTo>
                <a:lnTo>
                  <a:pt x="2549" y="626"/>
                </a:lnTo>
                <a:lnTo>
                  <a:pt x="2713" y="688"/>
                </a:lnTo>
                <a:close/>
              </a:path>
            </a:pathLst>
          </a:custGeom>
          <a:solidFill>
            <a:srgbClr val="A2D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rtl="1" eaLnBrk="1" fontAlgn="auto" hangingPunct="1">
              <a:spcBef>
                <a:spcPts val="0"/>
              </a:spcBef>
              <a:spcAft>
                <a:spcPts val="0"/>
              </a:spcAft>
            </a:pPr>
            <a:endParaRPr lang="en-US" dirty="0">
              <a:solidFill>
                <a:prstClr val="black"/>
              </a:solidFill>
              <a:latin typeface="Calibri" panose="020F0502020204030204"/>
            </a:endParaRPr>
          </a:p>
        </p:txBody>
      </p:sp>
      <p:sp>
        <p:nvSpPr>
          <p:cNvPr id="10" name="Freeform 53"/>
          <p:cNvSpPr>
            <a:spLocks/>
          </p:cNvSpPr>
          <p:nvPr/>
        </p:nvSpPr>
        <p:spPr bwMode="auto">
          <a:xfrm>
            <a:off x="7571697" y="5510213"/>
            <a:ext cx="1106488" cy="415925"/>
          </a:xfrm>
          <a:custGeom>
            <a:avLst/>
            <a:gdLst>
              <a:gd name="T0" fmla="*/ 2091 w 2091"/>
              <a:gd name="T1" fmla="*/ 0 h 786"/>
              <a:gd name="T2" fmla="*/ 1681 w 2091"/>
              <a:gd name="T3" fmla="*/ 177 h 786"/>
              <a:gd name="T4" fmla="*/ 1066 w 2091"/>
              <a:gd name="T5" fmla="*/ 459 h 786"/>
              <a:gd name="T6" fmla="*/ 768 w 2091"/>
              <a:gd name="T7" fmla="*/ 616 h 786"/>
              <a:gd name="T8" fmla="*/ 574 w 2091"/>
              <a:gd name="T9" fmla="*/ 727 h 786"/>
              <a:gd name="T10" fmla="*/ 479 w 2091"/>
              <a:gd name="T11" fmla="*/ 786 h 786"/>
              <a:gd name="T12" fmla="*/ 460 w 2091"/>
              <a:gd name="T13" fmla="*/ 786 h 786"/>
              <a:gd name="T14" fmla="*/ 465 w 2091"/>
              <a:gd name="T15" fmla="*/ 783 h 786"/>
              <a:gd name="T16" fmla="*/ 469 w 2091"/>
              <a:gd name="T17" fmla="*/ 773 h 786"/>
              <a:gd name="T18" fmla="*/ 465 w 2091"/>
              <a:gd name="T19" fmla="*/ 766 h 786"/>
              <a:gd name="T20" fmla="*/ 358 w 2091"/>
              <a:gd name="T21" fmla="*/ 605 h 786"/>
              <a:gd name="T22" fmla="*/ 185 w 2091"/>
              <a:gd name="T23" fmla="*/ 363 h 786"/>
              <a:gd name="T24" fmla="*/ 65 w 2091"/>
              <a:gd name="T25" fmla="*/ 209 h 786"/>
              <a:gd name="T26" fmla="*/ 0 w 2091"/>
              <a:gd name="T27" fmla="*/ 135 h 786"/>
              <a:gd name="T28" fmla="*/ 1 w 2091"/>
              <a:gd name="T29" fmla="*/ 134 h 786"/>
              <a:gd name="T30" fmla="*/ 3 w 2091"/>
              <a:gd name="T31" fmla="*/ 137 h 786"/>
              <a:gd name="T32" fmla="*/ 7 w 2091"/>
              <a:gd name="T33" fmla="*/ 138 h 786"/>
              <a:gd name="T34" fmla="*/ 73 w 2091"/>
              <a:gd name="T35" fmla="*/ 146 h 786"/>
              <a:gd name="T36" fmla="*/ 208 w 2091"/>
              <a:gd name="T37" fmla="*/ 151 h 786"/>
              <a:gd name="T38" fmla="*/ 413 w 2091"/>
              <a:gd name="T39" fmla="*/ 147 h 786"/>
              <a:gd name="T40" fmla="*/ 548 w 2091"/>
              <a:gd name="T41" fmla="*/ 141 h 786"/>
              <a:gd name="T42" fmla="*/ 829 w 2091"/>
              <a:gd name="T43" fmla="*/ 130 h 786"/>
              <a:gd name="T44" fmla="*/ 1110 w 2091"/>
              <a:gd name="T45" fmla="*/ 111 h 786"/>
              <a:gd name="T46" fmla="*/ 1356 w 2091"/>
              <a:gd name="T47" fmla="*/ 91 h 786"/>
              <a:gd name="T48" fmla="*/ 1847 w 2091"/>
              <a:gd name="T49" fmla="*/ 35 h 786"/>
              <a:gd name="T50" fmla="*/ 2091 w 2091"/>
              <a:gd name="T51"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1" h="786">
                <a:moveTo>
                  <a:pt x="2091" y="0"/>
                </a:moveTo>
                <a:lnTo>
                  <a:pt x="1681" y="177"/>
                </a:lnTo>
                <a:lnTo>
                  <a:pt x="1066" y="459"/>
                </a:lnTo>
                <a:lnTo>
                  <a:pt x="768" y="616"/>
                </a:lnTo>
                <a:lnTo>
                  <a:pt x="574" y="727"/>
                </a:lnTo>
                <a:lnTo>
                  <a:pt x="479" y="786"/>
                </a:lnTo>
                <a:lnTo>
                  <a:pt x="460" y="786"/>
                </a:lnTo>
                <a:lnTo>
                  <a:pt x="465" y="783"/>
                </a:lnTo>
                <a:lnTo>
                  <a:pt x="469" y="773"/>
                </a:lnTo>
                <a:lnTo>
                  <a:pt x="465" y="766"/>
                </a:lnTo>
                <a:lnTo>
                  <a:pt x="358" y="605"/>
                </a:lnTo>
                <a:lnTo>
                  <a:pt x="185" y="363"/>
                </a:lnTo>
                <a:lnTo>
                  <a:pt x="65" y="209"/>
                </a:lnTo>
                <a:lnTo>
                  <a:pt x="0" y="135"/>
                </a:lnTo>
                <a:lnTo>
                  <a:pt x="1" y="134"/>
                </a:lnTo>
                <a:lnTo>
                  <a:pt x="3" y="137"/>
                </a:lnTo>
                <a:lnTo>
                  <a:pt x="7" y="138"/>
                </a:lnTo>
                <a:lnTo>
                  <a:pt x="73" y="146"/>
                </a:lnTo>
                <a:lnTo>
                  <a:pt x="208" y="151"/>
                </a:lnTo>
                <a:lnTo>
                  <a:pt x="413" y="147"/>
                </a:lnTo>
                <a:lnTo>
                  <a:pt x="548" y="141"/>
                </a:lnTo>
                <a:lnTo>
                  <a:pt x="829" y="130"/>
                </a:lnTo>
                <a:lnTo>
                  <a:pt x="1110" y="111"/>
                </a:lnTo>
                <a:lnTo>
                  <a:pt x="1356" y="91"/>
                </a:lnTo>
                <a:lnTo>
                  <a:pt x="1847" y="35"/>
                </a:lnTo>
                <a:lnTo>
                  <a:pt x="2091" y="0"/>
                </a:lnTo>
                <a:close/>
              </a:path>
            </a:pathLst>
          </a:custGeom>
          <a:solidFill>
            <a:srgbClr val="A2D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rtl="1" eaLnBrk="1" fontAlgn="auto" hangingPunct="1">
              <a:spcBef>
                <a:spcPts val="0"/>
              </a:spcBef>
              <a:spcAft>
                <a:spcPts val="0"/>
              </a:spcAft>
            </a:pPr>
            <a:endParaRPr lang="en-US" dirty="0">
              <a:solidFill>
                <a:prstClr val="black"/>
              </a:solidFill>
              <a:latin typeface="Calibri" panose="020F0502020204030204"/>
            </a:endParaRPr>
          </a:p>
        </p:txBody>
      </p:sp>
      <p:sp>
        <p:nvSpPr>
          <p:cNvPr id="11" name="Freeform 54"/>
          <p:cNvSpPr>
            <a:spLocks/>
          </p:cNvSpPr>
          <p:nvPr/>
        </p:nvSpPr>
        <p:spPr bwMode="auto">
          <a:xfrm>
            <a:off x="7473272" y="5454650"/>
            <a:ext cx="1174750" cy="219075"/>
          </a:xfrm>
          <a:custGeom>
            <a:avLst/>
            <a:gdLst>
              <a:gd name="T0" fmla="*/ 2220 w 2220"/>
              <a:gd name="T1" fmla="*/ 78 h 416"/>
              <a:gd name="T2" fmla="*/ 1979 w 2220"/>
              <a:gd name="T3" fmla="*/ 111 h 416"/>
              <a:gd name="T4" fmla="*/ 1496 w 2220"/>
              <a:gd name="T5" fmla="*/ 164 h 416"/>
              <a:gd name="T6" fmla="*/ 1254 w 2220"/>
              <a:gd name="T7" fmla="*/ 183 h 416"/>
              <a:gd name="T8" fmla="*/ 993 w 2220"/>
              <a:gd name="T9" fmla="*/ 200 h 416"/>
              <a:gd name="T10" fmla="*/ 734 w 2220"/>
              <a:gd name="T11" fmla="*/ 210 h 416"/>
              <a:gd name="T12" fmla="*/ 599 w 2220"/>
              <a:gd name="T13" fmla="*/ 213 h 416"/>
              <a:gd name="T14" fmla="*/ 327 w 2220"/>
              <a:gd name="T15" fmla="*/ 215 h 416"/>
              <a:gd name="T16" fmla="*/ 193 w 2220"/>
              <a:gd name="T17" fmla="*/ 226 h 416"/>
              <a:gd name="T18" fmla="*/ 187 w 2220"/>
              <a:gd name="T19" fmla="*/ 228 h 416"/>
              <a:gd name="T20" fmla="*/ 184 w 2220"/>
              <a:gd name="T21" fmla="*/ 236 h 416"/>
              <a:gd name="T22" fmla="*/ 187 w 2220"/>
              <a:gd name="T23" fmla="*/ 239 h 416"/>
              <a:gd name="T24" fmla="*/ 186 w 2220"/>
              <a:gd name="T25" fmla="*/ 240 h 416"/>
              <a:gd name="T26" fmla="*/ 174 w 2220"/>
              <a:gd name="T27" fmla="*/ 226 h 416"/>
              <a:gd name="T28" fmla="*/ 163 w 2220"/>
              <a:gd name="T29" fmla="*/ 213 h 416"/>
              <a:gd name="T30" fmla="*/ 157 w 2220"/>
              <a:gd name="T31" fmla="*/ 210 h 416"/>
              <a:gd name="T32" fmla="*/ 145 w 2220"/>
              <a:gd name="T33" fmla="*/ 217 h 416"/>
              <a:gd name="T34" fmla="*/ 148 w 2220"/>
              <a:gd name="T35" fmla="*/ 225 h 416"/>
              <a:gd name="T36" fmla="*/ 160 w 2220"/>
              <a:gd name="T37" fmla="*/ 243 h 416"/>
              <a:gd name="T38" fmla="*/ 171 w 2220"/>
              <a:gd name="T39" fmla="*/ 261 h 416"/>
              <a:gd name="T40" fmla="*/ 135 w 2220"/>
              <a:gd name="T41" fmla="*/ 338 h 416"/>
              <a:gd name="T42" fmla="*/ 102 w 2220"/>
              <a:gd name="T43" fmla="*/ 416 h 416"/>
              <a:gd name="T44" fmla="*/ 68 w 2220"/>
              <a:gd name="T45" fmla="*/ 314 h 416"/>
              <a:gd name="T46" fmla="*/ 17 w 2220"/>
              <a:gd name="T47" fmla="*/ 107 h 416"/>
              <a:gd name="T48" fmla="*/ 0 w 2220"/>
              <a:gd name="T49" fmla="*/ 0 h 416"/>
              <a:gd name="T50" fmla="*/ 292 w 2220"/>
              <a:gd name="T51" fmla="*/ 2 h 416"/>
              <a:gd name="T52" fmla="*/ 878 w 2220"/>
              <a:gd name="T53" fmla="*/ 7 h 416"/>
              <a:gd name="T54" fmla="*/ 1172 w 2220"/>
              <a:gd name="T55" fmla="*/ 16 h 416"/>
              <a:gd name="T56" fmla="*/ 1696 w 2220"/>
              <a:gd name="T57" fmla="*/ 42 h 416"/>
              <a:gd name="T58" fmla="*/ 2220 w 2220"/>
              <a:gd name="T59" fmla="*/ 7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20" h="416">
                <a:moveTo>
                  <a:pt x="2220" y="78"/>
                </a:moveTo>
                <a:lnTo>
                  <a:pt x="1979" y="111"/>
                </a:lnTo>
                <a:lnTo>
                  <a:pt x="1496" y="164"/>
                </a:lnTo>
                <a:lnTo>
                  <a:pt x="1254" y="183"/>
                </a:lnTo>
                <a:lnTo>
                  <a:pt x="993" y="200"/>
                </a:lnTo>
                <a:lnTo>
                  <a:pt x="734" y="210"/>
                </a:lnTo>
                <a:lnTo>
                  <a:pt x="599" y="213"/>
                </a:lnTo>
                <a:lnTo>
                  <a:pt x="327" y="215"/>
                </a:lnTo>
                <a:lnTo>
                  <a:pt x="193" y="226"/>
                </a:lnTo>
                <a:lnTo>
                  <a:pt x="187" y="228"/>
                </a:lnTo>
                <a:lnTo>
                  <a:pt x="184" y="236"/>
                </a:lnTo>
                <a:lnTo>
                  <a:pt x="187" y="239"/>
                </a:lnTo>
                <a:lnTo>
                  <a:pt x="186" y="240"/>
                </a:lnTo>
                <a:lnTo>
                  <a:pt x="174" y="226"/>
                </a:lnTo>
                <a:lnTo>
                  <a:pt x="163" y="213"/>
                </a:lnTo>
                <a:lnTo>
                  <a:pt x="157" y="210"/>
                </a:lnTo>
                <a:lnTo>
                  <a:pt x="145" y="217"/>
                </a:lnTo>
                <a:lnTo>
                  <a:pt x="148" y="225"/>
                </a:lnTo>
                <a:lnTo>
                  <a:pt x="160" y="243"/>
                </a:lnTo>
                <a:lnTo>
                  <a:pt x="171" y="261"/>
                </a:lnTo>
                <a:lnTo>
                  <a:pt x="135" y="338"/>
                </a:lnTo>
                <a:lnTo>
                  <a:pt x="102" y="416"/>
                </a:lnTo>
                <a:lnTo>
                  <a:pt x="68" y="314"/>
                </a:lnTo>
                <a:lnTo>
                  <a:pt x="17" y="107"/>
                </a:lnTo>
                <a:lnTo>
                  <a:pt x="0" y="0"/>
                </a:lnTo>
                <a:lnTo>
                  <a:pt x="292" y="2"/>
                </a:lnTo>
                <a:lnTo>
                  <a:pt x="878" y="7"/>
                </a:lnTo>
                <a:lnTo>
                  <a:pt x="1172" y="16"/>
                </a:lnTo>
                <a:lnTo>
                  <a:pt x="1696" y="42"/>
                </a:lnTo>
                <a:lnTo>
                  <a:pt x="2220" y="78"/>
                </a:lnTo>
                <a:close/>
              </a:path>
            </a:pathLst>
          </a:custGeom>
          <a:solidFill>
            <a:srgbClr val="6BC6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rtl="1" eaLnBrk="1" fontAlgn="auto" hangingPunct="1">
              <a:spcBef>
                <a:spcPts val="0"/>
              </a:spcBef>
              <a:spcAft>
                <a:spcPts val="0"/>
              </a:spcAft>
            </a:pPr>
            <a:endParaRPr lang="en-US" dirty="0">
              <a:solidFill>
                <a:prstClr val="black"/>
              </a:solidFill>
              <a:latin typeface="Calibri" panose="020F0502020204030204"/>
            </a:endParaRPr>
          </a:p>
        </p:txBody>
      </p:sp>
      <p:sp>
        <p:nvSpPr>
          <p:cNvPr id="12" name="Freeform 55"/>
          <p:cNvSpPr>
            <a:spLocks/>
          </p:cNvSpPr>
          <p:nvPr/>
        </p:nvSpPr>
        <p:spPr bwMode="auto">
          <a:xfrm>
            <a:off x="7541534" y="5608638"/>
            <a:ext cx="84138" cy="76200"/>
          </a:xfrm>
          <a:custGeom>
            <a:avLst/>
            <a:gdLst>
              <a:gd name="T0" fmla="*/ 61 w 157"/>
              <a:gd name="T1" fmla="*/ 0 h 144"/>
              <a:gd name="T2" fmla="*/ 107 w 157"/>
              <a:gd name="T3" fmla="*/ 71 h 144"/>
              <a:gd name="T4" fmla="*/ 157 w 157"/>
              <a:gd name="T5" fmla="*/ 141 h 144"/>
              <a:gd name="T6" fmla="*/ 78 w 157"/>
              <a:gd name="T7" fmla="*/ 143 h 144"/>
              <a:gd name="T8" fmla="*/ 0 w 157"/>
              <a:gd name="T9" fmla="*/ 144 h 144"/>
              <a:gd name="T10" fmla="*/ 30 w 157"/>
              <a:gd name="T11" fmla="*/ 74 h 144"/>
              <a:gd name="T12" fmla="*/ 61 w 157"/>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57" h="144">
                <a:moveTo>
                  <a:pt x="61" y="0"/>
                </a:moveTo>
                <a:lnTo>
                  <a:pt x="107" y="71"/>
                </a:lnTo>
                <a:lnTo>
                  <a:pt x="157" y="141"/>
                </a:lnTo>
                <a:lnTo>
                  <a:pt x="78" y="143"/>
                </a:lnTo>
                <a:lnTo>
                  <a:pt x="0" y="144"/>
                </a:lnTo>
                <a:lnTo>
                  <a:pt x="30" y="74"/>
                </a:lnTo>
                <a:lnTo>
                  <a:pt x="61" y="0"/>
                </a:lnTo>
                <a:close/>
              </a:path>
            </a:pathLst>
          </a:custGeom>
          <a:solidFill>
            <a:srgbClr val="44546A"/>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13" name="Freeform 56"/>
          <p:cNvSpPr>
            <a:spLocks/>
          </p:cNvSpPr>
          <p:nvPr/>
        </p:nvSpPr>
        <p:spPr bwMode="auto">
          <a:xfrm>
            <a:off x="6881134" y="1111250"/>
            <a:ext cx="1331913" cy="803275"/>
          </a:xfrm>
          <a:custGeom>
            <a:avLst/>
            <a:gdLst>
              <a:gd name="T0" fmla="*/ 2481 w 2517"/>
              <a:gd name="T1" fmla="*/ 586 h 1517"/>
              <a:gd name="T2" fmla="*/ 2401 w 2517"/>
              <a:gd name="T3" fmla="*/ 432 h 1517"/>
              <a:gd name="T4" fmla="*/ 2283 w 2517"/>
              <a:gd name="T5" fmla="*/ 311 h 1517"/>
              <a:gd name="T6" fmla="*/ 2137 w 2517"/>
              <a:gd name="T7" fmla="*/ 220 h 1517"/>
              <a:gd name="T8" fmla="*/ 2013 w 2517"/>
              <a:gd name="T9" fmla="*/ 170 h 1517"/>
              <a:gd name="T10" fmla="*/ 1701 w 2517"/>
              <a:gd name="T11" fmla="*/ 87 h 1517"/>
              <a:gd name="T12" fmla="*/ 1271 w 2517"/>
              <a:gd name="T13" fmla="*/ 19 h 1517"/>
              <a:gd name="T14" fmla="*/ 1081 w 2517"/>
              <a:gd name="T15" fmla="*/ 3 h 1517"/>
              <a:gd name="T16" fmla="*/ 715 w 2517"/>
              <a:gd name="T17" fmla="*/ 12 h 1517"/>
              <a:gd name="T18" fmla="*/ 405 w 2517"/>
              <a:gd name="T19" fmla="*/ 84 h 1517"/>
              <a:gd name="T20" fmla="*/ 254 w 2517"/>
              <a:gd name="T21" fmla="*/ 161 h 1517"/>
              <a:gd name="T22" fmla="*/ 133 w 2517"/>
              <a:gd name="T23" fmla="*/ 271 h 1517"/>
              <a:gd name="T24" fmla="*/ 51 w 2517"/>
              <a:gd name="T25" fmla="*/ 418 h 1517"/>
              <a:gd name="T26" fmla="*/ 23 w 2517"/>
              <a:gd name="T27" fmla="*/ 556 h 1517"/>
              <a:gd name="T28" fmla="*/ 1 w 2517"/>
              <a:gd name="T29" fmla="*/ 675 h 1517"/>
              <a:gd name="T30" fmla="*/ 7 w 2517"/>
              <a:gd name="T31" fmla="*/ 838 h 1517"/>
              <a:gd name="T32" fmla="*/ 54 w 2517"/>
              <a:gd name="T33" fmla="*/ 997 h 1517"/>
              <a:gd name="T34" fmla="*/ 142 w 2517"/>
              <a:gd name="T35" fmla="*/ 1148 h 1517"/>
              <a:gd name="T36" fmla="*/ 205 w 2517"/>
              <a:gd name="T37" fmla="*/ 1219 h 1517"/>
              <a:gd name="T38" fmla="*/ 361 w 2517"/>
              <a:gd name="T39" fmla="*/ 1333 h 1517"/>
              <a:gd name="T40" fmla="*/ 585 w 2517"/>
              <a:gd name="T41" fmla="*/ 1420 h 1517"/>
              <a:gd name="T42" fmla="*/ 870 w 2517"/>
              <a:gd name="T43" fmla="*/ 1475 h 1517"/>
              <a:gd name="T44" fmla="*/ 1196 w 2517"/>
              <a:gd name="T45" fmla="*/ 1510 h 1517"/>
              <a:gd name="T46" fmla="*/ 1632 w 2517"/>
              <a:gd name="T47" fmla="*/ 1508 h 1517"/>
              <a:gd name="T48" fmla="*/ 1823 w 2517"/>
              <a:gd name="T49" fmla="*/ 1484 h 1517"/>
              <a:gd name="T50" fmla="*/ 2107 w 2517"/>
              <a:gd name="T51" fmla="*/ 1402 h 1517"/>
              <a:gd name="T52" fmla="*/ 2254 w 2517"/>
              <a:gd name="T53" fmla="*/ 1320 h 1517"/>
              <a:gd name="T54" fmla="*/ 2349 w 2517"/>
              <a:gd name="T55" fmla="*/ 1236 h 1517"/>
              <a:gd name="T56" fmla="*/ 2424 w 2517"/>
              <a:gd name="T57" fmla="*/ 1138 h 1517"/>
              <a:gd name="T58" fmla="*/ 2490 w 2517"/>
              <a:gd name="T59" fmla="*/ 992 h 1517"/>
              <a:gd name="T60" fmla="*/ 2517 w 2517"/>
              <a:gd name="T61" fmla="*/ 832 h 1517"/>
              <a:gd name="T62" fmla="*/ 2504 w 2517"/>
              <a:gd name="T63" fmla="*/ 671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17" h="1517">
                <a:moveTo>
                  <a:pt x="2494" y="631"/>
                </a:moveTo>
                <a:lnTo>
                  <a:pt x="2481" y="586"/>
                </a:lnTo>
                <a:lnTo>
                  <a:pt x="2445" y="505"/>
                </a:lnTo>
                <a:lnTo>
                  <a:pt x="2401" y="432"/>
                </a:lnTo>
                <a:lnTo>
                  <a:pt x="2346" y="369"/>
                </a:lnTo>
                <a:lnTo>
                  <a:pt x="2283" y="311"/>
                </a:lnTo>
                <a:lnTo>
                  <a:pt x="2214" y="262"/>
                </a:lnTo>
                <a:lnTo>
                  <a:pt x="2137" y="220"/>
                </a:lnTo>
                <a:lnTo>
                  <a:pt x="2057" y="184"/>
                </a:lnTo>
                <a:lnTo>
                  <a:pt x="2013" y="170"/>
                </a:lnTo>
                <a:lnTo>
                  <a:pt x="1911" y="138"/>
                </a:lnTo>
                <a:lnTo>
                  <a:pt x="1701" y="87"/>
                </a:lnTo>
                <a:lnTo>
                  <a:pt x="1487" y="48"/>
                </a:lnTo>
                <a:lnTo>
                  <a:pt x="1271" y="19"/>
                </a:lnTo>
                <a:lnTo>
                  <a:pt x="1164" y="9"/>
                </a:lnTo>
                <a:lnTo>
                  <a:pt x="1081" y="3"/>
                </a:lnTo>
                <a:lnTo>
                  <a:pt x="901" y="0"/>
                </a:lnTo>
                <a:lnTo>
                  <a:pt x="715" y="12"/>
                </a:lnTo>
                <a:lnTo>
                  <a:pt x="534" y="43"/>
                </a:lnTo>
                <a:lnTo>
                  <a:pt x="405" y="84"/>
                </a:lnTo>
                <a:lnTo>
                  <a:pt x="326" y="118"/>
                </a:lnTo>
                <a:lnTo>
                  <a:pt x="254" y="161"/>
                </a:lnTo>
                <a:lnTo>
                  <a:pt x="190" y="212"/>
                </a:lnTo>
                <a:lnTo>
                  <a:pt x="133" y="271"/>
                </a:lnTo>
                <a:lnTo>
                  <a:pt x="86" y="340"/>
                </a:lnTo>
                <a:lnTo>
                  <a:pt x="51" y="418"/>
                </a:lnTo>
                <a:lnTo>
                  <a:pt x="28" y="507"/>
                </a:lnTo>
                <a:lnTo>
                  <a:pt x="23" y="556"/>
                </a:lnTo>
                <a:lnTo>
                  <a:pt x="13" y="595"/>
                </a:lnTo>
                <a:lnTo>
                  <a:pt x="1" y="675"/>
                </a:lnTo>
                <a:lnTo>
                  <a:pt x="0" y="756"/>
                </a:lnTo>
                <a:lnTo>
                  <a:pt x="7" y="838"/>
                </a:lnTo>
                <a:lnTo>
                  <a:pt x="25" y="918"/>
                </a:lnTo>
                <a:lnTo>
                  <a:pt x="54" y="997"/>
                </a:lnTo>
                <a:lnTo>
                  <a:pt x="93" y="1075"/>
                </a:lnTo>
                <a:lnTo>
                  <a:pt x="142" y="1148"/>
                </a:lnTo>
                <a:lnTo>
                  <a:pt x="172" y="1183"/>
                </a:lnTo>
                <a:lnTo>
                  <a:pt x="205" y="1219"/>
                </a:lnTo>
                <a:lnTo>
                  <a:pt x="280" y="1281"/>
                </a:lnTo>
                <a:lnTo>
                  <a:pt x="361" y="1333"/>
                </a:lnTo>
                <a:lnTo>
                  <a:pt x="449" y="1373"/>
                </a:lnTo>
                <a:lnTo>
                  <a:pt x="585" y="1420"/>
                </a:lnTo>
                <a:lnTo>
                  <a:pt x="775" y="1462"/>
                </a:lnTo>
                <a:lnTo>
                  <a:pt x="870" y="1475"/>
                </a:lnTo>
                <a:lnTo>
                  <a:pt x="978" y="1491"/>
                </a:lnTo>
                <a:lnTo>
                  <a:pt x="1196" y="1510"/>
                </a:lnTo>
                <a:lnTo>
                  <a:pt x="1413" y="1517"/>
                </a:lnTo>
                <a:lnTo>
                  <a:pt x="1632" y="1508"/>
                </a:lnTo>
                <a:lnTo>
                  <a:pt x="1740" y="1495"/>
                </a:lnTo>
                <a:lnTo>
                  <a:pt x="1823" y="1484"/>
                </a:lnTo>
                <a:lnTo>
                  <a:pt x="1988" y="1446"/>
                </a:lnTo>
                <a:lnTo>
                  <a:pt x="2107" y="1402"/>
                </a:lnTo>
                <a:lnTo>
                  <a:pt x="2182" y="1364"/>
                </a:lnTo>
                <a:lnTo>
                  <a:pt x="2254" y="1320"/>
                </a:lnTo>
                <a:lnTo>
                  <a:pt x="2319" y="1266"/>
                </a:lnTo>
                <a:lnTo>
                  <a:pt x="2349" y="1236"/>
                </a:lnTo>
                <a:lnTo>
                  <a:pt x="2376" y="1206"/>
                </a:lnTo>
                <a:lnTo>
                  <a:pt x="2424" y="1138"/>
                </a:lnTo>
                <a:lnTo>
                  <a:pt x="2463" y="1068"/>
                </a:lnTo>
                <a:lnTo>
                  <a:pt x="2490" y="992"/>
                </a:lnTo>
                <a:lnTo>
                  <a:pt x="2509" y="913"/>
                </a:lnTo>
                <a:lnTo>
                  <a:pt x="2517" y="832"/>
                </a:lnTo>
                <a:lnTo>
                  <a:pt x="2516" y="751"/>
                </a:lnTo>
                <a:lnTo>
                  <a:pt x="2504" y="671"/>
                </a:lnTo>
                <a:lnTo>
                  <a:pt x="2494" y="631"/>
                </a:lnTo>
                <a:close/>
              </a:path>
            </a:pathLst>
          </a:custGeom>
          <a:solidFill>
            <a:srgbClr val="44546A"/>
          </a:solidFill>
          <a:ln>
            <a:noFill/>
          </a:ln>
        </p:spPr>
        <p:txBody>
          <a:bodyPr vert="horz" wrap="square" lIns="91440" tIns="45720" rIns="9144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all" spc="0" normalizeH="0" baseline="0" noProof="0" dirty="0">
                <a:ln>
                  <a:noFill/>
                </a:ln>
                <a:solidFill>
                  <a:prstClr val="white"/>
                </a:solidFill>
                <a:effectLst/>
                <a:uLnTx/>
                <a:uFillTx/>
                <a:latin typeface="Calibri" panose="020F0502020204030204"/>
              </a:rPr>
              <a:t>1</a:t>
            </a:r>
            <a:endParaRPr kumimoji="0" lang="en-US" sz="4400" b="1" i="0" u="none" strike="noStrike" kern="0" cap="all" spc="0" normalizeH="0" baseline="0" noProof="0" dirty="0">
              <a:ln>
                <a:noFill/>
              </a:ln>
              <a:solidFill>
                <a:prstClr val="white"/>
              </a:solidFill>
              <a:effectLst/>
              <a:uLnTx/>
              <a:uFillTx/>
              <a:latin typeface="Calibri" panose="020F0502020204030204"/>
            </a:endParaRPr>
          </a:p>
        </p:txBody>
      </p:sp>
      <p:sp>
        <p:nvSpPr>
          <p:cNvPr id="14" name="Freeform 128"/>
          <p:cNvSpPr>
            <a:spLocks/>
          </p:cNvSpPr>
          <p:nvPr/>
        </p:nvSpPr>
        <p:spPr bwMode="auto">
          <a:xfrm>
            <a:off x="4299859" y="1112921"/>
            <a:ext cx="1530350" cy="833438"/>
          </a:xfrm>
          <a:custGeom>
            <a:avLst/>
            <a:gdLst>
              <a:gd name="T0" fmla="*/ 2875 w 2892"/>
              <a:gd name="T1" fmla="*/ 710 h 1574"/>
              <a:gd name="T2" fmla="*/ 2812 w 2892"/>
              <a:gd name="T3" fmla="*/ 552 h 1574"/>
              <a:gd name="T4" fmla="*/ 2710 w 2892"/>
              <a:gd name="T5" fmla="*/ 417 h 1574"/>
              <a:gd name="T6" fmla="*/ 2579 w 2892"/>
              <a:gd name="T7" fmla="*/ 305 h 1574"/>
              <a:gd name="T8" fmla="*/ 2469 w 2892"/>
              <a:gd name="T9" fmla="*/ 237 h 1574"/>
              <a:gd name="T10" fmla="*/ 2200 w 2892"/>
              <a:gd name="T11" fmla="*/ 119 h 1574"/>
              <a:gd name="T12" fmla="*/ 1814 w 2892"/>
              <a:gd name="T13" fmla="*/ 27 h 1574"/>
              <a:gd name="T14" fmla="*/ 1417 w 2892"/>
              <a:gd name="T15" fmla="*/ 0 h 1574"/>
              <a:gd name="T16" fmla="*/ 1024 w 2892"/>
              <a:gd name="T17" fmla="*/ 34 h 1574"/>
              <a:gd name="T18" fmla="*/ 830 w 2892"/>
              <a:gd name="T19" fmla="*/ 71 h 1574"/>
              <a:gd name="T20" fmla="*/ 477 w 2892"/>
              <a:gd name="T21" fmla="*/ 188 h 1574"/>
              <a:gd name="T22" fmla="*/ 296 w 2892"/>
              <a:gd name="T23" fmla="*/ 294 h 1574"/>
              <a:gd name="T24" fmla="*/ 182 w 2892"/>
              <a:gd name="T25" fmla="*/ 399 h 1574"/>
              <a:gd name="T26" fmla="*/ 111 w 2892"/>
              <a:gd name="T27" fmla="*/ 496 h 1574"/>
              <a:gd name="T28" fmla="*/ 42 w 2892"/>
              <a:gd name="T29" fmla="*/ 644 h 1574"/>
              <a:gd name="T30" fmla="*/ 8 w 2892"/>
              <a:gd name="T31" fmla="*/ 804 h 1574"/>
              <a:gd name="T32" fmla="*/ 18 w 2892"/>
              <a:gd name="T33" fmla="*/ 963 h 1574"/>
              <a:gd name="T34" fmla="*/ 15 w 2892"/>
              <a:gd name="T35" fmla="*/ 1015 h 1574"/>
              <a:gd name="T36" fmla="*/ 0 w 2892"/>
              <a:gd name="T37" fmla="*/ 1077 h 1574"/>
              <a:gd name="T38" fmla="*/ 26 w 2892"/>
              <a:gd name="T39" fmla="*/ 1188 h 1574"/>
              <a:gd name="T40" fmla="*/ 107 w 2892"/>
              <a:gd name="T41" fmla="*/ 1300 h 1574"/>
              <a:gd name="T42" fmla="*/ 224 w 2892"/>
              <a:gd name="T43" fmla="*/ 1381 h 1574"/>
              <a:gd name="T44" fmla="*/ 396 w 2892"/>
              <a:gd name="T45" fmla="*/ 1445 h 1574"/>
              <a:gd name="T46" fmla="*/ 697 w 2892"/>
              <a:gd name="T47" fmla="*/ 1515 h 1574"/>
              <a:gd name="T48" fmla="*/ 1105 w 2892"/>
              <a:gd name="T49" fmla="*/ 1565 h 1574"/>
              <a:gd name="T50" fmla="*/ 1313 w 2892"/>
              <a:gd name="T51" fmla="*/ 1574 h 1574"/>
              <a:gd name="T52" fmla="*/ 1734 w 2892"/>
              <a:gd name="T53" fmla="*/ 1555 h 1574"/>
              <a:gd name="T54" fmla="*/ 2047 w 2892"/>
              <a:gd name="T55" fmla="*/ 1510 h 1574"/>
              <a:gd name="T56" fmla="*/ 2292 w 2892"/>
              <a:gd name="T57" fmla="*/ 1457 h 1574"/>
              <a:gd name="T58" fmla="*/ 2561 w 2892"/>
              <a:gd name="T59" fmla="*/ 1349 h 1574"/>
              <a:gd name="T60" fmla="*/ 2666 w 2892"/>
              <a:gd name="T61" fmla="*/ 1280 h 1574"/>
              <a:gd name="T62" fmla="*/ 2751 w 2892"/>
              <a:gd name="T63" fmla="*/ 1204 h 1574"/>
              <a:gd name="T64" fmla="*/ 2836 w 2892"/>
              <a:gd name="T65" fmla="*/ 1081 h 1574"/>
              <a:gd name="T66" fmla="*/ 2884 w 2892"/>
              <a:gd name="T67" fmla="*/ 943 h 1574"/>
              <a:gd name="T68" fmla="*/ 2891 w 2892"/>
              <a:gd name="T69" fmla="*/ 792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92" h="1574">
                <a:moveTo>
                  <a:pt x="2885" y="753"/>
                </a:moveTo>
                <a:lnTo>
                  <a:pt x="2875" y="710"/>
                </a:lnTo>
                <a:lnTo>
                  <a:pt x="2849" y="628"/>
                </a:lnTo>
                <a:lnTo>
                  <a:pt x="2812" y="552"/>
                </a:lnTo>
                <a:lnTo>
                  <a:pt x="2764" y="482"/>
                </a:lnTo>
                <a:lnTo>
                  <a:pt x="2710" y="417"/>
                </a:lnTo>
                <a:lnTo>
                  <a:pt x="2648" y="356"/>
                </a:lnTo>
                <a:lnTo>
                  <a:pt x="2579" y="305"/>
                </a:lnTo>
                <a:lnTo>
                  <a:pt x="2507" y="257"/>
                </a:lnTo>
                <a:lnTo>
                  <a:pt x="2469" y="237"/>
                </a:lnTo>
                <a:lnTo>
                  <a:pt x="2383" y="192"/>
                </a:lnTo>
                <a:lnTo>
                  <a:pt x="2200" y="119"/>
                </a:lnTo>
                <a:lnTo>
                  <a:pt x="2010" y="64"/>
                </a:lnTo>
                <a:lnTo>
                  <a:pt x="1814" y="27"/>
                </a:lnTo>
                <a:lnTo>
                  <a:pt x="1616" y="5"/>
                </a:lnTo>
                <a:lnTo>
                  <a:pt x="1417" y="0"/>
                </a:lnTo>
                <a:lnTo>
                  <a:pt x="1218" y="10"/>
                </a:lnTo>
                <a:lnTo>
                  <a:pt x="1024" y="34"/>
                </a:lnTo>
                <a:lnTo>
                  <a:pt x="929" y="51"/>
                </a:lnTo>
                <a:lnTo>
                  <a:pt x="830" y="71"/>
                </a:lnTo>
                <a:lnTo>
                  <a:pt x="625" y="129"/>
                </a:lnTo>
                <a:lnTo>
                  <a:pt x="477" y="188"/>
                </a:lnTo>
                <a:lnTo>
                  <a:pt x="383" y="237"/>
                </a:lnTo>
                <a:lnTo>
                  <a:pt x="296" y="294"/>
                </a:lnTo>
                <a:lnTo>
                  <a:pt x="216" y="362"/>
                </a:lnTo>
                <a:lnTo>
                  <a:pt x="182" y="399"/>
                </a:lnTo>
                <a:lnTo>
                  <a:pt x="156" y="430"/>
                </a:lnTo>
                <a:lnTo>
                  <a:pt x="111" y="496"/>
                </a:lnTo>
                <a:lnTo>
                  <a:pt x="72" y="568"/>
                </a:lnTo>
                <a:lnTo>
                  <a:pt x="42" y="644"/>
                </a:lnTo>
                <a:lnTo>
                  <a:pt x="19" y="723"/>
                </a:lnTo>
                <a:lnTo>
                  <a:pt x="8" y="804"/>
                </a:lnTo>
                <a:lnTo>
                  <a:pt x="6" y="884"/>
                </a:lnTo>
                <a:lnTo>
                  <a:pt x="18" y="963"/>
                </a:lnTo>
                <a:lnTo>
                  <a:pt x="28" y="1001"/>
                </a:lnTo>
                <a:lnTo>
                  <a:pt x="15" y="1015"/>
                </a:lnTo>
                <a:lnTo>
                  <a:pt x="0" y="1053"/>
                </a:lnTo>
                <a:lnTo>
                  <a:pt x="0" y="1077"/>
                </a:lnTo>
                <a:lnTo>
                  <a:pt x="5" y="1117"/>
                </a:lnTo>
                <a:lnTo>
                  <a:pt x="26" y="1188"/>
                </a:lnTo>
                <a:lnTo>
                  <a:pt x="61" y="1248"/>
                </a:lnTo>
                <a:lnTo>
                  <a:pt x="107" y="1300"/>
                </a:lnTo>
                <a:lnTo>
                  <a:pt x="162" y="1345"/>
                </a:lnTo>
                <a:lnTo>
                  <a:pt x="224" y="1381"/>
                </a:lnTo>
                <a:lnTo>
                  <a:pt x="326" y="1424"/>
                </a:lnTo>
                <a:lnTo>
                  <a:pt x="396" y="1445"/>
                </a:lnTo>
                <a:lnTo>
                  <a:pt x="496" y="1471"/>
                </a:lnTo>
                <a:lnTo>
                  <a:pt x="697" y="1515"/>
                </a:lnTo>
                <a:lnTo>
                  <a:pt x="900" y="1545"/>
                </a:lnTo>
                <a:lnTo>
                  <a:pt x="1105" y="1565"/>
                </a:lnTo>
                <a:lnTo>
                  <a:pt x="1207" y="1571"/>
                </a:lnTo>
                <a:lnTo>
                  <a:pt x="1313" y="1574"/>
                </a:lnTo>
                <a:lnTo>
                  <a:pt x="1523" y="1571"/>
                </a:lnTo>
                <a:lnTo>
                  <a:pt x="1734" y="1555"/>
                </a:lnTo>
                <a:lnTo>
                  <a:pt x="1944" y="1529"/>
                </a:lnTo>
                <a:lnTo>
                  <a:pt x="2047" y="1510"/>
                </a:lnTo>
                <a:lnTo>
                  <a:pt x="2130" y="1496"/>
                </a:lnTo>
                <a:lnTo>
                  <a:pt x="2292" y="1457"/>
                </a:lnTo>
                <a:lnTo>
                  <a:pt x="2451" y="1404"/>
                </a:lnTo>
                <a:lnTo>
                  <a:pt x="2561" y="1349"/>
                </a:lnTo>
                <a:lnTo>
                  <a:pt x="2632" y="1306"/>
                </a:lnTo>
                <a:lnTo>
                  <a:pt x="2666" y="1280"/>
                </a:lnTo>
                <a:lnTo>
                  <a:pt x="2697" y="1257"/>
                </a:lnTo>
                <a:lnTo>
                  <a:pt x="2751" y="1204"/>
                </a:lnTo>
                <a:lnTo>
                  <a:pt x="2797" y="1145"/>
                </a:lnTo>
                <a:lnTo>
                  <a:pt x="2836" y="1081"/>
                </a:lnTo>
                <a:lnTo>
                  <a:pt x="2865" y="1014"/>
                </a:lnTo>
                <a:lnTo>
                  <a:pt x="2884" y="943"/>
                </a:lnTo>
                <a:lnTo>
                  <a:pt x="2892" y="869"/>
                </a:lnTo>
                <a:lnTo>
                  <a:pt x="2891" y="792"/>
                </a:lnTo>
                <a:lnTo>
                  <a:pt x="2885" y="753"/>
                </a:lnTo>
              </a:path>
            </a:pathLst>
          </a:custGeom>
          <a:solidFill>
            <a:srgbClr val="5B9BD5"/>
          </a:solidFill>
          <a:ln>
            <a:noFill/>
          </a:ln>
        </p:spPr>
        <p:txBody>
          <a:bodyPr vert="horz" wrap="square" lIns="91440" tIns="45720" rIns="9144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chemeClr val="bg1"/>
                </a:solidFill>
                <a:effectLst/>
                <a:uLnTx/>
                <a:uFillTx/>
                <a:latin typeface="Calibri" panose="020F0502020204030204"/>
              </a:rPr>
              <a:t>2</a:t>
            </a:r>
            <a:endParaRPr kumimoji="0" lang="en-US" sz="4400" b="1" i="0" u="none" strike="noStrike" kern="0" cap="none" spc="0" normalizeH="0" baseline="0" noProof="0" dirty="0">
              <a:ln>
                <a:noFill/>
              </a:ln>
              <a:solidFill>
                <a:schemeClr val="bg1"/>
              </a:solidFill>
              <a:effectLst/>
              <a:uLnTx/>
              <a:uFillTx/>
              <a:latin typeface="Calibri" panose="020F0502020204030204"/>
            </a:endParaRPr>
          </a:p>
        </p:txBody>
      </p:sp>
      <p:sp>
        <p:nvSpPr>
          <p:cNvPr id="15" name="Freeform 281"/>
          <p:cNvSpPr>
            <a:spLocks/>
          </p:cNvSpPr>
          <p:nvPr/>
        </p:nvSpPr>
        <p:spPr bwMode="auto">
          <a:xfrm>
            <a:off x="4396697" y="2330451"/>
            <a:ext cx="1354138" cy="788988"/>
          </a:xfrm>
          <a:custGeom>
            <a:avLst/>
            <a:gdLst>
              <a:gd name="T0" fmla="*/ 2434 w 2559"/>
              <a:gd name="T1" fmla="*/ 347 h 1492"/>
              <a:gd name="T2" fmla="*/ 2398 w 2559"/>
              <a:gd name="T3" fmla="*/ 306 h 1492"/>
              <a:gd name="T4" fmla="*/ 2317 w 2559"/>
              <a:gd name="T5" fmla="*/ 239 h 1492"/>
              <a:gd name="T6" fmla="*/ 2228 w 2559"/>
              <a:gd name="T7" fmla="*/ 183 h 1492"/>
              <a:gd name="T8" fmla="*/ 2132 w 2559"/>
              <a:gd name="T9" fmla="*/ 138 h 1492"/>
              <a:gd name="T10" fmla="*/ 2030 w 2559"/>
              <a:gd name="T11" fmla="*/ 103 h 1492"/>
              <a:gd name="T12" fmla="*/ 1926 w 2559"/>
              <a:gd name="T13" fmla="*/ 76 h 1492"/>
              <a:gd name="T14" fmla="*/ 1768 w 2559"/>
              <a:gd name="T15" fmla="*/ 46 h 1492"/>
              <a:gd name="T16" fmla="*/ 1664 w 2559"/>
              <a:gd name="T17" fmla="*/ 31 h 1492"/>
              <a:gd name="T18" fmla="*/ 1533 w 2559"/>
              <a:gd name="T19" fmla="*/ 16 h 1492"/>
              <a:gd name="T20" fmla="*/ 1271 w 2559"/>
              <a:gd name="T21" fmla="*/ 0 h 1492"/>
              <a:gd name="T22" fmla="*/ 1009 w 2559"/>
              <a:gd name="T23" fmla="*/ 3 h 1492"/>
              <a:gd name="T24" fmla="*/ 747 w 2559"/>
              <a:gd name="T25" fmla="*/ 24 h 1492"/>
              <a:gd name="T26" fmla="*/ 616 w 2559"/>
              <a:gd name="T27" fmla="*/ 43 h 1492"/>
              <a:gd name="T28" fmla="*/ 504 w 2559"/>
              <a:gd name="T29" fmla="*/ 59 h 1492"/>
              <a:gd name="T30" fmla="*/ 334 w 2559"/>
              <a:gd name="T31" fmla="*/ 99 h 1492"/>
              <a:gd name="T32" fmla="*/ 256 w 2559"/>
              <a:gd name="T33" fmla="*/ 134 h 1492"/>
              <a:gd name="T34" fmla="*/ 207 w 2559"/>
              <a:gd name="T35" fmla="*/ 165 h 1492"/>
              <a:gd name="T36" fmla="*/ 186 w 2559"/>
              <a:gd name="T37" fmla="*/ 184 h 1492"/>
              <a:gd name="T38" fmla="*/ 167 w 2559"/>
              <a:gd name="T39" fmla="*/ 201 h 1492"/>
              <a:gd name="T40" fmla="*/ 131 w 2559"/>
              <a:gd name="T41" fmla="*/ 243 h 1492"/>
              <a:gd name="T42" fmla="*/ 89 w 2559"/>
              <a:gd name="T43" fmla="*/ 312 h 1492"/>
              <a:gd name="T44" fmla="*/ 70 w 2559"/>
              <a:gd name="T45" fmla="*/ 362 h 1492"/>
              <a:gd name="T46" fmla="*/ 55 w 2559"/>
              <a:gd name="T47" fmla="*/ 391 h 1492"/>
              <a:gd name="T48" fmla="*/ 29 w 2559"/>
              <a:gd name="T49" fmla="*/ 454 h 1492"/>
              <a:gd name="T50" fmla="*/ 11 w 2559"/>
              <a:gd name="T51" fmla="*/ 519 h 1492"/>
              <a:gd name="T52" fmla="*/ 1 w 2559"/>
              <a:gd name="T53" fmla="*/ 587 h 1492"/>
              <a:gd name="T54" fmla="*/ 0 w 2559"/>
              <a:gd name="T55" fmla="*/ 690 h 1492"/>
              <a:gd name="T56" fmla="*/ 24 w 2559"/>
              <a:gd name="T57" fmla="*/ 826 h 1492"/>
              <a:gd name="T58" fmla="*/ 47 w 2559"/>
              <a:gd name="T59" fmla="*/ 892 h 1492"/>
              <a:gd name="T60" fmla="*/ 68 w 2559"/>
              <a:gd name="T61" fmla="*/ 938 h 1492"/>
              <a:gd name="T62" fmla="*/ 118 w 2559"/>
              <a:gd name="T63" fmla="*/ 1023 h 1492"/>
              <a:gd name="T64" fmla="*/ 180 w 2559"/>
              <a:gd name="T65" fmla="*/ 1099 h 1492"/>
              <a:gd name="T66" fmla="*/ 252 w 2559"/>
              <a:gd name="T67" fmla="*/ 1167 h 1492"/>
              <a:gd name="T68" fmla="*/ 331 w 2559"/>
              <a:gd name="T69" fmla="*/ 1226 h 1492"/>
              <a:gd name="T70" fmla="*/ 416 w 2559"/>
              <a:gd name="T71" fmla="*/ 1277 h 1492"/>
              <a:gd name="T72" fmla="*/ 551 w 2559"/>
              <a:gd name="T73" fmla="*/ 1341 h 1492"/>
              <a:gd name="T74" fmla="*/ 645 w 2559"/>
              <a:gd name="T75" fmla="*/ 1374 h 1492"/>
              <a:gd name="T76" fmla="*/ 761 w 2559"/>
              <a:gd name="T77" fmla="*/ 1410 h 1492"/>
              <a:gd name="T78" fmla="*/ 1006 w 2559"/>
              <a:gd name="T79" fmla="*/ 1463 h 1492"/>
              <a:gd name="T80" fmla="*/ 1257 w 2559"/>
              <a:gd name="T81" fmla="*/ 1490 h 1492"/>
              <a:gd name="T82" fmla="*/ 1506 w 2559"/>
              <a:gd name="T83" fmla="*/ 1492 h 1492"/>
              <a:gd name="T84" fmla="*/ 1628 w 2559"/>
              <a:gd name="T85" fmla="*/ 1482 h 1492"/>
              <a:gd name="T86" fmla="*/ 1737 w 2559"/>
              <a:gd name="T87" fmla="*/ 1467 h 1492"/>
              <a:gd name="T88" fmla="*/ 1900 w 2559"/>
              <a:gd name="T89" fmla="*/ 1431 h 1492"/>
              <a:gd name="T90" fmla="*/ 2007 w 2559"/>
              <a:gd name="T91" fmla="*/ 1398 h 1492"/>
              <a:gd name="T92" fmla="*/ 2109 w 2559"/>
              <a:gd name="T93" fmla="*/ 1357 h 1492"/>
              <a:gd name="T94" fmla="*/ 2205 w 2559"/>
              <a:gd name="T95" fmla="*/ 1303 h 1492"/>
              <a:gd name="T96" fmla="*/ 2294 w 2559"/>
              <a:gd name="T97" fmla="*/ 1239 h 1492"/>
              <a:gd name="T98" fmla="*/ 2375 w 2559"/>
              <a:gd name="T99" fmla="*/ 1162 h 1492"/>
              <a:gd name="T100" fmla="*/ 2411 w 2559"/>
              <a:gd name="T101" fmla="*/ 1119 h 1492"/>
              <a:gd name="T102" fmla="*/ 2443 w 2559"/>
              <a:gd name="T103" fmla="*/ 1077 h 1492"/>
              <a:gd name="T104" fmla="*/ 2495 w 2559"/>
              <a:gd name="T105" fmla="*/ 985 h 1492"/>
              <a:gd name="T106" fmla="*/ 2532 w 2559"/>
              <a:gd name="T107" fmla="*/ 888 h 1492"/>
              <a:gd name="T108" fmla="*/ 2554 w 2559"/>
              <a:gd name="T109" fmla="*/ 785 h 1492"/>
              <a:gd name="T110" fmla="*/ 2559 w 2559"/>
              <a:gd name="T111" fmla="*/ 683 h 1492"/>
              <a:gd name="T112" fmla="*/ 2548 w 2559"/>
              <a:gd name="T113" fmla="*/ 581 h 1492"/>
              <a:gd name="T114" fmla="*/ 2518 w 2559"/>
              <a:gd name="T115" fmla="*/ 483 h 1492"/>
              <a:gd name="T116" fmla="*/ 2467 w 2559"/>
              <a:gd name="T117" fmla="*/ 390 h 1492"/>
              <a:gd name="T118" fmla="*/ 2434 w 2559"/>
              <a:gd name="T119" fmla="*/ 347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59" h="1492">
                <a:moveTo>
                  <a:pt x="2434" y="347"/>
                </a:moveTo>
                <a:lnTo>
                  <a:pt x="2398" y="306"/>
                </a:lnTo>
                <a:lnTo>
                  <a:pt x="2317" y="239"/>
                </a:lnTo>
                <a:lnTo>
                  <a:pt x="2228" y="183"/>
                </a:lnTo>
                <a:lnTo>
                  <a:pt x="2132" y="138"/>
                </a:lnTo>
                <a:lnTo>
                  <a:pt x="2030" y="103"/>
                </a:lnTo>
                <a:lnTo>
                  <a:pt x="1926" y="76"/>
                </a:lnTo>
                <a:lnTo>
                  <a:pt x="1768" y="46"/>
                </a:lnTo>
                <a:lnTo>
                  <a:pt x="1664" y="31"/>
                </a:lnTo>
                <a:lnTo>
                  <a:pt x="1533" y="16"/>
                </a:lnTo>
                <a:lnTo>
                  <a:pt x="1271" y="0"/>
                </a:lnTo>
                <a:lnTo>
                  <a:pt x="1009" y="3"/>
                </a:lnTo>
                <a:lnTo>
                  <a:pt x="747" y="24"/>
                </a:lnTo>
                <a:lnTo>
                  <a:pt x="616" y="43"/>
                </a:lnTo>
                <a:lnTo>
                  <a:pt x="504" y="59"/>
                </a:lnTo>
                <a:lnTo>
                  <a:pt x="334" y="99"/>
                </a:lnTo>
                <a:lnTo>
                  <a:pt x="256" y="134"/>
                </a:lnTo>
                <a:lnTo>
                  <a:pt x="207" y="165"/>
                </a:lnTo>
                <a:lnTo>
                  <a:pt x="186" y="184"/>
                </a:lnTo>
                <a:lnTo>
                  <a:pt x="167" y="201"/>
                </a:lnTo>
                <a:lnTo>
                  <a:pt x="131" y="243"/>
                </a:lnTo>
                <a:lnTo>
                  <a:pt x="89" y="312"/>
                </a:lnTo>
                <a:lnTo>
                  <a:pt x="70" y="362"/>
                </a:lnTo>
                <a:lnTo>
                  <a:pt x="55" y="391"/>
                </a:lnTo>
                <a:lnTo>
                  <a:pt x="29" y="454"/>
                </a:lnTo>
                <a:lnTo>
                  <a:pt x="11" y="519"/>
                </a:lnTo>
                <a:lnTo>
                  <a:pt x="1" y="587"/>
                </a:lnTo>
                <a:lnTo>
                  <a:pt x="0" y="690"/>
                </a:lnTo>
                <a:lnTo>
                  <a:pt x="24" y="826"/>
                </a:lnTo>
                <a:lnTo>
                  <a:pt x="47" y="892"/>
                </a:lnTo>
                <a:lnTo>
                  <a:pt x="68" y="938"/>
                </a:lnTo>
                <a:lnTo>
                  <a:pt x="118" y="1023"/>
                </a:lnTo>
                <a:lnTo>
                  <a:pt x="180" y="1099"/>
                </a:lnTo>
                <a:lnTo>
                  <a:pt x="252" y="1167"/>
                </a:lnTo>
                <a:lnTo>
                  <a:pt x="331" y="1226"/>
                </a:lnTo>
                <a:lnTo>
                  <a:pt x="416" y="1277"/>
                </a:lnTo>
                <a:lnTo>
                  <a:pt x="551" y="1341"/>
                </a:lnTo>
                <a:lnTo>
                  <a:pt x="645" y="1374"/>
                </a:lnTo>
                <a:lnTo>
                  <a:pt x="761" y="1410"/>
                </a:lnTo>
                <a:lnTo>
                  <a:pt x="1006" y="1463"/>
                </a:lnTo>
                <a:lnTo>
                  <a:pt x="1257" y="1490"/>
                </a:lnTo>
                <a:lnTo>
                  <a:pt x="1506" y="1492"/>
                </a:lnTo>
                <a:lnTo>
                  <a:pt x="1628" y="1482"/>
                </a:lnTo>
                <a:lnTo>
                  <a:pt x="1737" y="1467"/>
                </a:lnTo>
                <a:lnTo>
                  <a:pt x="1900" y="1431"/>
                </a:lnTo>
                <a:lnTo>
                  <a:pt x="2007" y="1398"/>
                </a:lnTo>
                <a:lnTo>
                  <a:pt x="2109" y="1357"/>
                </a:lnTo>
                <a:lnTo>
                  <a:pt x="2205" y="1303"/>
                </a:lnTo>
                <a:lnTo>
                  <a:pt x="2294" y="1239"/>
                </a:lnTo>
                <a:lnTo>
                  <a:pt x="2375" y="1162"/>
                </a:lnTo>
                <a:lnTo>
                  <a:pt x="2411" y="1119"/>
                </a:lnTo>
                <a:lnTo>
                  <a:pt x="2443" y="1077"/>
                </a:lnTo>
                <a:lnTo>
                  <a:pt x="2495" y="985"/>
                </a:lnTo>
                <a:lnTo>
                  <a:pt x="2532" y="888"/>
                </a:lnTo>
                <a:lnTo>
                  <a:pt x="2554" y="785"/>
                </a:lnTo>
                <a:lnTo>
                  <a:pt x="2559" y="683"/>
                </a:lnTo>
                <a:lnTo>
                  <a:pt x="2548" y="581"/>
                </a:lnTo>
                <a:lnTo>
                  <a:pt x="2518" y="483"/>
                </a:lnTo>
                <a:lnTo>
                  <a:pt x="2467" y="390"/>
                </a:lnTo>
                <a:lnTo>
                  <a:pt x="2434" y="347"/>
                </a:lnTo>
                <a:close/>
              </a:path>
            </a:pathLst>
          </a:custGeom>
          <a:solidFill>
            <a:srgbClr val="ED7D31"/>
          </a:solidFill>
          <a:ln>
            <a:noFill/>
          </a:ln>
        </p:spPr>
        <p:txBody>
          <a:bodyPr vert="horz" wrap="square" lIns="91440" tIns="45720" rIns="9144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chemeClr val="bg1"/>
                </a:solidFill>
                <a:effectLst/>
                <a:uLnTx/>
                <a:uFillTx/>
                <a:latin typeface="Calibri" panose="020F0502020204030204"/>
              </a:rPr>
              <a:t>3</a:t>
            </a:r>
            <a:endParaRPr kumimoji="0" lang="en-US" sz="4400" b="1" i="0" u="none" strike="noStrike" kern="0" cap="none" spc="0" normalizeH="0" baseline="0" noProof="0" dirty="0">
              <a:ln>
                <a:noFill/>
              </a:ln>
              <a:solidFill>
                <a:schemeClr val="bg1"/>
              </a:solidFill>
              <a:effectLst/>
              <a:uLnTx/>
              <a:uFillTx/>
              <a:latin typeface="Calibri" panose="020F0502020204030204"/>
            </a:endParaRPr>
          </a:p>
        </p:txBody>
      </p:sp>
      <p:sp>
        <p:nvSpPr>
          <p:cNvPr id="16" name="Freeform 390"/>
          <p:cNvSpPr>
            <a:spLocks/>
          </p:cNvSpPr>
          <p:nvPr/>
        </p:nvSpPr>
        <p:spPr bwMode="auto">
          <a:xfrm>
            <a:off x="6758897" y="2271713"/>
            <a:ext cx="1541463" cy="895350"/>
          </a:xfrm>
          <a:custGeom>
            <a:avLst/>
            <a:gdLst>
              <a:gd name="T0" fmla="*/ 2897 w 2912"/>
              <a:gd name="T1" fmla="*/ 645 h 1693"/>
              <a:gd name="T2" fmla="*/ 2886 w 2912"/>
              <a:gd name="T3" fmla="*/ 614 h 1693"/>
              <a:gd name="T4" fmla="*/ 2861 w 2912"/>
              <a:gd name="T5" fmla="*/ 560 h 1693"/>
              <a:gd name="T6" fmla="*/ 2809 w 2912"/>
              <a:gd name="T7" fmla="*/ 483 h 1693"/>
              <a:gd name="T8" fmla="*/ 2721 w 2912"/>
              <a:gd name="T9" fmla="*/ 400 h 1693"/>
              <a:gd name="T10" fmla="*/ 2619 w 2912"/>
              <a:gd name="T11" fmla="*/ 331 h 1693"/>
              <a:gd name="T12" fmla="*/ 2565 w 2912"/>
              <a:gd name="T13" fmla="*/ 302 h 1693"/>
              <a:gd name="T14" fmla="*/ 2496 w 2912"/>
              <a:gd name="T15" fmla="*/ 268 h 1693"/>
              <a:gd name="T16" fmla="*/ 2355 w 2912"/>
              <a:gd name="T17" fmla="*/ 207 h 1693"/>
              <a:gd name="T18" fmla="*/ 2210 w 2912"/>
              <a:gd name="T19" fmla="*/ 155 h 1693"/>
              <a:gd name="T20" fmla="*/ 2062 w 2912"/>
              <a:gd name="T21" fmla="*/ 111 h 1693"/>
              <a:gd name="T22" fmla="*/ 1910 w 2912"/>
              <a:gd name="T23" fmla="*/ 73 h 1693"/>
              <a:gd name="T24" fmla="*/ 1758 w 2912"/>
              <a:gd name="T25" fmla="*/ 45 h 1693"/>
              <a:gd name="T26" fmla="*/ 1529 w 2912"/>
              <a:gd name="T27" fmla="*/ 14 h 1693"/>
              <a:gd name="T28" fmla="*/ 1375 w 2912"/>
              <a:gd name="T29" fmla="*/ 6 h 1693"/>
              <a:gd name="T30" fmla="*/ 1228 w 2912"/>
              <a:gd name="T31" fmla="*/ 0 h 1693"/>
              <a:gd name="T32" fmla="*/ 996 w 2912"/>
              <a:gd name="T33" fmla="*/ 9 h 1693"/>
              <a:gd name="T34" fmla="*/ 842 w 2912"/>
              <a:gd name="T35" fmla="*/ 26 h 1693"/>
              <a:gd name="T36" fmla="*/ 691 w 2912"/>
              <a:gd name="T37" fmla="*/ 56 h 1693"/>
              <a:gd name="T38" fmla="*/ 546 w 2912"/>
              <a:gd name="T39" fmla="*/ 101 h 1693"/>
              <a:gd name="T40" fmla="*/ 408 w 2912"/>
              <a:gd name="T41" fmla="*/ 163 h 1693"/>
              <a:gd name="T42" fmla="*/ 281 w 2912"/>
              <a:gd name="T43" fmla="*/ 245 h 1693"/>
              <a:gd name="T44" fmla="*/ 223 w 2912"/>
              <a:gd name="T45" fmla="*/ 295 h 1693"/>
              <a:gd name="T46" fmla="*/ 174 w 2912"/>
              <a:gd name="T47" fmla="*/ 344 h 1693"/>
              <a:gd name="T48" fmla="*/ 97 w 2912"/>
              <a:gd name="T49" fmla="*/ 449 h 1693"/>
              <a:gd name="T50" fmla="*/ 41 w 2912"/>
              <a:gd name="T51" fmla="*/ 563 h 1693"/>
              <a:gd name="T52" fmla="*/ 9 w 2912"/>
              <a:gd name="T53" fmla="*/ 682 h 1693"/>
              <a:gd name="T54" fmla="*/ 0 w 2912"/>
              <a:gd name="T55" fmla="*/ 804 h 1693"/>
              <a:gd name="T56" fmla="*/ 15 w 2912"/>
              <a:gd name="T57" fmla="*/ 928 h 1693"/>
              <a:gd name="T58" fmla="*/ 52 w 2912"/>
              <a:gd name="T59" fmla="*/ 1049 h 1693"/>
              <a:gd name="T60" fmla="*/ 114 w 2912"/>
              <a:gd name="T61" fmla="*/ 1164 h 1693"/>
              <a:gd name="T62" fmla="*/ 154 w 2912"/>
              <a:gd name="T63" fmla="*/ 1219 h 1693"/>
              <a:gd name="T64" fmla="*/ 202 w 2912"/>
              <a:gd name="T65" fmla="*/ 1276 h 1693"/>
              <a:gd name="T66" fmla="*/ 310 w 2912"/>
              <a:gd name="T67" fmla="*/ 1374 h 1693"/>
              <a:gd name="T68" fmla="*/ 432 w 2912"/>
              <a:gd name="T69" fmla="*/ 1455 h 1693"/>
              <a:gd name="T70" fmla="*/ 563 w 2912"/>
              <a:gd name="T71" fmla="*/ 1518 h 1693"/>
              <a:gd name="T72" fmla="*/ 701 w 2912"/>
              <a:gd name="T73" fmla="*/ 1570 h 1693"/>
              <a:gd name="T74" fmla="*/ 845 w 2912"/>
              <a:gd name="T75" fmla="*/ 1609 h 1693"/>
              <a:gd name="T76" fmla="*/ 1064 w 2912"/>
              <a:gd name="T77" fmla="*/ 1652 h 1693"/>
              <a:gd name="T78" fmla="*/ 1207 w 2912"/>
              <a:gd name="T79" fmla="*/ 1670 h 1693"/>
              <a:gd name="T80" fmla="*/ 1289 w 2912"/>
              <a:gd name="T81" fmla="*/ 1681 h 1693"/>
              <a:gd name="T82" fmla="*/ 1458 w 2912"/>
              <a:gd name="T83" fmla="*/ 1692 h 1693"/>
              <a:gd name="T84" fmla="*/ 1630 w 2912"/>
              <a:gd name="T85" fmla="*/ 1693 h 1693"/>
              <a:gd name="T86" fmla="*/ 1801 w 2912"/>
              <a:gd name="T87" fmla="*/ 1682 h 1693"/>
              <a:gd name="T88" fmla="*/ 1971 w 2912"/>
              <a:gd name="T89" fmla="*/ 1658 h 1693"/>
              <a:gd name="T90" fmla="*/ 2136 w 2912"/>
              <a:gd name="T91" fmla="*/ 1617 h 1693"/>
              <a:gd name="T92" fmla="*/ 2295 w 2912"/>
              <a:gd name="T93" fmla="*/ 1560 h 1693"/>
              <a:gd name="T94" fmla="*/ 2446 w 2912"/>
              <a:gd name="T95" fmla="*/ 1482 h 1693"/>
              <a:gd name="T96" fmla="*/ 2518 w 2912"/>
              <a:gd name="T97" fmla="*/ 1435 h 1693"/>
              <a:gd name="T98" fmla="*/ 2563 w 2912"/>
              <a:gd name="T99" fmla="*/ 1401 h 1693"/>
              <a:gd name="T100" fmla="*/ 2646 w 2912"/>
              <a:gd name="T101" fmla="*/ 1324 h 1693"/>
              <a:gd name="T102" fmla="*/ 2719 w 2912"/>
              <a:gd name="T103" fmla="*/ 1235 h 1693"/>
              <a:gd name="T104" fmla="*/ 2780 w 2912"/>
              <a:gd name="T105" fmla="*/ 1135 h 1693"/>
              <a:gd name="T106" fmla="*/ 2804 w 2912"/>
              <a:gd name="T107" fmla="*/ 1083 h 1693"/>
              <a:gd name="T108" fmla="*/ 2836 w 2912"/>
              <a:gd name="T109" fmla="*/ 1035 h 1693"/>
              <a:gd name="T110" fmla="*/ 2884 w 2912"/>
              <a:gd name="T111" fmla="*/ 929 h 1693"/>
              <a:gd name="T112" fmla="*/ 2911 w 2912"/>
              <a:gd name="T113" fmla="*/ 817 h 1693"/>
              <a:gd name="T114" fmla="*/ 2912 w 2912"/>
              <a:gd name="T115" fmla="*/ 731 h 1693"/>
              <a:gd name="T116" fmla="*/ 2904 w 2912"/>
              <a:gd name="T117" fmla="*/ 673 h 1693"/>
              <a:gd name="T118" fmla="*/ 2897 w 2912"/>
              <a:gd name="T119" fmla="*/ 645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2" h="1693">
                <a:moveTo>
                  <a:pt x="2897" y="645"/>
                </a:moveTo>
                <a:lnTo>
                  <a:pt x="2886" y="614"/>
                </a:lnTo>
                <a:lnTo>
                  <a:pt x="2861" y="560"/>
                </a:lnTo>
                <a:lnTo>
                  <a:pt x="2809" y="483"/>
                </a:lnTo>
                <a:lnTo>
                  <a:pt x="2721" y="400"/>
                </a:lnTo>
                <a:lnTo>
                  <a:pt x="2619" y="331"/>
                </a:lnTo>
                <a:lnTo>
                  <a:pt x="2565" y="302"/>
                </a:lnTo>
                <a:lnTo>
                  <a:pt x="2496" y="268"/>
                </a:lnTo>
                <a:lnTo>
                  <a:pt x="2355" y="207"/>
                </a:lnTo>
                <a:lnTo>
                  <a:pt x="2210" y="155"/>
                </a:lnTo>
                <a:lnTo>
                  <a:pt x="2062" y="111"/>
                </a:lnTo>
                <a:lnTo>
                  <a:pt x="1910" y="73"/>
                </a:lnTo>
                <a:lnTo>
                  <a:pt x="1758" y="45"/>
                </a:lnTo>
                <a:lnTo>
                  <a:pt x="1529" y="14"/>
                </a:lnTo>
                <a:lnTo>
                  <a:pt x="1375" y="6"/>
                </a:lnTo>
                <a:lnTo>
                  <a:pt x="1228" y="0"/>
                </a:lnTo>
                <a:lnTo>
                  <a:pt x="996" y="9"/>
                </a:lnTo>
                <a:lnTo>
                  <a:pt x="842" y="26"/>
                </a:lnTo>
                <a:lnTo>
                  <a:pt x="691" y="56"/>
                </a:lnTo>
                <a:lnTo>
                  <a:pt x="546" y="101"/>
                </a:lnTo>
                <a:lnTo>
                  <a:pt x="408" y="163"/>
                </a:lnTo>
                <a:lnTo>
                  <a:pt x="281" y="245"/>
                </a:lnTo>
                <a:lnTo>
                  <a:pt x="223" y="295"/>
                </a:lnTo>
                <a:lnTo>
                  <a:pt x="174" y="344"/>
                </a:lnTo>
                <a:lnTo>
                  <a:pt x="97" y="449"/>
                </a:lnTo>
                <a:lnTo>
                  <a:pt x="41" y="563"/>
                </a:lnTo>
                <a:lnTo>
                  <a:pt x="9" y="682"/>
                </a:lnTo>
                <a:lnTo>
                  <a:pt x="0" y="804"/>
                </a:lnTo>
                <a:lnTo>
                  <a:pt x="15" y="928"/>
                </a:lnTo>
                <a:lnTo>
                  <a:pt x="52" y="1049"/>
                </a:lnTo>
                <a:lnTo>
                  <a:pt x="114" y="1164"/>
                </a:lnTo>
                <a:lnTo>
                  <a:pt x="154" y="1219"/>
                </a:lnTo>
                <a:lnTo>
                  <a:pt x="202" y="1276"/>
                </a:lnTo>
                <a:lnTo>
                  <a:pt x="310" y="1374"/>
                </a:lnTo>
                <a:lnTo>
                  <a:pt x="432" y="1455"/>
                </a:lnTo>
                <a:lnTo>
                  <a:pt x="563" y="1518"/>
                </a:lnTo>
                <a:lnTo>
                  <a:pt x="701" y="1570"/>
                </a:lnTo>
                <a:lnTo>
                  <a:pt x="845" y="1609"/>
                </a:lnTo>
                <a:lnTo>
                  <a:pt x="1064" y="1652"/>
                </a:lnTo>
                <a:lnTo>
                  <a:pt x="1207" y="1670"/>
                </a:lnTo>
                <a:lnTo>
                  <a:pt x="1289" y="1681"/>
                </a:lnTo>
                <a:lnTo>
                  <a:pt x="1458" y="1692"/>
                </a:lnTo>
                <a:lnTo>
                  <a:pt x="1630" y="1693"/>
                </a:lnTo>
                <a:lnTo>
                  <a:pt x="1801" y="1682"/>
                </a:lnTo>
                <a:lnTo>
                  <a:pt x="1971" y="1658"/>
                </a:lnTo>
                <a:lnTo>
                  <a:pt x="2136" y="1617"/>
                </a:lnTo>
                <a:lnTo>
                  <a:pt x="2295" y="1560"/>
                </a:lnTo>
                <a:lnTo>
                  <a:pt x="2446" y="1482"/>
                </a:lnTo>
                <a:lnTo>
                  <a:pt x="2518" y="1435"/>
                </a:lnTo>
                <a:lnTo>
                  <a:pt x="2563" y="1401"/>
                </a:lnTo>
                <a:lnTo>
                  <a:pt x="2646" y="1324"/>
                </a:lnTo>
                <a:lnTo>
                  <a:pt x="2719" y="1235"/>
                </a:lnTo>
                <a:lnTo>
                  <a:pt x="2780" y="1135"/>
                </a:lnTo>
                <a:lnTo>
                  <a:pt x="2804" y="1083"/>
                </a:lnTo>
                <a:lnTo>
                  <a:pt x="2836" y="1035"/>
                </a:lnTo>
                <a:lnTo>
                  <a:pt x="2884" y="929"/>
                </a:lnTo>
                <a:lnTo>
                  <a:pt x="2911" y="817"/>
                </a:lnTo>
                <a:lnTo>
                  <a:pt x="2912" y="731"/>
                </a:lnTo>
                <a:lnTo>
                  <a:pt x="2904" y="673"/>
                </a:lnTo>
                <a:lnTo>
                  <a:pt x="2897" y="645"/>
                </a:lnTo>
              </a:path>
            </a:pathLst>
          </a:custGeom>
          <a:solidFill>
            <a:srgbClr val="A5A5A5"/>
          </a:solidFill>
          <a:ln>
            <a:noFill/>
          </a:ln>
        </p:spPr>
        <p:txBody>
          <a:bodyPr vert="horz" wrap="square" lIns="91440" tIns="45720" rIns="9144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chemeClr val="bg1"/>
                </a:solidFill>
                <a:effectLst/>
                <a:uLnTx/>
                <a:uFillTx/>
                <a:latin typeface="Calibri" panose="020F0502020204030204"/>
              </a:rPr>
              <a:t>4</a:t>
            </a:r>
            <a:endParaRPr kumimoji="0" lang="en-US" sz="4400" b="1" i="0" u="none" strike="noStrike" kern="0" cap="none" spc="0" normalizeH="0" baseline="0" noProof="0" dirty="0">
              <a:ln>
                <a:noFill/>
              </a:ln>
              <a:solidFill>
                <a:schemeClr val="bg1"/>
              </a:solidFill>
              <a:effectLst/>
              <a:uLnTx/>
              <a:uFillTx/>
              <a:latin typeface="Calibri" panose="020F0502020204030204"/>
            </a:endParaRPr>
          </a:p>
        </p:txBody>
      </p:sp>
      <p:sp>
        <p:nvSpPr>
          <p:cNvPr id="17" name="Freeform 485"/>
          <p:cNvSpPr>
            <a:spLocks/>
          </p:cNvSpPr>
          <p:nvPr/>
        </p:nvSpPr>
        <p:spPr bwMode="auto">
          <a:xfrm>
            <a:off x="6825572" y="3671888"/>
            <a:ext cx="1412875" cy="895350"/>
          </a:xfrm>
          <a:custGeom>
            <a:avLst/>
            <a:gdLst>
              <a:gd name="T0" fmla="*/ 2354 w 2671"/>
              <a:gd name="T1" fmla="*/ 220 h 1692"/>
              <a:gd name="T2" fmla="*/ 2155 w 2671"/>
              <a:gd name="T3" fmla="*/ 124 h 1692"/>
              <a:gd name="T4" fmla="*/ 1807 w 2671"/>
              <a:gd name="T5" fmla="*/ 46 h 1692"/>
              <a:gd name="T6" fmla="*/ 1610 w 2671"/>
              <a:gd name="T7" fmla="*/ 22 h 1692"/>
              <a:gd name="T8" fmla="*/ 1161 w 2671"/>
              <a:gd name="T9" fmla="*/ 0 h 1692"/>
              <a:gd name="T10" fmla="*/ 825 w 2671"/>
              <a:gd name="T11" fmla="*/ 24 h 1692"/>
              <a:gd name="T12" fmla="*/ 581 w 2671"/>
              <a:gd name="T13" fmla="*/ 82 h 1692"/>
              <a:gd name="T14" fmla="*/ 398 w 2671"/>
              <a:gd name="T15" fmla="*/ 164 h 1692"/>
              <a:gd name="T16" fmla="*/ 239 w 2671"/>
              <a:gd name="T17" fmla="*/ 282 h 1692"/>
              <a:gd name="T18" fmla="*/ 142 w 2671"/>
              <a:gd name="T19" fmla="*/ 399 h 1692"/>
              <a:gd name="T20" fmla="*/ 134 w 2671"/>
              <a:gd name="T21" fmla="*/ 409 h 1692"/>
              <a:gd name="T22" fmla="*/ 90 w 2671"/>
              <a:gd name="T23" fmla="*/ 446 h 1692"/>
              <a:gd name="T24" fmla="*/ 55 w 2671"/>
              <a:gd name="T25" fmla="*/ 555 h 1692"/>
              <a:gd name="T26" fmla="*/ 0 w 2671"/>
              <a:gd name="T27" fmla="*/ 875 h 1692"/>
              <a:gd name="T28" fmla="*/ 15 w 2671"/>
              <a:gd name="T29" fmla="*/ 1057 h 1692"/>
              <a:gd name="T30" fmla="*/ 59 w 2671"/>
              <a:gd name="T31" fmla="*/ 1188 h 1692"/>
              <a:gd name="T32" fmla="*/ 142 w 2671"/>
              <a:gd name="T33" fmla="*/ 1314 h 1692"/>
              <a:gd name="T34" fmla="*/ 293 w 2671"/>
              <a:gd name="T35" fmla="*/ 1439 h 1692"/>
              <a:gd name="T36" fmla="*/ 473 w 2671"/>
              <a:gd name="T37" fmla="*/ 1527 h 1692"/>
              <a:gd name="T38" fmla="*/ 710 w 2671"/>
              <a:gd name="T39" fmla="*/ 1597 h 1692"/>
              <a:gd name="T40" fmla="*/ 1017 w 2671"/>
              <a:gd name="T41" fmla="*/ 1656 h 1692"/>
              <a:gd name="T42" fmla="*/ 1451 w 2671"/>
              <a:gd name="T43" fmla="*/ 1692 h 1692"/>
              <a:gd name="T44" fmla="*/ 1827 w 2671"/>
              <a:gd name="T45" fmla="*/ 1659 h 1692"/>
              <a:gd name="T46" fmla="*/ 2032 w 2671"/>
              <a:gd name="T47" fmla="*/ 1603 h 1692"/>
              <a:gd name="T48" fmla="*/ 2223 w 2671"/>
              <a:gd name="T49" fmla="*/ 1515 h 1692"/>
              <a:gd name="T50" fmla="*/ 2354 w 2671"/>
              <a:gd name="T51" fmla="*/ 1426 h 1692"/>
              <a:gd name="T52" fmla="*/ 2452 w 2671"/>
              <a:gd name="T53" fmla="*/ 1335 h 1692"/>
              <a:gd name="T54" fmla="*/ 2556 w 2671"/>
              <a:gd name="T55" fmla="*/ 1196 h 1692"/>
              <a:gd name="T56" fmla="*/ 2628 w 2671"/>
              <a:gd name="T57" fmla="*/ 1042 h 1692"/>
              <a:gd name="T58" fmla="*/ 2665 w 2671"/>
              <a:gd name="T59" fmla="*/ 878 h 1692"/>
              <a:gd name="T60" fmla="*/ 2666 w 2671"/>
              <a:gd name="T61" fmla="*/ 712 h 1692"/>
              <a:gd name="T62" fmla="*/ 2629 w 2671"/>
              <a:gd name="T63" fmla="*/ 552 h 1692"/>
              <a:gd name="T64" fmla="*/ 2551 w 2671"/>
              <a:gd name="T65" fmla="*/ 404 h 1692"/>
              <a:gd name="T66" fmla="*/ 2429 w 2671"/>
              <a:gd name="T67" fmla="*/ 275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71" h="1692">
                <a:moveTo>
                  <a:pt x="2391" y="246"/>
                </a:moveTo>
                <a:lnTo>
                  <a:pt x="2354" y="220"/>
                </a:lnTo>
                <a:lnTo>
                  <a:pt x="2276" y="177"/>
                </a:lnTo>
                <a:lnTo>
                  <a:pt x="2155" y="124"/>
                </a:lnTo>
                <a:lnTo>
                  <a:pt x="1983" y="76"/>
                </a:lnTo>
                <a:lnTo>
                  <a:pt x="1807" y="46"/>
                </a:lnTo>
                <a:lnTo>
                  <a:pt x="1719" y="35"/>
                </a:lnTo>
                <a:lnTo>
                  <a:pt x="1610" y="22"/>
                </a:lnTo>
                <a:lnTo>
                  <a:pt x="1385" y="4"/>
                </a:lnTo>
                <a:lnTo>
                  <a:pt x="1161" y="0"/>
                </a:lnTo>
                <a:lnTo>
                  <a:pt x="936" y="11"/>
                </a:lnTo>
                <a:lnTo>
                  <a:pt x="825" y="24"/>
                </a:lnTo>
                <a:lnTo>
                  <a:pt x="726" y="42"/>
                </a:lnTo>
                <a:lnTo>
                  <a:pt x="581" y="82"/>
                </a:lnTo>
                <a:lnTo>
                  <a:pt x="487" y="118"/>
                </a:lnTo>
                <a:lnTo>
                  <a:pt x="398" y="164"/>
                </a:lnTo>
                <a:lnTo>
                  <a:pt x="314" y="217"/>
                </a:lnTo>
                <a:lnTo>
                  <a:pt x="239" y="282"/>
                </a:lnTo>
                <a:lnTo>
                  <a:pt x="170" y="357"/>
                </a:lnTo>
                <a:lnTo>
                  <a:pt x="142" y="399"/>
                </a:lnTo>
                <a:lnTo>
                  <a:pt x="137" y="403"/>
                </a:lnTo>
                <a:lnTo>
                  <a:pt x="134" y="409"/>
                </a:lnTo>
                <a:lnTo>
                  <a:pt x="117" y="416"/>
                </a:lnTo>
                <a:lnTo>
                  <a:pt x="90" y="446"/>
                </a:lnTo>
                <a:lnTo>
                  <a:pt x="81" y="468"/>
                </a:lnTo>
                <a:lnTo>
                  <a:pt x="55" y="555"/>
                </a:lnTo>
                <a:lnTo>
                  <a:pt x="13" y="737"/>
                </a:lnTo>
                <a:lnTo>
                  <a:pt x="0" y="875"/>
                </a:lnTo>
                <a:lnTo>
                  <a:pt x="2" y="967"/>
                </a:lnTo>
                <a:lnTo>
                  <a:pt x="15" y="1057"/>
                </a:lnTo>
                <a:lnTo>
                  <a:pt x="41" y="1145"/>
                </a:lnTo>
                <a:lnTo>
                  <a:pt x="59" y="1188"/>
                </a:lnTo>
                <a:lnTo>
                  <a:pt x="83" y="1234"/>
                </a:lnTo>
                <a:lnTo>
                  <a:pt x="142" y="1314"/>
                </a:lnTo>
                <a:lnTo>
                  <a:pt x="212" y="1381"/>
                </a:lnTo>
                <a:lnTo>
                  <a:pt x="293" y="1439"/>
                </a:lnTo>
                <a:lnTo>
                  <a:pt x="380" y="1486"/>
                </a:lnTo>
                <a:lnTo>
                  <a:pt x="473" y="1527"/>
                </a:lnTo>
                <a:lnTo>
                  <a:pt x="615" y="1574"/>
                </a:lnTo>
                <a:lnTo>
                  <a:pt x="710" y="1597"/>
                </a:lnTo>
                <a:lnTo>
                  <a:pt x="809" y="1619"/>
                </a:lnTo>
                <a:lnTo>
                  <a:pt x="1017" y="1656"/>
                </a:lnTo>
                <a:lnTo>
                  <a:pt x="1233" y="1682"/>
                </a:lnTo>
                <a:lnTo>
                  <a:pt x="1451" y="1692"/>
                </a:lnTo>
                <a:lnTo>
                  <a:pt x="1669" y="1682"/>
                </a:lnTo>
                <a:lnTo>
                  <a:pt x="1827" y="1659"/>
                </a:lnTo>
                <a:lnTo>
                  <a:pt x="1931" y="1634"/>
                </a:lnTo>
                <a:lnTo>
                  <a:pt x="2032" y="1603"/>
                </a:lnTo>
                <a:lnTo>
                  <a:pt x="2130" y="1563"/>
                </a:lnTo>
                <a:lnTo>
                  <a:pt x="2223" y="1515"/>
                </a:lnTo>
                <a:lnTo>
                  <a:pt x="2312" y="1457"/>
                </a:lnTo>
                <a:lnTo>
                  <a:pt x="2354" y="1426"/>
                </a:lnTo>
                <a:lnTo>
                  <a:pt x="2389" y="1397"/>
                </a:lnTo>
                <a:lnTo>
                  <a:pt x="2452" y="1335"/>
                </a:lnTo>
                <a:lnTo>
                  <a:pt x="2508" y="1268"/>
                </a:lnTo>
                <a:lnTo>
                  <a:pt x="2556" y="1196"/>
                </a:lnTo>
                <a:lnTo>
                  <a:pt x="2596" y="1119"/>
                </a:lnTo>
                <a:lnTo>
                  <a:pt x="2628" y="1042"/>
                </a:lnTo>
                <a:lnTo>
                  <a:pt x="2651" y="960"/>
                </a:lnTo>
                <a:lnTo>
                  <a:pt x="2665" y="878"/>
                </a:lnTo>
                <a:lnTo>
                  <a:pt x="2671" y="794"/>
                </a:lnTo>
                <a:lnTo>
                  <a:pt x="2666" y="712"/>
                </a:lnTo>
                <a:lnTo>
                  <a:pt x="2653" y="632"/>
                </a:lnTo>
                <a:lnTo>
                  <a:pt x="2629" y="552"/>
                </a:lnTo>
                <a:lnTo>
                  <a:pt x="2596" y="476"/>
                </a:lnTo>
                <a:lnTo>
                  <a:pt x="2551" y="404"/>
                </a:lnTo>
                <a:lnTo>
                  <a:pt x="2495" y="337"/>
                </a:lnTo>
                <a:lnTo>
                  <a:pt x="2429" y="275"/>
                </a:lnTo>
                <a:lnTo>
                  <a:pt x="2391" y="246"/>
                </a:lnTo>
              </a:path>
            </a:pathLst>
          </a:custGeom>
          <a:solidFill>
            <a:srgbClr val="FFC000"/>
          </a:solidFill>
          <a:ln>
            <a:noFill/>
          </a:ln>
        </p:spPr>
        <p:txBody>
          <a:bodyPr vert="horz" wrap="square" lIns="91440" tIns="45720" rIns="9144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chemeClr val="bg1"/>
                </a:solidFill>
                <a:effectLst/>
                <a:uLnTx/>
                <a:uFillTx/>
                <a:latin typeface="Calibri" panose="020F0502020204030204"/>
              </a:rPr>
              <a:t>5</a:t>
            </a:r>
            <a:endParaRPr kumimoji="0" lang="en-US" sz="4400" b="1" i="0" u="none" strike="noStrike" kern="0" cap="none" spc="0" normalizeH="0" baseline="0" noProof="0" dirty="0">
              <a:ln>
                <a:noFill/>
              </a:ln>
              <a:solidFill>
                <a:schemeClr val="bg1"/>
              </a:solidFill>
              <a:effectLst/>
              <a:uLnTx/>
              <a:uFillTx/>
              <a:latin typeface="Calibri" panose="020F0502020204030204"/>
            </a:endParaRPr>
          </a:p>
        </p:txBody>
      </p:sp>
      <p:sp>
        <p:nvSpPr>
          <p:cNvPr id="18" name="Freeform 557"/>
          <p:cNvSpPr>
            <a:spLocks/>
          </p:cNvSpPr>
          <p:nvPr/>
        </p:nvSpPr>
        <p:spPr bwMode="auto">
          <a:xfrm>
            <a:off x="4366534" y="3681413"/>
            <a:ext cx="1470025" cy="884238"/>
          </a:xfrm>
          <a:custGeom>
            <a:avLst/>
            <a:gdLst>
              <a:gd name="T0" fmla="*/ 2706 w 2777"/>
              <a:gd name="T1" fmla="*/ 627 h 1670"/>
              <a:gd name="T2" fmla="*/ 2601 w 2777"/>
              <a:gd name="T3" fmla="*/ 456 h 1670"/>
              <a:gd name="T4" fmla="*/ 2461 w 2777"/>
              <a:gd name="T5" fmla="*/ 316 h 1670"/>
              <a:gd name="T6" fmla="*/ 2294 w 2777"/>
              <a:gd name="T7" fmla="*/ 205 h 1670"/>
              <a:gd name="T8" fmla="*/ 2156 w 2777"/>
              <a:gd name="T9" fmla="*/ 142 h 1670"/>
              <a:gd name="T10" fmla="*/ 1989 w 2777"/>
              <a:gd name="T11" fmla="*/ 86 h 1670"/>
              <a:gd name="T12" fmla="*/ 1576 w 2777"/>
              <a:gd name="T13" fmla="*/ 14 h 1670"/>
              <a:gd name="T14" fmla="*/ 1220 w 2777"/>
              <a:gd name="T15" fmla="*/ 0 h 1670"/>
              <a:gd name="T16" fmla="*/ 863 w 2777"/>
              <a:gd name="T17" fmla="*/ 7 h 1670"/>
              <a:gd name="T18" fmla="*/ 561 w 2777"/>
              <a:gd name="T19" fmla="*/ 54 h 1670"/>
              <a:gd name="T20" fmla="*/ 339 w 2777"/>
              <a:gd name="T21" fmla="*/ 136 h 1670"/>
              <a:gd name="T22" fmla="*/ 253 w 2777"/>
              <a:gd name="T23" fmla="*/ 190 h 1670"/>
              <a:gd name="T24" fmla="*/ 131 w 2777"/>
              <a:gd name="T25" fmla="*/ 302 h 1670"/>
              <a:gd name="T26" fmla="*/ 46 w 2777"/>
              <a:gd name="T27" fmla="*/ 439 h 1670"/>
              <a:gd name="T28" fmla="*/ 3 w 2777"/>
              <a:gd name="T29" fmla="*/ 588 h 1670"/>
              <a:gd name="T30" fmla="*/ 4 w 2777"/>
              <a:gd name="T31" fmla="*/ 708 h 1670"/>
              <a:gd name="T32" fmla="*/ 0 w 2777"/>
              <a:gd name="T33" fmla="*/ 810 h 1670"/>
              <a:gd name="T34" fmla="*/ 50 w 2777"/>
              <a:gd name="T35" fmla="*/ 1044 h 1670"/>
              <a:gd name="T36" fmla="*/ 158 w 2777"/>
              <a:gd name="T37" fmla="*/ 1228 h 1670"/>
              <a:gd name="T38" fmla="*/ 265 w 2777"/>
              <a:gd name="T39" fmla="*/ 1344 h 1670"/>
              <a:gd name="T40" fmla="*/ 436 w 2777"/>
              <a:gd name="T41" fmla="*/ 1463 h 1670"/>
              <a:gd name="T42" fmla="*/ 627 w 2777"/>
              <a:gd name="T43" fmla="*/ 1549 h 1670"/>
              <a:gd name="T44" fmla="*/ 881 w 2777"/>
              <a:gd name="T45" fmla="*/ 1615 h 1670"/>
              <a:gd name="T46" fmla="*/ 1258 w 2777"/>
              <a:gd name="T47" fmla="*/ 1663 h 1670"/>
              <a:gd name="T48" fmla="*/ 1766 w 2777"/>
              <a:gd name="T49" fmla="*/ 1660 h 1670"/>
              <a:gd name="T50" fmla="*/ 1988 w 2777"/>
              <a:gd name="T51" fmla="*/ 1637 h 1670"/>
              <a:gd name="T52" fmla="*/ 2327 w 2777"/>
              <a:gd name="T53" fmla="*/ 1555 h 1670"/>
              <a:gd name="T54" fmla="*/ 2503 w 2777"/>
              <a:gd name="T55" fmla="*/ 1464 h 1670"/>
              <a:gd name="T56" fmla="*/ 2615 w 2777"/>
              <a:gd name="T57" fmla="*/ 1367 h 1670"/>
              <a:gd name="T58" fmla="*/ 2699 w 2777"/>
              <a:gd name="T59" fmla="*/ 1253 h 1670"/>
              <a:gd name="T60" fmla="*/ 2762 w 2777"/>
              <a:gd name="T61" fmla="*/ 1083 h 1670"/>
              <a:gd name="T62" fmla="*/ 2777 w 2777"/>
              <a:gd name="T63" fmla="*/ 900 h 1670"/>
              <a:gd name="T64" fmla="*/ 2742 w 2777"/>
              <a:gd name="T65" fmla="*/ 719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77" h="1670">
                <a:moveTo>
                  <a:pt x="2726" y="674"/>
                </a:moveTo>
                <a:lnTo>
                  <a:pt x="2706" y="627"/>
                </a:lnTo>
                <a:lnTo>
                  <a:pt x="2659" y="538"/>
                </a:lnTo>
                <a:lnTo>
                  <a:pt x="2601" y="456"/>
                </a:lnTo>
                <a:lnTo>
                  <a:pt x="2535" y="382"/>
                </a:lnTo>
                <a:lnTo>
                  <a:pt x="2461" y="316"/>
                </a:lnTo>
                <a:lnTo>
                  <a:pt x="2381" y="257"/>
                </a:lnTo>
                <a:lnTo>
                  <a:pt x="2294" y="205"/>
                </a:lnTo>
                <a:lnTo>
                  <a:pt x="2204" y="161"/>
                </a:lnTo>
                <a:lnTo>
                  <a:pt x="2156" y="142"/>
                </a:lnTo>
                <a:lnTo>
                  <a:pt x="2101" y="121"/>
                </a:lnTo>
                <a:lnTo>
                  <a:pt x="1989" y="86"/>
                </a:lnTo>
                <a:lnTo>
                  <a:pt x="1815" y="46"/>
                </a:lnTo>
                <a:lnTo>
                  <a:pt x="1576" y="14"/>
                </a:lnTo>
                <a:lnTo>
                  <a:pt x="1338" y="1"/>
                </a:lnTo>
                <a:lnTo>
                  <a:pt x="1220" y="0"/>
                </a:lnTo>
                <a:lnTo>
                  <a:pt x="1105" y="0"/>
                </a:lnTo>
                <a:lnTo>
                  <a:pt x="863" y="7"/>
                </a:lnTo>
                <a:lnTo>
                  <a:pt x="681" y="30"/>
                </a:lnTo>
                <a:lnTo>
                  <a:pt x="561" y="54"/>
                </a:lnTo>
                <a:lnTo>
                  <a:pt x="447" y="89"/>
                </a:lnTo>
                <a:lnTo>
                  <a:pt x="339" y="136"/>
                </a:lnTo>
                <a:lnTo>
                  <a:pt x="289" y="167"/>
                </a:lnTo>
                <a:lnTo>
                  <a:pt x="253" y="190"/>
                </a:lnTo>
                <a:lnTo>
                  <a:pt x="188" y="243"/>
                </a:lnTo>
                <a:lnTo>
                  <a:pt x="131" y="302"/>
                </a:lnTo>
                <a:lnTo>
                  <a:pt x="83" y="368"/>
                </a:lnTo>
                <a:lnTo>
                  <a:pt x="46" y="439"/>
                </a:lnTo>
                <a:lnTo>
                  <a:pt x="18" y="512"/>
                </a:lnTo>
                <a:lnTo>
                  <a:pt x="3" y="588"/>
                </a:lnTo>
                <a:lnTo>
                  <a:pt x="0" y="667"/>
                </a:lnTo>
                <a:lnTo>
                  <a:pt x="4" y="708"/>
                </a:lnTo>
                <a:lnTo>
                  <a:pt x="0" y="742"/>
                </a:lnTo>
                <a:lnTo>
                  <a:pt x="0" y="810"/>
                </a:lnTo>
                <a:lnTo>
                  <a:pt x="11" y="912"/>
                </a:lnTo>
                <a:lnTo>
                  <a:pt x="50" y="1044"/>
                </a:lnTo>
                <a:lnTo>
                  <a:pt x="115" y="1171"/>
                </a:lnTo>
                <a:lnTo>
                  <a:pt x="158" y="1228"/>
                </a:lnTo>
                <a:lnTo>
                  <a:pt x="191" y="1270"/>
                </a:lnTo>
                <a:lnTo>
                  <a:pt x="265" y="1344"/>
                </a:lnTo>
                <a:lnTo>
                  <a:pt x="347" y="1408"/>
                </a:lnTo>
                <a:lnTo>
                  <a:pt x="436" y="1463"/>
                </a:lnTo>
                <a:lnTo>
                  <a:pt x="529" y="1510"/>
                </a:lnTo>
                <a:lnTo>
                  <a:pt x="627" y="1549"/>
                </a:lnTo>
                <a:lnTo>
                  <a:pt x="779" y="1595"/>
                </a:lnTo>
                <a:lnTo>
                  <a:pt x="881" y="1615"/>
                </a:lnTo>
                <a:lnTo>
                  <a:pt x="1005" y="1637"/>
                </a:lnTo>
                <a:lnTo>
                  <a:pt x="1258" y="1663"/>
                </a:lnTo>
                <a:lnTo>
                  <a:pt x="1513" y="1670"/>
                </a:lnTo>
                <a:lnTo>
                  <a:pt x="1766" y="1660"/>
                </a:lnTo>
                <a:lnTo>
                  <a:pt x="1891" y="1649"/>
                </a:lnTo>
                <a:lnTo>
                  <a:pt x="1988" y="1637"/>
                </a:lnTo>
                <a:lnTo>
                  <a:pt x="2185" y="1600"/>
                </a:lnTo>
                <a:lnTo>
                  <a:pt x="2327" y="1555"/>
                </a:lnTo>
                <a:lnTo>
                  <a:pt x="2418" y="1515"/>
                </a:lnTo>
                <a:lnTo>
                  <a:pt x="2503" y="1464"/>
                </a:lnTo>
                <a:lnTo>
                  <a:pt x="2579" y="1402"/>
                </a:lnTo>
                <a:lnTo>
                  <a:pt x="2615" y="1367"/>
                </a:lnTo>
                <a:lnTo>
                  <a:pt x="2647" y="1331"/>
                </a:lnTo>
                <a:lnTo>
                  <a:pt x="2699" y="1253"/>
                </a:lnTo>
                <a:lnTo>
                  <a:pt x="2736" y="1169"/>
                </a:lnTo>
                <a:lnTo>
                  <a:pt x="2762" y="1083"/>
                </a:lnTo>
                <a:lnTo>
                  <a:pt x="2775" y="992"/>
                </a:lnTo>
                <a:lnTo>
                  <a:pt x="2777" y="900"/>
                </a:lnTo>
                <a:lnTo>
                  <a:pt x="2765" y="810"/>
                </a:lnTo>
                <a:lnTo>
                  <a:pt x="2742" y="719"/>
                </a:lnTo>
                <a:lnTo>
                  <a:pt x="2726" y="674"/>
                </a:lnTo>
              </a:path>
            </a:pathLst>
          </a:custGeom>
          <a:solidFill>
            <a:srgbClr val="4472C4"/>
          </a:solidFill>
          <a:ln>
            <a:noFill/>
          </a:ln>
        </p:spPr>
        <p:txBody>
          <a:bodyPr vert="horz" wrap="square" lIns="91440" tIns="45720" rIns="9144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chemeClr val="bg1"/>
                </a:solidFill>
                <a:effectLst/>
                <a:uLnTx/>
                <a:uFillTx/>
                <a:latin typeface="Calibri" panose="020F0502020204030204"/>
              </a:rPr>
              <a:t>6</a:t>
            </a:r>
            <a:endParaRPr kumimoji="0" lang="en-US" sz="4400" b="1" i="0" u="none" strike="noStrike" kern="0" cap="none" spc="0" normalizeH="0" baseline="0" noProof="0" dirty="0">
              <a:ln>
                <a:noFill/>
              </a:ln>
              <a:solidFill>
                <a:schemeClr val="bg1"/>
              </a:solidFill>
              <a:effectLst/>
              <a:uLnTx/>
              <a:uFillTx/>
              <a:latin typeface="Calibri" panose="020F0502020204030204"/>
            </a:endParaRPr>
          </a:p>
        </p:txBody>
      </p:sp>
      <p:sp>
        <p:nvSpPr>
          <p:cNvPr id="19" name="Freeform 654"/>
          <p:cNvSpPr>
            <a:spLocks/>
          </p:cNvSpPr>
          <p:nvPr/>
        </p:nvSpPr>
        <p:spPr bwMode="auto">
          <a:xfrm>
            <a:off x="4468134" y="5110163"/>
            <a:ext cx="1376363" cy="825500"/>
          </a:xfrm>
          <a:custGeom>
            <a:avLst/>
            <a:gdLst>
              <a:gd name="T0" fmla="*/ 2585 w 2599"/>
              <a:gd name="T1" fmla="*/ 636 h 1559"/>
              <a:gd name="T2" fmla="*/ 2523 w 2599"/>
              <a:gd name="T3" fmla="*/ 485 h 1559"/>
              <a:gd name="T4" fmla="*/ 2424 w 2599"/>
              <a:gd name="T5" fmla="*/ 360 h 1559"/>
              <a:gd name="T6" fmla="*/ 2296 w 2599"/>
              <a:gd name="T7" fmla="*/ 260 h 1559"/>
              <a:gd name="T8" fmla="*/ 2186 w 2599"/>
              <a:gd name="T9" fmla="*/ 203 h 1559"/>
              <a:gd name="T10" fmla="*/ 1911 w 2599"/>
              <a:gd name="T11" fmla="*/ 108 h 1559"/>
              <a:gd name="T12" fmla="*/ 1527 w 2599"/>
              <a:gd name="T13" fmla="*/ 37 h 1559"/>
              <a:gd name="T14" fmla="*/ 1324 w 2599"/>
              <a:gd name="T15" fmla="*/ 13 h 1559"/>
              <a:gd name="T16" fmla="*/ 879 w 2599"/>
              <a:gd name="T17" fmla="*/ 6 h 1559"/>
              <a:gd name="T18" fmla="*/ 607 w 2599"/>
              <a:gd name="T19" fmla="*/ 52 h 1559"/>
              <a:gd name="T20" fmla="*/ 492 w 2599"/>
              <a:gd name="T21" fmla="*/ 88 h 1559"/>
              <a:gd name="T22" fmla="*/ 262 w 2599"/>
              <a:gd name="T23" fmla="*/ 224 h 1559"/>
              <a:gd name="T24" fmla="*/ 133 w 2599"/>
              <a:gd name="T25" fmla="*/ 374 h 1559"/>
              <a:gd name="T26" fmla="*/ 73 w 2599"/>
              <a:gd name="T27" fmla="*/ 410 h 1559"/>
              <a:gd name="T28" fmla="*/ 44 w 2599"/>
              <a:gd name="T29" fmla="*/ 480 h 1559"/>
              <a:gd name="T30" fmla="*/ 2 w 2599"/>
              <a:gd name="T31" fmla="*/ 665 h 1559"/>
              <a:gd name="T32" fmla="*/ 8 w 2599"/>
              <a:gd name="T33" fmla="*/ 843 h 1559"/>
              <a:gd name="T34" fmla="*/ 69 w 2599"/>
              <a:gd name="T35" fmla="*/ 1013 h 1559"/>
              <a:gd name="T36" fmla="*/ 158 w 2599"/>
              <a:gd name="T37" fmla="*/ 1129 h 1559"/>
              <a:gd name="T38" fmla="*/ 263 w 2599"/>
              <a:gd name="T39" fmla="*/ 1224 h 1559"/>
              <a:gd name="T40" fmla="*/ 424 w 2599"/>
              <a:gd name="T41" fmla="*/ 1324 h 1559"/>
              <a:gd name="T42" fmla="*/ 738 w 2599"/>
              <a:gd name="T43" fmla="*/ 1442 h 1559"/>
              <a:gd name="T44" fmla="*/ 921 w 2599"/>
              <a:gd name="T45" fmla="*/ 1485 h 1559"/>
              <a:gd name="T46" fmla="*/ 1315 w 2599"/>
              <a:gd name="T47" fmla="*/ 1548 h 1559"/>
              <a:gd name="T48" fmla="*/ 1723 w 2599"/>
              <a:gd name="T49" fmla="*/ 1551 h 1559"/>
              <a:gd name="T50" fmla="*/ 1966 w 2599"/>
              <a:gd name="T51" fmla="*/ 1506 h 1559"/>
              <a:gd name="T52" fmla="*/ 2150 w 2599"/>
              <a:gd name="T53" fmla="*/ 1437 h 1559"/>
              <a:gd name="T54" fmla="*/ 2317 w 2599"/>
              <a:gd name="T55" fmla="*/ 1334 h 1559"/>
              <a:gd name="T56" fmla="*/ 2388 w 2599"/>
              <a:gd name="T57" fmla="*/ 1272 h 1559"/>
              <a:gd name="T58" fmla="*/ 2496 w 2599"/>
              <a:gd name="T59" fmla="*/ 1136 h 1559"/>
              <a:gd name="T60" fmla="*/ 2569 w 2599"/>
              <a:gd name="T61" fmla="*/ 978 h 1559"/>
              <a:gd name="T62" fmla="*/ 2599 w 2599"/>
              <a:gd name="T63" fmla="*/ 808 h 1559"/>
              <a:gd name="T64" fmla="*/ 2592 w 2599"/>
              <a:gd name="T65" fmla="*/ 678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99" h="1559">
                <a:moveTo>
                  <a:pt x="2592" y="678"/>
                </a:moveTo>
                <a:lnTo>
                  <a:pt x="2585" y="636"/>
                </a:lnTo>
                <a:lnTo>
                  <a:pt x="2559" y="558"/>
                </a:lnTo>
                <a:lnTo>
                  <a:pt x="2523" y="485"/>
                </a:lnTo>
                <a:lnTo>
                  <a:pt x="2478" y="420"/>
                </a:lnTo>
                <a:lnTo>
                  <a:pt x="2424" y="360"/>
                </a:lnTo>
                <a:lnTo>
                  <a:pt x="2363" y="306"/>
                </a:lnTo>
                <a:lnTo>
                  <a:pt x="2296" y="260"/>
                </a:lnTo>
                <a:lnTo>
                  <a:pt x="2224" y="220"/>
                </a:lnTo>
                <a:lnTo>
                  <a:pt x="2186" y="203"/>
                </a:lnTo>
                <a:lnTo>
                  <a:pt x="2097" y="165"/>
                </a:lnTo>
                <a:lnTo>
                  <a:pt x="1911" y="108"/>
                </a:lnTo>
                <a:lnTo>
                  <a:pt x="1720" y="66"/>
                </a:lnTo>
                <a:lnTo>
                  <a:pt x="1527" y="37"/>
                </a:lnTo>
                <a:lnTo>
                  <a:pt x="1432" y="26"/>
                </a:lnTo>
                <a:lnTo>
                  <a:pt x="1324" y="13"/>
                </a:lnTo>
                <a:lnTo>
                  <a:pt x="1102" y="0"/>
                </a:lnTo>
                <a:lnTo>
                  <a:pt x="879" y="6"/>
                </a:lnTo>
                <a:lnTo>
                  <a:pt x="714" y="27"/>
                </a:lnTo>
                <a:lnTo>
                  <a:pt x="607" y="52"/>
                </a:lnTo>
                <a:lnTo>
                  <a:pt x="555" y="66"/>
                </a:lnTo>
                <a:lnTo>
                  <a:pt x="492" y="88"/>
                </a:lnTo>
                <a:lnTo>
                  <a:pt x="371" y="147"/>
                </a:lnTo>
                <a:lnTo>
                  <a:pt x="262" y="224"/>
                </a:lnTo>
                <a:lnTo>
                  <a:pt x="169" y="319"/>
                </a:lnTo>
                <a:lnTo>
                  <a:pt x="133" y="374"/>
                </a:lnTo>
                <a:lnTo>
                  <a:pt x="110" y="380"/>
                </a:lnTo>
                <a:lnTo>
                  <a:pt x="73" y="410"/>
                </a:lnTo>
                <a:lnTo>
                  <a:pt x="62" y="434"/>
                </a:lnTo>
                <a:lnTo>
                  <a:pt x="44" y="480"/>
                </a:lnTo>
                <a:lnTo>
                  <a:pt x="18" y="572"/>
                </a:lnTo>
                <a:lnTo>
                  <a:pt x="2" y="665"/>
                </a:lnTo>
                <a:lnTo>
                  <a:pt x="0" y="755"/>
                </a:lnTo>
                <a:lnTo>
                  <a:pt x="8" y="843"/>
                </a:lnTo>
                <a:lnTo>
                  <a:pt x="31" y="929"/>
                </a:lnTo>
                <a:lnTo>
                  <a:pt x="69" y="1013"/>
                </a:lnTo>
                <a:lnTo>
                  <a:pt x="123" y="1092"/>
                </a:lnTo>
                <a:lnTo>
                  <a:pt x="158" y="1129"/>
                </a:lnTo>
                <a:lnTo>
                  <a:pt x="191" y="1162"/>
                </a:lnTo>
                <a:lnTo>
                  <a:pt x="263" y="1224"/>
                </a:lnTo>
                <a:lnTo>
                  <a:pt x="341" y="1277"/>
                </a:lnTo>
                <a:lnTo>
                  <a:pt x="424" y="1324"/>
                </a:lnTo>
                <a:lnTo>
                  <a:pt x="557" y="1383"/>
                </a:lnTo>
                <a:lnTo>
                  <a:pt x="738" y="1442"/>
                </a:lnTo>
                <a:lnTo>
                  <a:pt x="829" y="1463"/>
                </a:lnTo>
                <a:lnTo>
                  <a:pt x="921" y="1485"/>
                </a:lnTo>
                <a:lnTo>
                  <a:pt x="1115" y="1521"/>
                </a:lnTo>
                <a:lnTo>
                  <a:pt x="1315" y="1548"/>
                </a:lnTo>
                <a:lnTo>
                  <a:pt x="1520" y="1559"/>
                </a:lnTo>
                <a:lnTo>
                  <a:pt x="1723" y="1551"/>
                </a:lnTo>
                <a:lnTo>
                  <a:pt x="1871" y="1529"/>
                </a:lnTo>
                <a:lnTo>
                  <a:pt x="1966" y="1506"/>
                </a:lnTo>
                <a:lnTo>
                  <a:pt x="2060" y="1476"/>
                </a:lnTo>
                <a:lnTo>
                  <a:pt x="2150" y="1437"/>
                </a:lnTo>
                <a:lnTo>
                  <a:pt x="2235" y="1390"/>
                </a:lnTo>
                <a:lnTo>
                  <a:pt x="2317" y="1334"/>
                </a:lnTo>
                <a:lnTo>
                  <a:pt x="2356" y="1302"/>
                </a:lnTo>
                <a:lnTo>
                  <a:pt x="2388" y="1272"/>
                </a:lnTo>
                <a:lnTo>
                  <a:pt x="2447" y="1207"/>
                </a:lnTo>
                <a:lnTo>
                  <a:pt x="2496" y="1136"/>
                </a:lnTo>
                <a:lnTo>
                  <a:pt x="2537" y="1059"/>
                </a:lnTo>
                <a:lnTo>
                  <a:pt x="2569" y="978"/>
                </a:lnTo>
                <a:lnTo>
                  <a:pt x="2589" y="895"/>
                </a:lnTo>
                <a:lnTo>
                  <a:pt x="2599" y="808"/>
                </a:lnTo>
                <a:lnTo>
                  <a:pt x="2598" y="722"/>
                </a:lnTo>
                <a:lnTo>
                  <a:pt x="2592" y="678"/>
                </a:lnTo>
                <a:close/>
              </a:path>
            </a:pathLst>
          </a:custGeom>
          <a:solidFill>
            <a:srgbClr val="70AD47"/>
          </a:solidFill>
          <a:ln>
            <a:noFill/>
          </a:ln>
        </p:spPr>
        <p:txBody>
          <a:bodyPr vert="horz" wrap="square" lIns="91440" tIns="45720" rIns="91440" bIns="45720" numCol="1" anchor="ctr"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chemeClr val="bg1"/>
                </a:solidFill>
                <a:effectLst/>
                <a:uLnTx/>
                <a:uFillTx/>
                <a:latin typeface="Calibri" panose="020F0502020204030204"/>
              </a:rPr>
              <a:t>7</a:t>
            </a:r>
            <a:endParaRPr kumimoji="0" lang="en-US" sz="4400" b="1" i="0" u="none" strike="noStrike" kern="0" cap="none" spc="0" normalizeH="0" baseline="0" noProof="0" dirty="0">
              <a:ln>
                <a:noFill/>
              </a:ln>
              <a:solidFill>
                <a:schemeClr val="bg1"/>
              </a:solidFill>
              <a:effectLst/>
              <a:uLnTx/>
              <a:uFillTx/>
              <a:latin typeface="Calibri" panose="020F0502020204030204"/>
            </a:endParaRPr>
          </a:p>
        </p:txBody>
      </p:sp>
      <p:sp>
        <p:nvSpPr>
          <p:cNvPr id="20" name="TextBox 74"/>
          <p:cNvSpPr txBox="1"/>
          <p:nvPr/>
        </p:nvSpPr>
        <p:spPr>
          <a:xfrm>
            <a:off x="8909532" y="1027871"/>
            <a:ext cx="2937088" cy="461665"/>
          </a:xfrm>
          <a:prstGeom prst="rect">
            <a:avLst/>
          </a:prstGeom>
          <a:noFill/>
        </p:spPr>
        <p:txBody>
          <a:bodyPr wrap="square" lIns="0" rIns="0" rtlCol="0" anchor="ctr">
            <a:spAutoFit/>
          </a:bodyPr>
          <a:lstStyle/>
          <a:p>
            <a:pPr algn="ctr" rtl="1" eaLnBrk="1" fontAlgn="auto" hangingPunct="1">
              <a:spcBef>
                <a:spcPts val="0"/>
              </a:spcBef>
              <a:spcAft>
                <a:spcPts val="0"/>
              </a:spcAft>
            </a:pPr>
            <a:r>
              <a:rPr lang="en-US" sz="2400" b="1" i="0" dirty="0">
                <a:effectLst/>
                <a:latin typeface="Adobe Arabic"/>
              </a:rPr>
              <a:t>Electronic Library</a:t>
            </a:r>
            <a:endParaRPr lang="en-US" sz="2400" b="1" dirty="0">
              <a:latin typeface="Calibri" panose="020F0502020204030204"/>
            </a:endParaRPr>
          </a:p>
        </p:txBody>
      </p:sp>
      <p:sp>
        <p:nvSpPr>
          <p:cNvPr id="21" name="TextBox 75"/>
          <p:cNvSpPr txBox="1"/>
          <p:nvPr/>
        </p:nvSpPr>
        <p:spPr>
          <a:xfrm>
            <a:off x="8917327" y="1423527"/>
            <a:ext cx="2929293" cy="400110"/>
          </a:xfrm>
          <a:prstGeom prst="rect">
            <a:avLst/>
          </a:prstGeom>
          <a:noFill/>
        </p:spPr>
        <p:txBody>
          <a:bodyPr wrap="square" lIns="0" rIns="0" rtlCol="0" anchor="t">
            <a:spAutoFit/>
          </a:bodyPr>
          <a:lstStyle/>
          <a:p>
            <a:pPr algn="ctr" rtl="1" eaLnBrk="1" fontAlgn="auto" hangingPunct="1">
              <a:spcBef>
                <a:spcPts val="0"/>
              </a:spcBef>
              <a:spcAft>
                <a:spcPts val="0"/>
              </a:spcAft>
            </a:pPr>
            <a:r>
              <a:rPr lang="ar-SA" sz="2000" b="1" dirty="0">
                <a:solidFill>
                  <a:srgbClr val="0070C0"/>
                </a:solidFill>
                <a:latin typeface="Calibri" panose="020F0502020204030204"/>
              </a:rPr>
              <a:t>المكتبة الإلكترونية</a:t>
            </a:r>
            <a:endParaRPr lang="en-US" sz="2000" b="1" dirty="0">
              <a:solidFill>
                <a:srgbClr val="0070C0"/>
              </a:solidFill>
              <a:latin typeface="Calibri" panose="020F0502020204030204"/>
            </a:endParaRPr>
          </a:p>
        </p:txBody>
      </p:sp>
      <p:sp>
        <p:nvSpPr>
          <p:cNvPr id="22" name="TextBox 77"/>
          <p:cNvSpPr txBox="1"/>
          <p:nvPr/>
        </p:nvSpPr>
        <p:spPr>
          <a:xfrm>
            <a:off x="267837" y="1069229"/>
            <a:ext cx="2937088" cy="461665"/>
          </a:xfrm>
          <a:prstGeom prst="rect">
            <a:avLst/>
          </a:prstGeom>
          <a:noFill/>
        </p:spPr>
        <p:txBody>
          <a:bodyPr wrap="square" lIns="0" rIns="0" rtlCol="0" anchor="ctr">
            <a:spAutoFit/>
          </a:bodyPr>
          <a:lstStyle/>
          <a:p>
            <a:pPr algn="ctr" rtl="1" eaLnBrk="1" fontAlgn="auto" hangingPunct="1">
              <a:spcBef>
                <a:spcPts val="0"/>
              </a:spcBef>
              <a:spcAft>
                <a:spcPts val="0"/>
              </a:spcAft>
            </a:pPr>
            <a:r>
              <a:rPr lang="en-US" sz="2400" b="1" i="0" dirty="0">
                <a:effectLst/>
                <a:latin typeface="Adobe Arabic"/>
              </a:rPr>
              <a:t>Digital Library</a:t>
            </a:r>
            <a:endParaRPr lang="en-US" sz="2400" b="1" dirty="0">
              <a:latin typeface="Calibri" panose="020F0502020204030204"/>
            </a:endParaRPr>
          </a:p>
        </p:txBody>
      </p:sp>
      <p:sp>
        <p:nvSpPr>
          <p:cNvPr id="23" name="TextBox 78"/>
          <p:cNvSpPr txBox="1"/>
          <p:nvPr/>
        </p:nvSpPr>
        <p:spPr>
          <a:xfrm>
            <a:off x="275632" y="1464885"/>
            <a:ext cx="2929293" cy="400110"/>
          </a:xfrm>
          <a:prstGeom prst="rect">
            <a:avLst/>
          </a:prstGeom>
          <a:noFill/>
        </p:spPr>
        <p:txBody>
          <a:bodyPr wrap="square" lIns="0" rIns="0" rtlCol="0" anchor="t">
            <a:spAutoFit/>
          </a:bodyPr>
          <a:lstStyle/>
          <a:p>
            <a:pPr algn="ctr" rtl="1" eaLnBrk="1" fontAlgn="auto" hangingPunct="1">
              <a:spcBef>
                <a:spcPts val="0"/>
              </a:spcBef>
              <a:spcAft>
                <a:spcPts val="0"/>
              </a:spcAft>
            </a:pPr>
            <a:r>
              <a:rPr lang="ar-SA" sz="2000" b="1" dirty="0">
                <a:solidFill>
                  <a:srgbClr val="0070C0"/>
                </a:solidFill>
                <a:latin typeface="Calibri" panose="020F0502020204030204"/>
              </a:rPr>
              <a:t>المكتبة الرقمية</a:t>
            </a:r>
            <a:endParaRPr lang="en-US" sz="2000" b="1" dirty="0">
              <a:solidFill>
                <a:srgbClr val="0070C0"/>
              </a:solidFill>
              <a:latin typeface="Calibri" panose="020F0502020204030204"/>
            </a:endParaRPr>
          </a:p>
        </p:txBody>
      </p:sp>
      <p:sp>
        <p:nvSpPr>
          <p:cNvPr id="24" name="TextBox 81"/>
          <p:cNvSpPr txBox="1"/>
          <p:nvPr/>
        </p:nvSpPr>
        <p:spPr>
          <a:xfrm>
            <a:off x="8909532" y="2165941"/>
            <a:ext cx="2937088" cy="461665"/>
          </a:xfrm>
          <a:prstGeom prst="rect">
            <a:avLst/>
          </a:prstGeom>
          <a:noFill/>
        </p:spPr>
        <p:txBody>
          <a:bodyPr wrap="square" lIns="0" rIns="0" rtlCol="0" anchor="ctr">
            <a:spAutoFit/>
          </a:bodyPr>
          <a:lstStyle/>
          <a:p>
            <a:pPr algn="ctr" rtl="1" eaLnBrk="1" fontAlgn="auto" hangingPunct="1">
              <a:spcBef>
                <a:spcPts val="0"/>
              </a:spcBef>
              <a:spcAft>
                <a:spcPts val="0"/>
              </a:spcAft>
            </a:pPr>
            <a:r>
              <a:rPr lang="en-US" sz="2400" b="1" i="0" dirty="0">
                <a:effectLst/>
                <a:latin typeface="Adobe Arabic"/>
              </a:rPr>
              <a:t>Virtual Library</a:t>
            </a:r>
            <a:endParaRPr lang="en-US" sz="2400" b="1" dirty="0">
              <a:latin typeface="Calibri" panose="020F0502020204030204"/>
            </a:endParaRPr>
          </a:p>
        </p:txBody>
      </p:sp>
      <p:sp>
        <p:nvSpPr>
          <p:cNvPr id="25" name="TextBox 82"/>
          <p:cNvSpPr txBox="1"/>
          <p:nvPr/>
        </p:nvSpPr>
        <p:spPr>
          <a:xfrm>
            <a:off x="8917327" y="2561597"/>
            <a:ext cx="2929293" cy="400110"/>
          </a:xfrm>
          <a:prstGeom prst="rect">
            <a:avLst/>
          </a:prstGeom>
          <a:noFill/>
        </p:spPr>
        <p:txBody>
          <a:bodyPr wrap="square" lIns="0" rIns="0" rtlCol="0" anchor="t">
            <a:spAutoFit/>
          </a:bodyPr>
          <a:lstStyle/>
          <a:p>
            <a:pPr algn="ctr" rtl="1" eaLnBrk="1" fontAlgn="auto" hangingPunct="1">
              <a:spcBef>
                <a:spcPts val="0"/>
              </a:spcBef>
              <a:spcAft>
                <a:spcPts val="0"/>
              </a:spcAft>
            </a:pPr>
            <a:r>
              <a:rPr lang="ar-SA" sz="2000" b="1" dirty="0">
                <a:solidFill>
                  <a:srgbClr val="0070C0"/>
                </a:solidFill>
                <a:latin typeface="Calibri" panose="020F0502020204030204"/>
              </a:rPr>
              <a:t>المكتبة الافتراضية</a:t>
            </a:r>
            <a:endParaRPr lang="en-US" sz="2000" b="1" dirty="0">
              <a:solidFill>
                <a:srgbClr val="0070C0"/>
              </a:solidFill>
              <a:latin typeface="Calibri" panose="020F0502020204030204"/>
            </a:endParaRPr>
          </a:p>
        </p:txBody>
      </p:sp>
      <p:sp>
        <p:nvSpPr>
          <p:cNvPr id="26" name="TextBox 84"/>
          <p:cNvSpPr txBox="1"/>
          <p:nvPr/>
        </p:nvSpPr>
        <p:spPr>
          <a:xfrm>
            <a:off x="267837" y="2165941"/>
            <a:ext cx="2937088" cy="461665"/>
          </a:xfrm>
          <a:prstGeom prst="rect">
            <a:avLst/>
          </a:prstGeom>
          <a:noFill/>
        </p:spPr>
        <p:txBody>
          <a:bodyPr wrap="square" lIns="0" rIns="0" rtlCol="0" anchor="ctr">
            <a:spAutoFit/>
          </a:bodyPr>
          <a:lstStyle/>
          <a:p>
            <a:pPr algn="ctr" rtl="1" eaLnBrk="1" fontAlgn="auto" hangingPunct="1">
              <a:spcBef>
                <a:spcPts val="0"/>
              </a:spcBef>
              <a:spcAft>
                <a:spcPts val="0"/>
              </a:spcAft>
            </a:pPr>
            <a:r>
              <a:rPr lang="en-US" sz="2400" b="1" i="0" dirty="0">
                <a:effectLst/>
                <a:latin typeface="Adobe Arabic"/>
              </a:rPr>
              <a:t>Library of Future</a:t>
            </a:r>
            <a:endParaRPr lang="en-US" sz="2400" b="1" dirty="0">
              <a:latin typeface="Calibri" panose="020F0502020204030204"/>
            </a:endParaRPr>
          </a:p>
        </p:txBody>
      </p:sp>
      <p:sp>
        <p:nvSpPr>
          <p:cNvPr id="27" name="TextBox 85"/>
          <p:cNvSpPr txBox="1"/>
          <p:nvPr/>
        </p:nvSpPr>
        <p:spPr>
          <a:xfrm>
            <a:off x="275632" y="2561597"/>
            <a:ext cx="2929293" cy="400110"/>
          </a:xfrm>
          <a:prstGeom prst="rect">
            <a:avLst/>
          </a:prstGeom>
          <a:noFill/>
        </p:spPr>
        <p:txBody>
          <a:bodyPr wrap="square" lIns="0" rIns="0" rtlCol="0" anchor="t">
            <a:spAutoFit/>
          </a:bodyPr>
          <a:lstStyle/>
          <a:p>
            <a:pPr algn="ctr" rtl="1" eaLnBrk="1" fontAlgn="auto" hangingPunct="1">
              <a:spcBef>
                <a:spcPts val="0"/>
              </a:spcBef>
              <a:spcAft>
                <a:spcPts val="0"/>
              </a:spcAft>
            </a:pPr>
            <a:r>
              <a:rPr lang="ar-SA" sz="2000" b="1" dirty="0">
                <a:solidFill>
                  <a:srgbClr val="0070C0"/>
                </a:solidFill>
                <a:latin typeface="Calibri" panose="020F0502020204030204"/>
              </a:rPr>
              <a:t>مكتبة المستقبل</a:t>
            </a:r>
            <a:endParaRPr lang="en-US" sz="2000" b="1" dirty="0">
              <a:solidFill>
                <a:srgbClr val="0070C0"/>
              </a:solidFill>
              <a:latin typeface="Calibri" panose="020F0502020204030204"/>
            </a:endParaRPr>
          </a:p>
        </p:txBody>
      </p:sp>
      <p:sp>
        <p:nvSpPr>
          <p:cNvPr id="28" name="TextBox 87"/>
          <p:cNvSpPr txBox="1"/>
          <p:nvPr/>
        </p:nvSpPr>
        <p:spPr>
          <a:xfrm>
            <a:off x="8909532" y="3695860"/>
            <a:ext cx="2937088" cy="461665"/>
          </a:xfrm>
          <a:prstGeom prst="rect">
            <a:avLst/>
          </a:prstGeom>
          <a:noFill/>
        </p:spPr>
        <p:txBody>
          <a:bodyPr wrap="square" lIns="0" rIns="0" rtlCol="0" anchor="ctr">
            <a:spAutoFit/>
          </a:bodyPr>
          <a:lstStyle/>
          <a:p>
            <a:pPr algn="ctr" rtl="1" eaLnBrk="1" fontAlgn="auto" hangingPunct="1">
              <a:spcBef>
                <a:spcPts val="0"/>
              </a:spcBef>
              <a:spcAft>
                <a:spcPts val="0"/>
              </a:spcAft>
            </a:pPr>
            <a:r>
              <a:rPr lang="en-US" sz="2400" b="1" i="0" dirty="0">
                <a:effectLst/>
                <a:latin typeface="Adobe Arabic"/>
              </a:rPr>
              <a:t>Hybrid Library</a:t>
            </a:r>
            <a:endParaRPr lang="en-US" sz="2400" b="1" dirty="0">
              <a:latin typeface="Calibri" panose="020F0502020204030204"/>
            </a:endParaRPr>
          </a:p>
        </p:txBody>
      </p:sp>
      <p:sp>
        <p:nvSpPr>
          <p:cNvPr id="29" name="TextBox 88"/>
          <p:cNvSpPr txBox="1"/>
          <p:nvPr/>
        </p:nvSpPr>
        <p:spPr>
          <a:xfrm>
            <a:off x="8917327" y="4091516"/>
            <a:ext cx="2929293" cy="400110"/>
          </a:xfrm>
          <a:prstGeom prst="rect">
            <a:avLst/>
          </a:prstGeom>
          <a:noFill/>
        </p:spPr>
        <p:txBody>
          <a:bodyPr wrap="square" lIns="0" rIns="0" rtlCol="0" anchor="t">
            <a:spAutoFit/>
          </a:bodyPr>
          <a:lstStyle/>
          <a:p>
            <a:pPr algn="ctr" rtl="1" eaLnBrk="1" fontAlgn="auto" hangingPunct="1">
              <a:spcBef>
                <a:spcPts val="0"/>
              </a:spcBef>
              <a:spcAft>
                <a:spcPts val="0"/>
              </a:spcAft>
            </a:pPr>
            <a:r>
              <a:rPr lang="ar-SA" sz="2000" b="1" dirty="0">
                <a:solidFill>
                  <a:srgbClr val="0070C0"/>
                </a:solidFill>
                <a:latin typeface="Calibri" panose="020F0502020204030204"/>
              </a:rPr>
              <a:t>المكتبة الهجينة أو المهيبرة</a:t>
            </a:r>
            <a:endParaRPr lang="en-US" sz="2000" b="1" dirty="0">
              <a:solidFill>
                <a:srgbClr val="0070C0"/>
              </a:solidFill>
              <a:latin typeface="Calibri" panose="020F0502020204030204"/>
            </a:endParaRPr>
          </a:p>
        </p:txBody>
      </p:sp>
      <p:sp>
        <p:nvSpPr>
          <p:cNvPr id="30" name="TextBox 90"/>
          <p:cNvSpPr txBox="1"/>
          <p:nvPr/>
        </p:nvSpPr>
        <p:spPr>
          <a:xfrm>
            <a:off x="267837" y="3695860"/>
            <a:ext cx="2937088" cy="461665"/>
          </a:xfrm>
          <a:prstGeom prst="rect">
            <a:avLst/>
          </a:prstGeom>
          <a:noFill/>
        </p:spPr>
        <p:txBody>
          <a:bodyPr wrap="square" lIns="0" rIns="0" rtlCol="0" anchor="ctr">
            <a:spAutoFit/>
          </a:bodyPr>
          <a:lstStyle/>
          <a:p>
            <a:pPr algn="ctr" rtl="1" eaLnBrk="1" fontAlgn="auto" hangingPunct="1">
              <a:spcBef>
                <a:spcPts val="0"/>
              </a:spcBef>
              <a:spcAft>
                <a:spcPts val="0"/>
              </a:spcAft>
            </a:pPr>
            <a:r>
              <a:rPr lang="en-US" sz="2400" b="1" i="0" dirty="0">
                <a:effectLst/>
                <a:latin typeface="Adobe Arabic"/>
              </a:rPr>
              <a:t>Library without Walls </a:t>
            </a:r>
            <a:endParaRPr lang="en-US" sz="2400" b="1" dirty="0">
              <a:latin typeface="Calibri" panose="020F0502020204030204"/>
            </a:endParaRPr>
          </a:p>
        </p:txBody>
      </p:sp>
      <p:sp>
        <p:nvSpPr>
          <p:cNvPr id="31" name="TextBox 91"/>
          <p:cNvSpPr txBox="1"/>
          <p:nvPr/>
        </p:nvSpPr>
        <p:spPr>
          <a:xfrm>
            <a:off x="275632" y="4091516"/>
            <a:ext cx="2929293" cy="400110"/>
          </a:xfrm>
          <a:prstGeom prst="rect">
            <a:avLst/>
          </a:prstGeom>
          <a:noFill/>
        </p:spPr>
        <p:txBody>
          <a:bodyPr wrap="square" lIns="0" rIns="0" rtlCol="0" anchor="t">
            <a:spAutoFit/>
          </a:bodyPr>
          <a:lstStyle/>
          <a:p>
            <a:pPr algn="ctr" rtl="1" eaLnBrk="1" fontAlgn="auto" hangingPunct="1">
              <a:spcBef>
                <a:spcPts val="0"/>
              </a:spcBef>
              <a:spcAft>
                <a:spcPts val="0"/>
              </a:spcAft>
            </a:pPr>
            <a:r>
              <a:rPr lang="ar-SA" sz="2000" b="1" dirty="0">
                <a:solidFill>
                  <a:srgbClr val="0070C0"/>
                </a:solidFill>
                <a:latin typeface="Calibri" panose="020F0502020204030204"/>
              </a:rPr>
              <a:t>مكتبة بلا جدران</a:t>
            </a:r>
            <a:endParaRPr lang="en-US" sz="2000" b="1" dirty="0">
              <a:solidFill>
                <a:srgbClr val="0070C0"/>
              </a:solidFill>
              <a:latin typeface="Calibri" panose="020F0502020204030204"/>
            </a:endParaRPr>
          </a:p>
        </p:txBody>
      </p:sp>
      <p:sp>
        <p:nvSpPr>
          <p:cNvPr id="33" name="TextBox 94"/>
          <p:cNvSpPr txBox="1"/>
          <p:nvPr/>
        </p:nvSpPr>
        <p:spPr>
          <a:xfrm>
            <a:off x="8917327" y="5274986"/>
            <a:ext cx="2929293" cy="1015663"/>
          </a:xfrm>
          <a:prstGeom prst="rect">
            <a:avLst/>
          </a:prstGeom>
          <a:noFill/>
        </p:spPr>
        <p:txBody>
          <a:bodyPr wrap="square" lIns="0" rIns="0" rtlCol="0" anchor="t">
            <a:spAutoFit/>
          </a:bodyPr>
          <a:lstStyle/>
          <a:p>
            <a:pPr algn="ctr" rtl="1" eaLnBrk="1" fontAlgn="auto" hangingPunct="1">
              <a:spcBef>
                <a:spcPts val="0"/>
              </a:spcBef>
              <a:spcAft>
                <a:spcPts val="0"/>
              </a:spcAft>
            </a:pPr>
            <a:r>
              <a:rPr lang="ar-SA" sz="2000" b="1" i="0" dirty="0">
                <a:solidFill>
                  <a:srgbClr val="0070C0"/>
                </a:solidFill>
                <a:effectLst/>
                <a:latin typeface="Adobe Arabic"/>
              </a:rPr>
              <a:t>المكتبة الإلكترونية</a:t>
            </a:r>
          </a:p>
          <a:p>
            <a:pPr algn="ctr" rtl="1" eaLnBrk="1" fontAlgn="auto" hangingPunct="1">
              <a:spcBef>
                <a:spcPts val="0"/>
              </a:spcBef>
              <a:spcAft>
                <a:spcPts val="0"/>
              </a:spcAft>
            </a:pPr>
            <a:r>
              <a:rPr lang="ar-SA" sz="2000" b="1" i="0" dirty="0">
                <a:solidFill>
                  <a:srgbClr val="0070C0"/>
                </a:solidFill>
                <a:effectLst/>
                <a:latin typeface="Adobe Arabic"/>
              </a:rPr>
              <a:t>المكتبة الافتراضية</a:t>
            </a:r>
          </a:p>
          <a:p>
            <a:pPr algn="ctr" rtl="1" eaLnBrk="1" fontAlgn="auto" hangingPunct="1">
              <a:spcBef>
                <a:spcPts val="0"/>
              </a:spcBef>
              <a:spcAft>
                <a:spcPts val="0"/>
              </a:spcAft>
            </a:pPr>
            <a:r>
              <a:rPr lang="ar-SA" sz="2000" b="1" i="0" dirty="0">
                <a:solidFill>
                  <a:srgbClr val="0070C0"/>
                </a:solidFill>
                <a:effectLst/>
                <a:latin typeface="Adobe Arabic"/>
              </a:rPr>
              <a:t>المكتبة الرقمية</a:t>
            </a:r>
            <a:endParaRPr lang="en-US" sz="2000" b="1" dirty="0">
              <a:solidFill>
                <a:srgbClr val="0070C0"/>
              </a:solidFill>
              <a:latin typeface="Calibri" panose="020F0502020204030204"/>
            </a:endParaRPr>
          </a:p>
        </p:txBody>
      </p:sp>
      <p:sp>
        <p:nvSpPr>
          <p:cNvPr id="34" name="TextBox 96"/>
          <p:cNvSpPr txBox="1"/>
          <p:nvPr/>
        </p:nvSpPr>
        <p:spPr>
          <a:xfrm>
            <a:off x="267837" y="5044954"/>
            <a:ext cx="2937088" cy="461665"/>
          </a:xfrm>
          <a:prstGeom prst="rect">
            <a:avLst/>
          </a:prstGeom>
          <a:noFill/>
        </p:spPr>
        <p:txBody>
          <a:bodyPr wrap="square" lIns="0" rIns="0" rtlCol="0" anchor="ctr">
            <a:spAutoFit/>
          </a:bodyPr>
          <a:lstStyle/>
          <a:p>
            <a:pPr algn="ctr" rtl="1" eaLnBrk="1" fontAlgn="auto" hangingPunct="1">
              <a:spcBef>
                <a:spcPts val="0"/>
              </a:spcBef>
              <a:spcAft>
                <a:spcPts val="0"/>
              </a:spcAft>
            </a:pPr>
            <a:r>
              <a:rPr lang="en-US" sz="2400" b="1" i="0" dirty="0">
                <a:effectLst/>
                <a:latin typeface="Adobe Arabic"/>
              </a:rPr>
              <a:t>Portals</a:t>
            </a:r>
            <a:r>
              <a:rPr lang="en-US" sz="2400" b="0" i="0" dirty="0">
                <a:solidFill>
                  <a:srgbClr val="073763"/>
                </a:solidFill>
                <a:effectLst/>
                <a:latin typeface="Adobe Arabic"/>
              </a:rPr>
              <a:t>  </a:t>
            </a:r>
            <a:endParaRPr lang="en-US" sz="2400" b="1" dirty="0">
              <a:solidFill>
                <a:prstClr val="black"/>
              </a:solidFill>
              <a:latin typeface="Calibri" panose="020F0502020204030204"/>
            </a:endParaRPr>
          </a:p>
        </p:txBody>
      </p:sp>
      <p:sp>
        <p:nvSpPr>
          <p:cNvPr id="35" name="TextBox 97"/>
          <p:cNvSpPr txBox="1"/>
          <p:nvPr/>
        </p:nvSpPr>
        <p:spPr>
          <a:xfrm>
            <a:off x="275632" y="5440610"/>
            <a:ext cx="2929293" cy="400110"/>
          </a:xfrm>
          <a:prstGeom prst="rect">
            <a:avLst/>
          </a:prstGeom>
          <a:noFill/>
        </p:spPr>
        <p:txBody>
          <a:bodyPr wrap="square" lIns="0" rIns="0" rtlCol="0" anchor="t">
            <a:spAutoFit/>
          </a:bodyPr>
          <a:lstStyle/>
          <a:p>
            <a:pPr algn="ctr" rtl="1" eaLnBrk="1" fontAlgn="auto" hangingPunct="1">
              <a:spcBef>
                <a:spcPts val="0"/>
              </a:spcBef>
              <a:spcAft>
                <a:spcPts val="0"/>
              </a:spcAft>
            </a:pPr>
            <a:r>
              <a:rPr lang="ar-SA" sz="2000" b="1" dirty="0">
                <a:solidFill>
                  <a:srgbClr val="0070C0"/>
                </a:solidFill>
                <a:latin typeface="Calibri" panose="020F0502020204030204"/>
              </a:rPr>
              <a:t>بوابات الإنترنت</a:t>
            </a:r>
            <a:endParaRPr lang="en-US" sz="2000" b="1" dirty="0">
              <a:solidFill>
                <a:srgbClr val="0070C0"/>
              </a:solidFill>
              <a:latin typeface="Calibri" panose="020F0502020204030204"/>
            </a:endParaRPr>
          </a:p>
        </p:txBody>
      </p:sp>
      <p:sp>
        <p:nvSpPr>
          <p:cNvPr id="43" name="مربع نص 42"/>
          <p:cNvSpPr txBox="1"/>
          <p:nvPr/>
        </p:nvSpPr>
        <p:spPr>
          <a:xfrm>
            <a:off x="4448514" y="104296"/>
            <a:ext cx="3947341" cy="646331"/>
          </a:xfrm>
          <a:prstGeom prst="rect">
            <a:avLst/>
          </a:prstGeom>
          <a:noFill/>
        </p:spPr>
        <p:txBody>
          <a:bodyPr wrap="square" rtlCol="1">
            <a:spAutoFit/>
          </a:bodyPr>
          <a:lstStyle/>
          <a:p>
            <a:pPr algn="ctr"/>
            <a:r>
              <a:rPr lang="ar-SA" sz="3600" b="1" dirty="0">
                <a:solidFill>
                  <a:srgbClr val="FF0000"/>
                </a:solidFill>
              </a:rPr>
              <a:t>مسميات المكتبة الرقمية</a:t>
            </a: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ppt_x"/>
                                          </p:val>
                                        </p:tav>
                                        <p:tav tm="100000">
                                          <p:val>
                                            <p:strVal val="#ppt_x"/>
                                          </p:val>
                                        </p:tav>
                                      </p:tavLst>
                                    </p:anim>
                                    <p:anim calcmode="lin" valueType="num">
                                      <p:cBhvr additive="base">
                                        <p:cTn id="7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anim calcmode="lin" valueType="num">
                                      <p:cBhvr additive="base">
                                        <p:cTn id="81" dur="500" fill="hold"/>
                                        <p:tgtEl>
                                          <p:spTgt spid="5"/>
                                        </p:tgtEl>
                                        <p:attrNameLst>
                                          <p:attrName>ppt_x</p:attrName>
                                        </p:attrNameLst>
                                      </p:cBhvr>
                                      <p:tavLst>
                                        <p:tav tm="0">
                                          <p:val>
                                            <p:strVal val="#ppt_x"/>
                                          </p:val>
                                        </p:tav>
                                        <p:tav tm="100000">
                                          <p:val>
                                            <p:strVal val="#ppt_x"/>
                                          </p:val>
                                        </p:tav>
                                      </p:tavLst>
                                    </p:anim>
                                    <p:anim calcmode="lin" valueType="num">
                                      <p:cBhvr additive="base">
                                        <p:cTn id="82" dur="500" fill="hold"/>
                                        <p:tgtEl>
                                          <p:spTgt spid="5"/>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500" fill="hold"/>
                                        <p:tgtEl>
                                          <p:spTgt spid="28"/>
                                        </p:tgtEl>
                                        <p:attrNameLst>
                                          <p:attrName>ppt_x</p:attrName>
                                        </p:attrNameLst>
                                      </p:cBhvr>
                                      <p:tavLst>
                                        <p:tav tm="0">
                                          <p:val>
                                            <p:strVal val="#ppt_x"/>
                                          </p:val>
                                        </p:tav>
                                        <p:tav tm="100000">
                                          <p:val>
                                            <p:strVal val="#ppt_x"/>
                                          </p:val>
                                        </p:tav>
                                      </p:tavLst>
                                    </p:anim>
                                    <p:anim calcmode="lin" valueType="num">
                                      <p:cBhvr additive="base">
                                        <p:cTn id="90" dur="500" fill="hold"/>
                                        <p:tgtEl>
                                          <p:spTgt spid="2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 calcmode="lin" valueType="num">
                                      <p:cBhvr additive="base">
                                        <p:cTn id="93" dur="500" fill="hold"/>
                                        <p:tgtEl>
                                          <p:spTgt spid="29"/>
                                        </p:tgtEl>
                                        <p:attrNameLst>
                                          <p:attrName>ppt_x</p:attrName>
                                        </p:attrNameLst>
                                      </p:cBhvr>
                                      <p:tavLst>
                                        <p:tav tm="0">
                                          <p:val>
                                            <p:strVal val="#ppt_x"/>
                                          </p:val>
                                        </p:tav>
                                        <p:tav tm="100000">
                                          <p:val>
                                            <p:strVal val="#ppt_x"/>
                                          </p:val>
                                        </p:tav>
                                      </p:tavLst>
                                    </p:anim>
                                    <p:anim calcmode="lin" valueType="num">
                                      <p:cBhvr additive="base">
                                        <p:cTn id="9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4"/>
                                        </p:tgtEl>
                                        <p:attrNameLst>
                                          <p:attrName>style.visibility</p:attrName>
                                        </p:attrNameLst>
                                      </p:cBhvr>
                                      <p:to>
                                        <p:strVal val="visible"/>
                                      </p:to>
                                    </p:set>
                                    <p:anim calcmode="lin" valueType="num">
                                      <p:cBhvr additive="base">
                                        <p:cTn id="99" dur="500" fill="hold"/>
                                        <p:tgtEl>
                                          <p:spTgt spid="4"/>
                                        </p:tgtEl>
                                        <p:attrNameLst>
                                          <p:attrName>ppt_x</p:attrName>
                                        </p:attrNameLst>
                                      </p:cBhvr>
                                      <p:tavLst>
                                        <p:tav tm="0">
                                          <p:val>
                                            <p:strVal val="#ppt_x"/>
                                          </p:val>
                                        </p:tav>
                                        <p:tav tm="100000">
                                          <p:val>
                                            <p:strVal val="#ppt_x"/>
                                          </p:val>
                                        </p:tav>
                                      </p:tavLst>
                                    </p:anim>
                                    <p:anim calcmode="lin" valueType="num">
                                      <p:cBhvr additive="base">
                                        <p:cTn id="100" dur="500" fill="hold"/>
                                        <p:tgtEl>
                                          <p:spTgt spid="4"/>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additive="base">
                                        <p:cTn id="103" dur="500" fill="hold"/>
                                        <p:tgtEl>
                                          <p:spTgt spid="18"/>
                                        </p:tgtEl>
                                        <p:attrNameLst>
                                          <p:attrName>ppt_x</p:attrName>
                                        </p:attrNameLst>
                                      </p:cBhvr>
                                      <p:tavLst>
                                        <p:tav tm="0">
                                          <p:val>
                                            <p:strVal val="#ppt_x"/>
                                          </p:val>
                                        </p:tav>
                                        <p:tav tm="100000">
                                          <p:val>
                                            <p:strVal val="#ppt_x"/>
                                          </p:val>
                                        </p:tav>
                                      </p:tavLst>
                                    </p:anim>
                                    <p:anim calcmode="lin" valueType="num">
                                      <p:cBhvr additive="base">
                                        <p:cTn id="104" dur="500" fill="hold"/>
                                        <p:tgtEl>
                                          <p:spTgt spid="1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additive="base">
                                        <p:cTn id="107" dur="500" fill="hold"/>
                                        <p:tgtEl>
                                          <p:spTgt spid="30"/>
                                        </p:tgtEl>
                                        <p:attrNameLst>
                                          <p:attrName>ppt_x</p:attrName>
                                        </p:attrNameLst>
                                      </p:cBhvr>
                                      <p:tavLst>
                                        <p:tav tm="0">
                                          <p:val>
                                            <p:strVal val="#ppt_x"/>
                                          </p:val>
                                        </p:tav>
                                        <p:tav tm="100000">
                                          <p:val>
                                            <p:strVal val="#ppt_x"/>
                                          </p:val>
                                        </p:tav>
                                      </p:tavLst>
                                    </p:anim>
                                    <p:anim calcmode="lin" valueType="num">
                                      <p:cBhvr additive="base">
                                        <p:cTn id="108" dur="500" fill="hold"/>
                                        <p:tgtEl>
                                          <p:spTgt spid="30"/>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1"/>
                                        </p:tgtEl>
                                        <p:attrNameLst>
                                          <p:attrName>style.visibility</p:attrName>
                                        </p:attrNameLst>
                                      </p:cBhvr>
                                      <p:to>
                                        <p:strVal val="visible"/>
                                      </p:to>
                                    </p:set>
                                    <p:anim calcmode="lin" valueType="num">
                                      <p:cBhvr additive="base">
                                        <p:cTn id="111" dur="500" fill="hold"/>
                                        <p:tgtEl>
                                          <p:spTgt spid="31"/>
                                        </p:tgtEl>
                                        <p:attrNameLst>
                                          <p:attrName>ppt_x</p:attrName>
                                        </p:attrNameLst>
                                      </p:cBhvr>
                                      <p:tavLst>
                                        <p:tav tm="0">
                                          <p:val>
                                            <p:strVal val="#ppt_x"/>
                                          </p:val>
                                        </p:tav>
                                        <p:tav tm="100000">
                                          <p:val>
                                            <p:strVal val="#ppt_x"/>
                                          </p:val>
                                        </p:tav>
                                      </p:tavLst>
                                    </p:anim>
                                    <p:anim calcmode="lin" valueType="num">
                                      <p:cBhvr additive="base">
                                        <p:cTn id="1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3"/>
                                        </p:tgtEl>
                                        <p:attrNameLst>
                                          <p:attrName>style.visibility</p:attrName>
                                        </p:attrNameLst>
                                      </p:cBhvr>
                                      <p:to>
                                        <p:strVal val="visible"/>
                                      </p:to>
                                    </p:set>
                                    <p:anim calcmode="lin" valueType="num">
                                      <p:cBhvr additive="base">
                                        <p:cTn id="117" dur="500" fill="hold"/>
                                        <p:tgtEl>
                                          <p:spTgt spid="3"/>
                                        </p:tgtEl>
                                        <p:attrNameLst>
                                          <p:attrName>ppt_x</p:attrName>
                                        </p:attrNameLst>
                                      </p:cBhvr>
                                      <p:tavLst>
                                        <p:tav tm="0">
                                          <p:val>
                                            <p:strVal val="#ppt_x"/>
                                          </p:val>
                                        </p:tav>
                                        <p:tav tm="100000">
                                          <p:val>
                                            <p:strVal val="#ppt_x"/>
                                          </p:val>
                                        </p:tav>
                                      </p:tavLst>
                                    </p:anim>
                                    <p:anim calcmode="lin" valueType="num">
                                      <p:cBhvr additive="base">
                                        <p:cTn id="118" dur="500" fill="hold"/>
                                        <p:tgtEl>
                                          <p:spTgt spid="3"/>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19"/>
                                        </p:tgtEl>
                                        <p:attrNameLst>
                                          <p:attrName>style.visibility</p:attrName>
                                        </p:attrNameLst>
                                      </p:cBhvr>
                                      <p:to>
                                        <p:strVal val="visible"/>
                                      </p:to>
                                    </p:set>
                                    <p:anim calcmode="lin" valueType="num">
                                      <p:cBhvr additive="base">
                                        <p:cTn id="121" dur="500" fill="hold"/>
                                        <p:tgtEl>
                                          <p:spTgt spid="19"/>
                                        </p:tgtEl>
                                        <p:attrNameLst>
                                          <p:attrName>ppt_x</p:attrName>
                                        </p:attrNameLst>
                                      </p:cBhvr>
                                      <p:tavLst>
                                        <p:tav tm="0">
                                          <p:val>
                                            <p:strVal val="#ppt_x"/>
                                          </p:val>
                                        </p:tav>
                                        <p:tav tm="100000">
                                          <p:val>
                                            <p:strVal val="#ppt_x"/>
                                          </p:val>
                                        </p:tav>
                                      </p:tavLst>
                                    </p:anim>
                                    <p:anim calcmode="lin" valueType="num">
                                      <p:cBhvr additive="base">
                                        <p:cTn id="122" dur="500" fill="hold"/>
                                        <p:tgtEl>
                                          <p:spTgt spid="19"/>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34"/>
                                        </p:tgtEl>
                                        <p:attrNameLst>
                                          <p:attrName>style.visibility</p:attrName>
                                        </p:attrNameLst>
                                      </p:cBhvr>
                                      <p:to>
                                        <p:strVal val="visible"/>
                                      </p:to>
                                    </p:set>
                                    <p:anim calcmode="lin" valueType="num">
                                      <p:cBhvr additive="base">
                                        <p:cTn id="125" dur="500" fill="hold"/>
                                        <p:tgtEl>
                                          <p:spTgt spid="34"/>
                                        </p:tgtEl>
                                        <p:attrNameLst>
                                          <p:attrName>ppt_x</p:attrName>
                                        </p:attrNameLst>
                                      </p:cBhvr>
                                      <p:tavLst>
                                        <p:tav tm="0">
                                          <p:val>
                                            <p:strVal val="#ppt_x"/>
                                          </p:val>
                                        </p:tav>
                                        <p:tav tm="100000">
                                          <p:val>
                                            <p:strVal val="#ppt_x"/>
                                          </p:val>
                                        </p:tav>
                                      </p:tavLst>
                                    </p:anim>
                                    <p:anim calcmode="lin" valueType="num">
                                      <p:cBhvr additive="base">
                                        <p:cTn id="126" dur="500" fill="hold"/>
                                        <p:tgtEl>
                                          <p:spTgt spid="34"/>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additive="base">
                                        <p:cTn id="129" dur="500" fill="hold"/>
                                        <p:tgtEl>
                                          <p:spTgt spid="35"/>
                                        </p:tgtEl>
                                        <p:attrNameLst>
                                          <p:attrName>ppt_x</p:attrName>
                                        </p:attrNameLst>
                                      </p:cBhvr>
                                      <p:tavLst>
                                        <p:tav tm="0">
                                          <p:val>
                                            <p:strVal val="#ppt_x"/>
                                          </p:val>
                                        </p:tav>
                                        <p:tav tm="100000">
                                          <p:val>
                                            <p:strVal val="#ppt_x"/>
                                          </p:val>
                                        </p:tav>
                                      </p:tavLst>
                                    </p:anim>
                                    <p:anim calcmode="lin" valueType="num">
                                      <p:cBhvr additive="base">
                                        <p:cTn id="1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2"/>
                                        </p:tgtEl>
                                        <p:attrNameLst>
                                          <p:attrName>style.visibility</p:attrName>
                                        </p:attrNameLst>
                                      </p:cBhvr>
                                      <p:to>
                                        <p:strVal val="visible"/>
                                      </p:to>
                                    </p:set>
                                    <p:anim calcmode="lin" valueType="num">
                                      <p:cBhvr additive="base">
                                        <p:cTn id="135" dur="500" fill="hold"/>
                                        <p:tgtEl>
                                          <p:spTgt spid="2"/>
                                        </p:tgtEl>
                                        <p:attrNameLst>
                                          <p:attrName>ppt_x</p:attrName>
                                        </p:attrNameLst>
                                      </p:cBhvr>
                                      <p:tavLst>
                                        <p:tav tm="0">
                                          <p:val>
                                            <p:strVal val="#ppt_x"/>
                                          </p:val>
                                        </p:tav>
                                        <p:tav tm="100000">
                                          <p:val>
                                            <p:strVal val="#ppt_x"/>
                                          </p:val>
                                        </p:tav>
                                      </p:tavLst>
                                    </p:anim>
                                    <p:anim calcmode="lin" valueType="num">
                                      <p:cBhvr additive="base">
                                        <p:cTn id="136" dur="500" fill="hold"/>
                                        <p:tgtEl>
                                          <p:spTgt spid="2"/>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11"/>
                                        </p:tgtEl>
                                        <p:attrNameLst>
                                          <p:attrName>style.visibility</p:attrName>
                                        </p:attrNameLst>
                                      </p:cBhvr>
                                      <p:to>
                                        <p:strVal val="visible"/>
                                      </p:to>
                                    </p:set>
                                    <p:anim calcmode="lin" valueType="num">
                                      <p:cBhvr additive="base">
                                        <p:cTn id="139" dur="500" fill="hold"/>
                                        <p:tgtEl>
                                          <p:spTgt spid="11"/>
                                        </p:tgtEl>
                                        <p:attrNameLst>
                                          <p:attrName>ppt_x</p:attrName>
                                        </p:attrNameLst>
                                      </p:cBhvr>
                                      <p:tavLst>
                                        <p:tav tm="0">
                                          <p:val>
                                            <p:strVal val="#ppt_x"/>
                                          </p:val>
                                        </p:tav>
                                        <p:tav tm="100000">
                                          <p:val>
                                            <p:strVal val="#ppt_x"/>
                                          </p:val>
                                        </p:tav>
                                      </p:tavLst>
                                    </p:anim>
                                    <p:anim calcmode="lin" valueType="num">
                                      <p:cBhvr additive="base">
                                        <p:cTn id="140" dur="500" fill="hold"/>
                                        <p:tgtEl>
                                          <p:spTgt spid="11"/>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9"/>
                                        </p:tgtEl>
                                        <p:attrNameLst>
                                          <p:attrName>style.visibility</p:attrName>
                                        </p:attrNameLst>
                                      </p:cBhvr>
                                      <p:to>
                                        <p:strVal val="visible"/>
                                      </p:to>
                                    </p:set>
                                    <p:anim calcmode="lin" valueType="num">
                                      <p:cBhvr additive="base">
                                        <p:cTn id="143" dur="500" fill="hold"/>
                                        <p:tgtEl>
                                          <p:spTgt spid="9"/>
                                        </p:tgtEl>
                                        <p:attrNameLst>
                                          <p:attrName>ppt_x</p:attrName>
                                        </p:attrNameLst>
                                      </p:cBhvr>
                                      <p:tavLst>
                                        <p:tav tm="0">
                                          <p:val>
                                            <p:strVal val="#ppt_x"/>
                                          </p:val>
                                        </p:tav>
                                        <p:tav tm="100000">
                                          <p:val>
                                            <p:strVal val="#ppt_x"/>
                                          </p:val>
                                        </p:tav>
                                      </p:tavLst>
                                    </p:anim>
                                    <p:anim calcmode="lin" valueType="num">
                                      <p:cBhvr additive="base">
                                        <p:cTn id="144" dur="500" fill="hold"/>
                                        <p:tgtEl>
                                          <p:spTgt spid="9"/>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10"/>
                                        </p:tgtEl>
                                        <p:attrNameLst>
                                          <p:attrName>style.visibility</p:attrName>
                                        </p:attrNameLst>
                                      </p:cBhvr>
                                      <p:to>
                                        <p:strVal val="visible"/>
                                      </p:to>
                                    </p:set>
                                    <p:anim calcmode="lin" valueType="num">
                                      <p:cBhvr additive="base">
                                        <p:cTn id="147" dur="500" fill="hold"/>
                                        <p:tgtEl>
                                          <p:spTgt spid="10"/>
                                        </p:tgtEl>
                                        <p:attrNameLst>
                                          <p:attrName>ppt_x</p:attrName>
                                        </p:attrNameLst>
                                      </p:cBhvr>
                                      <p:tavLst>
                                        <p:tav tm="0">
                                          <p:val>
                                            <p:strVal val="#ppt_x"/>
                                          </p:val>
                                        </p:tav>
                                        <p:tav tm="100000">
                                          <p:val>
                                            <p:strVal val="#ppt_x"/>
                                          </p:val>
                                        </p:tav>
                                      </p:tavLst>
                                    </p:anim>
                                    <p:anim calcmode="lin" valueType="num">
                                      <p:cBhvr additive="base">
                                        <p:cTn id="148" dur="500" fill="hold"/>
                                        <p:tgtEl>
                                          <p:spTgt spid="10"/>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anim calcmode="lin" valueType="num">
                                      <p:cBhvr additive="base">
                                        <p:cTn id="151" dur="500" fill="hold"/>
                                        <p:tgtEl>
                                          <p:spTgt spid="33"/>
                                        </p:tgtEl>
                                        <p:attrNameLst>
                                          <p:attrName>ppt_x</p:attrName>
                                        </p:attrNameLst>
                                      </p:cBhvr>
                                      <p:tavLst>
                                        <p:tav tm="0">
                                          <p:val>
                                            <p:strVal val="#ppt_x"/>
                                          </p:val>
                                        </p:tav>
                                        <p:tav tm="100000">
                                          <p:val>
                                            <p:strVal val="#ppt_x"/>
                                          </p:val>
                                        </p:tav>
                                      </p:tavLst>
                                    </p:anim>
                                    <p:anim calcmode="lin" valueType="num">
                                      <p:cBhvr additive="base">
                                        <p:cTn id="15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P spid="24" grpId="0"/>
      <p:bldP spid="25" grpId="0"/>
      <p:bldP spid="26" grpId="0"/>
      <p:bldP spid="27" grpId="0"/>
      <p:bldP spid="28" grpId="0"/>
      <p:bldP spid="29" grpId="0"/>
      <p:bldP spid="30" grpId="0"/>
      <p:bldP spid="31" grpId="0"/>
      <p:bldP spid="33" grpId="0"/>
      <p:bldP spid="34" grpId="0"/>
      <p:bldP spid="35"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C2BFAE1-45D3-4B3B-81D2-0BF25FA84FB8}"/>
              </a:ext>
            </a:extLst>
          </p:cNvPr>
          <p:cNvSpPr txBox="1">
            <a:spLocks/>
          </p:cNvSpPr>
          <p:nvPr/>
        </p:nvSpPr>
        <p:spPr>
          <a:xfrm>
            <a:off x="975518" y="-390277"/>
            <a:ext cx="10515600"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grpSp>
        <p:nvGrpSpPr>
          <p:cNvPr id="23" name="Group 2">
            <a:extLst>
              <a:ext uri="{FF2B5EF4-FFF2-40B4-BE49-F238E27FC236}">
                <a16:creationId xmlns:a16="http://schemas.microsoft.com/office/drawing/2014/main" id="{0A6CC089-4255-4BD9-BAED-8DA4767B189E}"/>
              </a:ext>
            </a:extLst>
          </p:cNvPr>
          <p:cNvGrpSpPr/>
          <p:nvPr/>
        </p:nvGrpSpPr>
        <p:grpSpPr>
          <a:xfrm>
            <a:off x="2910680" y="1423174"/>
            <a:ext cx="6645275" cy="3287713"/>
            <a:chOff x="2860675" y="1731963"/>
            <a:chExt cx="6645275" cy="3287713"/>
          </a:xfrm>
        </p:grpSpPr>
        <p:sp>
          <p:nvSpPr>
            <p:cNvPr id="24" name="Freeform 43">
              <a:extLst>
                <a:ext uri="{FF2B5EF4-FFF2-40B4-BE49-F238E27FC236}">
                  <a16:creationId xmlns:a16="http://schemas.microsoft.com/office/drawing/2014/main" id="{BEACA44F-A89D-4511-8A79-0F880D19408A}"/>
                </a:ext>
              </a:extLst>
            </p:cNvPr>
            <p:cNvSpPr>
              <a:spLocks/>
            </p:cNvSpPr>
            <p:nvPr/>
          </p:nvSpPr>
          <p:spPr bwMode="auto">
            <a:xfrm>
              <a:off x="5035550" y="1731963"/>
              <a:ext cx="642938" cy="1847850"/>
            </a:xfrm>
            <a:custGeom>
              <a:avLst/>
              <a:gdLst>
                <a:gd name="T0" fmla="*/ 0 w 1217"/>
                <a:gd name="T1" fmla="*/ 0 h 3494"/>
                <a:gd name="T2" fmla="*/ 0 w 1217"/>
                <a:gd name="T3" fmla="*/ 3494 h 3494"/>
                <a:gd name="T4" fmla="*/ 89 w 1217"/>
                <a:gd name="T5" fmla="*/ 3455 h 3494"/>
                <a:gd name="T6" fmla="*/ 260 w 1217"/>
                <a:gd name="T7" fmla="*/ 3364 h 3494"/>
                <a:gd name="T8" fmla="*/ 420 w 1217"/>
                <a:gd name="T9" fmla="*/ 3256 h 3494"/>
                <a:gd name="T10" fmla="*/ 569 w 1217"/>
                <a:gd name="T11" fmla="*/ 3134 h 3494"/>
                <a:gd name="T12" fmla="*/ 704 w 1217"/>
                <a:gd name="T13" fmla="*/ 2999 h 3494"/>
                <a:gd name="T14" fmla="*/ 826 w 1217"/>
                <a:gd name="T15" fmla="*/ 2850 h 3494"/>
                <a:gd name="T16" fmla="*/ 934 w 1217"/>
                <a:gd name="T17" fmla="*/ 2689 h 3494"/>
                <a:gd name="T18" fmla="*/ 1026 w 1217"/>
                <a:gd name="T19" fmla="*/ 2520 h 3494"/>
                <a:gd name="T20" fmla="*/ 1065 w 1217"/>
                <a:gd name="T21" fmla="*/ 2430 h 3494"/>
                <a:gd name="T22" fmla="*/ 1100 w 1217"/>
                <a:gd name="T23" fmla="*/ 2343 h 3494"/>
                <a:gd name="T24" fmla="*/ 1156 w 1217"/>
                <a:gd name="T25" fmla="*/ 2158 h 3494"/>
                <a:gd name="T26" fmla="*/ 1195 w 1217"/>
                <a:gd name="T27" fmla="*/ 1968 h 3494"/>
                <a:gd name="T28" fmla="*/ 1214 w 1217"/>
                <a:gd name="T29" fmla="*/ 1773 h 3494"/>
                <a:gd name="T30" fmla="*/ 1217 w 1217"/>
                <a:gd name="T31" fmla="*/ 1672 h 3494"/>
                <a:gd name="T32" fmla="*/ 1217 w 1217"/>
                <a:gd name="T33" fmla="*/ 0 h 3494"/>
                <a:gd name="T34" fmla="*/ 0 w 1217"/>
                <a:gd name="T35" fmla="*/ 0 h 3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7" h="3494">
                  <a:moveTo>
                    <a:pt x="0" y="0"/>
                  </a:moveTo>
                  <a:lnTo>
                    <a:pt x="0" y="3494"/>
                  </a:lnTo>
                  <a:lnTo>
                    <a:pt x="89" y="3455"/>
                  </a:lnTo>
                  <a:lnTo>
                    <a:pt x="260" y="3364"/>
                  </a:lnTo>
                  <a:lnTo>
                    <a:pt x="420" y="3256"/>
                  </a:lnTo>
                  <a:lnTo>
                    <a:pt x="569" y="3134"/>
                  </a:lnTo>
                  <a:lnTo>
                    <a:pt x="704" y="2999"/>
                  </a:lnTo>
                  <a:lnTo>
                    <a:pt x="826" y="2850"/>
                  </a:lnTo>
                  <a:lnTo>
                    <a:pt x="934" y="2689"/>
                  </a:lnTo>
                  <a:lnTo>
                    <a:pt x="1026" y="2520"/>
                  </a:lnTo>
                  <a:lnTo>
                    <a:pt x="1065" y="2430"/>
                  </a:lnTo>
                  <a:lnTo>
                    <a:pt x="1100" y="2343"/>
                  </a:lnTo>
                  <a:lnTo>
                    <a:pt x="1156" y="2158"/>
                  </a:lnTo>
                  <a:lnTo>
                    <a:pt x="1195" y="1968"/>
                  </a:lnTo>
                  <a:lnTo>
                    <a:pt x="1214" y="1773"/>
                  </a:lnTo>
                  <a:lnTo>
                    <a:pt x="1217" y="1672"/>
                  </a:lnTo>
                  <a:lnTo>
                    <a:pt x="1217" y="0"/>
                  </a:lnTo>
                  <a:lnTo>
                    <a:pt x="0" y="0"/>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44">
              <a:extLst>
                <a:ext uri="{FF2B5EF4-FFF2-40B4-BE49-F238E27FC236}">
                  <a16:creationId xmlns:a16="http://schemas.microsoft.com/office/drawing/2014/main" id="{AF3CA361-CE50-4816-909B-0270508CEAC0}"/>
                </a:ext>
              </a:extLst>
            </p:cNvPr>
            <p:cNvSpPr>
              <a:spLocks/>
            </p:cNvSpPr>
            <p:nvPr/>
          </p:nvSpPr>
          <p:spPr bwMode="auto">
            <a:xfrm>
              <a:off x="2860675" y="2824163"/>
              <a:ext cx="2738438" cy="1001713"/>
            </a:xfrm>
            <a:custGeom>
              <a:avLst/>
              <a:gdLst>
                <a:gd name="T0" fmla="*/ 1656 w 5174"/>
                <a:gd name="T1" fmla="*/ 364 h 1892"/>
                <a:gd name="T2" fmla="*/ 2019 w 5174"/>
                <a:gd name="T3" fmla="*/ 0 h 1892"/>
                <a:gd name="T4" fmla="*/ 940 w 5174"/>
                <a:gd name="T5" fmla="*/ 0 h 1892"/>
                <a:gd name="T6" fmla="*/ 576 w 5174"/>
                <a:gd name="T7" fmla="*/ 364 h 1892"/>
                <a:gd name="T8" fmla="*/ 576 w 5174"/>
                <a:gd name="T9" fmla="*/ 364 h 1892"/>
                <a:gd name="T10" fmla="*/ 29 w 5174"/>
                <a:gd name="T11" fmla="*/ 911 h 1892"/>
                <a:gd name="T12" fmla="*/ 29 w 5174"/>
                <a:gd name="T13" fmla="*/ 911 h 1892"/>
                <a:gd name="T14" fmla="*/ 0 w 5174"/>
                <a:gd name="T15" fmla="*/ 940 h 1892"/>
                <a:gd name="T16" fmla="*/ 7 w 5174"/>
                <a:gd name="T17" fmla="*/ 946 h 1892"/>
                <a:gd name="T18" fmla="*/ 0 w 5174"/>
                <a:gd name="T19" fmla="*/ 953 h 1892"/>
                <a:gd name="T20" fmla="*/ 29 w 5174"/>
                <a:gd name="T21" fmla="*/ 982 h 1892"/>
                <a:gd name="T22" fmla="*/ 428 w 5174"/>
                <a:gd name="T23" fmla="*/ 1380 h 1892"/>
                <a:gd name="T24" fmla="*/ 627 w 5174"/>
                <a:gd name="T25" fmla="*/ 1579 h 1892"/>
                <a:gd name="T26" fmla="*/ 627 w 5174"/>
                <a:gd name="T27" fmla="*/ 1579 h 1892"/>
                <a:gd name="T28" fmla="*/ 940 w 5174"/>
                <a:gd name="T29" fmla="*/ 1892 h 1892"/>
                <a:gd name="T30" fmla="*/ 2019 w 5174"/>
                <a:gd name="T31" fmla="*/ 1892 h 1892"/>
                <a:gd name="T32" fmla="*/ 1707 w 5174"/>
                <a:gd name="T33" fmla="*/ 1579 h 1892"/>
                <a:gd name="T34" fmla="*/ 3351 w 5174"/>
                <a:gd name="T35" fmla="*/ 1579 h 1892"/>
                <a:gd name="T36" fmla="*/ 3452 w 5174"/>
                <a:gd name="T37" fmla="*/ 1577 h 1892"/>
                <a:gd name="T38" fmla="*/ 3648 w 5174"/>
                <a:gd name="T39" fmla="*/ 1557 h 1892"/>
                <a:gd name="T40" fmla="*/ 3838 w 5174"/>
                <a:gd name="T41" fmla="*/ 1520 h 1892"/>
                <a:gd name="T42" fmla="*/ 4021 w 5174"/>
                <a:gd name="T43" fmla="*/ 1464 h 1892"/>
                <a:gd name="T44" fmla="*/ 4109 w 5174"/>
                <a:gd name="T45" fmla="*/ 1428 h 1892"/>
                <a:gd name="T46" fmla="*/ 4198 w 5174"/>
                <a:gd name="T47" fmla="*/ 1389 h 1892"/>
                <a:gd name="T48" fmla="*/ 4369 w 5174"/>
                <a:gd name="T49" fmla="*/ 1298 h 1892"/>
                <a:gd name="T50" fmla="*/ 4529 w 5174"/>
                <a:gd name="T51" fmla="*/ 1190 h 1892"/>
                <a:gd name="T52" fmla="*/ 4678 w 5174"/>
                <a:gd name="T53" fmla="*/ 1068 h 1892"/>
                <a:gd name="T54" fmla="*/ 4813 w 5174"/>
                <a:gd name="T55" fmla="*/ 933 h 1892"/>
                <a:gd name="T56" fmla="*/ 4935 w 5174"/>
                <a:gd name="T57" fmla="*/ 784 h 1892"/>
                <a:gd name="T58" fmla="*/ 5043 w 5174"/>
                <a:gd name="T59" fmla="*/ 623 h 1892"/>
                <a:gd name="T60" fmla="*/ 5135 w 5174"/>
                <a:gd name="T61" fmla="*/ 454 h 1892"/>
                <a:gd name="T62" fmla="*/ 5174 w 5174"/>
                <a:gd name="T63" fmla="*/ 364 h 1892"/>
                <a:gd name="T64" fmla="*/ 1656 w 5174"/>
                <a:gd name="T65" fmla="*/ 364 h 1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74" h="1892">
                  <a:moveTo>
                    <a:pt x="1656" y="364"/>
                  </a:moveTo>
                  <a:lnTo>
                    <a:pt x="2019" y="0"/>
                  </a:lnTo>
                  <a:lnTo>
                    <a:pt x="940" y="0"/>
                  </a:lnTo>
                  <a:lnTo>
                    <a:pt x="576" y="364"/>
                  </a:lnTo>
                  <a:lnTo>
                    <a:pt x="576" y="364"/>
                  </a:lnTo>
                  <a:lnTo>
                    <a:pt x="29" y="911"/>
                  </a:lnTo>
                  <a:lnTo>
                    <a:pt x="29" y="911"/>
                  </a:lnTo>
                  <a:lnTo>
                    <a:pt x="0" y="940"/>
                  </a:lnTo>
                  <a:lnTo>
                    <a:pt x="7" y="946"/>
                  </a:lnTo>
                  <a:lnTo>
                    <a:pt x="0" y="953"/>
                  </a:lnTo>
                  <a:lnTo>
                    <a:pt x="29" y="982"/>
                  </a:lnTo>
                  <a:lnTo>
                    <a:pt x="428" y="1380"/>
                  </a:lnTo>
                  <a:lnTo>
                    <a:pt x="627" y="1579"/>
                  </a:lnTo>
                  <a:lnTo>
                    <a:pt x="627" y="1579"/>
                  </a:lnTo>
                  <a:lnTo>
                    <a:pt x="940" y="1892"/>
                  </a:lnTo>
                  <a:lnTo>
                    <a:pt x="2019" y="1892"/>
                  </a:lnTo>
                  <a:lnTo>
                    <a:pt x="1707" y="1579"/>
                  </a:lnTo>
                  <a:lnTo>
                    <a:pt x="3351" y="1579"/>
                  </a:lnTo>
                  <a:lnTo>
                    <a:pt x="3452" y="1577"/>
                  </a:lnTo>
                  <a:lnTo>
                    <a:pt x="3648" y="1557"/>
                  </a:lnTo>
                  <a:lnTo>
                    <a:pt x="3838" y="1520"/>
                  </a:lnTo>
                  <a:lnTo>
                    <a:pt x="4021" y="1464"/>
                  </a:lnTo>
                  <a:lnTo>
                    <a:pt x="4109" y="1428"/>
                  </a:lnTo>
                  <a:lnTo>
                    <a:pt x="4198" y="1389"/>
                  </a:lnTo>
                  <a:lnTo>
                    <a:pt x="4369" y="1298"/>
                  </a:lnTo>
                  <a:lnTo>
                    <a:pt x="4529" y="1190"/>
                  </a:lnTo>
                  <a:lnTo>
                    <a:pt x="4678" y="1068"/>
                  </a:lnTo>
                  <a:lnTo>
                    <a:pt x="4813" y="933"/>
                  </a:lnTo>
                  <a:lnTo>
                    <a:pt x="4935" y="784"/>
                  </a:lnTo>
                  <a:lnTo>
                    <a:pt x="5043" y="623"/>
                  </a:lnTo>
                  <a:lnTo>
                    <a:pt x="5135" y="454"/>
                  </a:lnTo>
                  <a:lnTo>
                    <a:pt x="5174" y="364"/>
                  </a:lnTo>
                  <a:lnTo>
                    <a:pt x="1656" y="36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48">
              <a:extLst>
                <a:ext uri="{FF2B5EF4-FFF2-40B4-BE49-F238E27FC236}">
                  <a16:creationId xmlns:a16="http://schemas.microsoft.com/office/drawing/2014/main" id="{D15301A4-3904-4F4A-BD0C-93FC15A72BC7}"/>
                </a:ext>
              </a:extLst>
            </p:cNvPr>
            <p:cNvSpPr>
              <a:spLocks/>
            </p:cNvSpPr>
            <p:nvPr/>
          </p:nvSpPr>
          <p:spPr bwMode="auto">
            <a:xfrm>
              <a:off x="5667375" y="1731963"/>
              <a:ext cx="1001713" cy="3287713"/>
            </a:xfrm>
            <a:custGeom>
              <a:avLst/>
              <a:gdLst>
                <a:gd name="T0" fmla="*/ 1893 w 1893"/>
                <a:gd name="T1" fmla="*/ 4196 h 6213"/>
                <a:gd name="T2" fmla="*/ 1555 w 1893"/>
                <a:gd name="T3" fmla="*/ 4534 h 6213"/>
                <a:gd name="T4" fmla="*/ 1555 w 1893"/>
                <a:gd name="T5" fmla="*/ 0 h 6213"/>
                <a:gd name="T6" fmla="*/ 338 w 1893"/>
                <a:gd name="T7" fmla="*/ 0 h 6213"/>
                <a:gd name="T8" fmla="*/ 338 w 1893"/>
                <a:gd name="T9" fmla="*/ 4534 h 6213"/>
                <a:gd name="T10" fmla="*/ 0 w 1893"/>
                <a:gd name="T11" fmla="*/ 4196 h 6213"/>
                <a:gd name="T12" fmla="*/ 0 w 1893"/>
                <a:gd name="T13" fmla="*/ 5275 h 6213"/>
                <a:gd name="T14" fmla="*/ 338 w 1893"/>
                <a:gd name="T15" fmla="*/ 5613 h 6213"/>
                <a:gd name="T16" fmla="*/ 338 w 1893"/>
                <a:gd name="T17" fmla="*/ 5613 h 6213"/>
                <a:gd name="T18" fmla="*/ 338 w 1893"/>
                <a:gd name="T19" fmla="*/ 5613 h 6213"/>
                <a:gd name="T20" fmla="*/ 940 w 1893"/>
                <a:gd name="T21" fmla="*/ 6213 h 6213"/>
                <a:gd name="T22" fmla="*/ 946 w 1893"/>
                <a:gd name="T23" fmla="*/ 6207 h 6213"/>
                <a:gd name="T24" fmla="*/ 953 w 1893"/>
                <a:gd name="T25" fmla="*/ 6213 h 6213"/>
                <a:gd name="T26" fmla="*/ 1553 w 1893"/>
                <a:gd name="T27" fmla="*/ 5613 h 6213"/>
                <a:gd name="T28" fmla="*/ 1555 w 1893"/>
                <a:gd name="T29" fmla="*/ 5613 h 6213"/>
                <a:gd name="T30" fmla="*/ 1555 w 1893"/>
                <a:gd name="T31" fmla="*/ 5613 h 6213"/>
                <a:gd name="T32" fmla="*/ 1893 w 1893"/>
                <a:gd name="T33" fmla="*/ 5275 h 6213"/>
                <a:gd name="T34" fmla="*/ 1893 w 1893"/>
                <a:gd name="T35" fmla="*/ 4196 h 6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3" h="6213">
                  <a:moveTo>
                    <a:pt x="1893" y="4196"/>
                  </a:moveTo>
                  <a:lnTo>
                    <a:pt x="1555" y="4534"/>
                  </a:lnTo>
                  <a:lnTo>
                    <a:pt x="1555" y="0"/>
                  </a:lnTo>
                  <a:lnTo>
                    <a:pt x="338" y="0"/>
                  </a:lnTo>
                  <a:lnTo>
                    <a:pt x="338" y="4534"/>
                  </a:lnTo>
                  <a:lnTo>
                    <a:pt x="0" y="4196"/>
                  </a:lnTo>
                  <a:lnTo>
                    <a:pt x="0" y="5275"/>
                  </a:lnTo>
                  <a:lnTo>
                    <a:pt x="338" y="5613"/>
                  </a:lnTo>
                  <a:lnTo>
                    <a:pt x="338" y="5613"/>
                  </a:lnTo>
                  <a:lnTo>
                    <a:pt x="338" y="5613"/>
                  </a:lnTo>
                  <a:lnTo>
                    <a:pt x="940" y="6213"/>
                  </a:lnTo>
                  <a:lnTo>
                    <a:pt x="946" y="6207"/>
                  </a:lnTo>
                  <a:lnTo>
                    <a:pt x="953" y="6213"/>
                  </a:lnTo>
                  <a:lnTo>
                    <a:pt x="1553" y="5613"/>
                  </a:lnTo>
                  <a:lnTo>
                    <a:pt x="1555" y="5613"/>
                  </a:lnTo>
                  <a:lnTo>
                    <a:pt x="1555" y="5613"/>
                  </a:lnTo>
                  <a:lnTo>
                    <a:pt x="1893" y="5275"/>
                  </a:lnTo>
                  <a:lnTo>
                    <a:pt x="1893" y="419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52">
              <a:extLst>
                <a:ext uri="{FF2B5EF4-FFF2-40B4-BE49-F238E27FC236}">
                  <a16:creationId xmlns:a16="http://schemas.microsoft.com/office/drawing/2014/main" id="{8044AC5C-1709-49F4-9158-310B2EF8B0DB}"/>
                </a:ext>
              </a:extLst>
            </p:cNvPr>
            <p:cNvSpPr>
              <a:spLocks/>
            </p:cNvSpPr>
            <p:nvPr/>
          </p:nvSpPr>
          <p:spPr bwMode="auto">
            <a:xfrm>
              <a:off x="6704013" y="1731963"/>
              <a:ext cx="642938" cy="1847850"/>
            </a:xfrm>
            <a:custGeom>
              <a:avLst/>
              <a:gdLst>
                <a:gd name="T0" fmla="*/ 1215 w 1215"/>
                <a:gd name="T1" fmla="*/ 0 h 3494"/>
                <a:gd name="T2" fmla="*/ 1215 w 1215"/>
                <a:gd name="T3" fmla="*/ 3494 h 3494"/>
                <a:gd name="T4" fmla="*/ 1126 w 1215"/>
                <a:gd name="T5" fmla="*/ 3455 h 3494"/>
                <a:gd name="T6" fmla="*/ 956 w 1215"/>
                <a:gd name="T7" fmla="*/ 3364 h 3494"/>
                <a:gd name="T8" fmla="*/ 795 w 1215"/>
                <a:gd name="T9" fmla="*/ 3256 h 3494"/>
                <a:gd name="T10" fmla="*/ 647 w 1215"/>
                <a:gd name="T11" fmla="*/ 3134 h 3494"/>
                <a:gd name="T12" fmla="*/ 511 w 1215"/>
                <a:gd name="T13" fmla="*/ 2999 h 3494"/>
                <a:gd name="T14" fmla="*/ 389 w 1215"/>
                <a:gd name="T15" fmla="*/ 2850 h 3494"/>
                <a:gd name="T16" fmla="*/ 281 w 1215"/>
                <a:gd name="T17" fmla="*/ 2689 h 3494"/>
                <a:gd name="T18" fmla="*/ 189 w 1215"/>
                <a:gd name="T19" fmla="*/ 2520 h 3494"/>
                <a:gd name="T20" fmla="*/ 150 w 1215"/>
                <a:gd name="T21" fmla="*/ 2430 h 3494"/>
                <a:gd name="T22" fmla="*/ 115 w 1215"/>
                <a:gd name="T23" fmla="*/ 2343 h 3494"/>
                <a:gd name="T24" fmla="*/ 59 w 1215"/>
                <a:gd name="T25" fmla="*/ 2158 h 3494"/>
                <a:gd name="T26" fmla="*/ 20 w 1215"/>
                <a:gd name="T27" fmla="*/ 1968 h 3494"/>
                <a:gd name="T28" fmla="*/ 1 w 1215"/>
                <a:gd name="T29" fmla="*/ 1773 h 3494"/>
                <a:gd name="T30" fmla="*/ 0 w 1215"/>
                <a:gd name="T31" fmla="*/ 1672 h 3494"/>
                <a:gd name="T32" fmla="*/ 0 w 1215"/>
                <a:gd name="T33" fmla="*/ 0 h 3494"/>
                <a:gd name="T34" fmla="*/ 1215 w 1215"/>
                <a:gd name="T35" fmla="*/ 0 h 3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5" h="3494">
                  <a:moveTo>
                    <a:pt x="1215" y="0"/>
                  </a:moveTo>
                  <a:lnTo>
                    <a:pt x="1215" y="3494"/>
                  </a:lnTo>
                  <a:lnTo>
                    <a:pt x="1126" y="3455"/>
                  </a:lnTo>
                  <a:lnTo>
                    <a:pt x="956" y="3364"/>
                  </a:lnTo>
                  <a:lnTo>
                    <a:pt x="795" y="3256"/>
                  </a:lnTo>
                  <a:lnTo>
                    <a:pt x="647" y="3134"/>
                  </a:lnTo>
                  <a:lnTo>
                    <a:pt x="511" y="2999"/>
                  </a:lnTo>
                  <a:lnTo>
                    <a:pt x="389" y="2850"/>
                  </a:lnTo>
                  <a:lnTo>
                    <a:pt x="281" y="2689"/>
                  </a:lnTo>
                  <a:lnTo>
                    <a:pt x="189" y="2520"/>
                  </a:lnTo>
                  <a:lnTo>
                    <a:pt x="150" y="2430"/>
                  </a:lnTo>
                  <a:lnTo>
                    <a:pt x="115" y="2343"/>
                  </a:lnTo>
                  <a:lnTo>
                    <a:pt x="59" y="2158"/>
                  </a:lnTo>
                  <a:lnTo>
                    <a:pt x="20" y="1968"/>
                  </a:lnTo>
                  <a:lnTo>
                    <a:pt x="1" y="1773"/>
                  </a:lnTo>
                  <a:lnTo>
                    <a:pt x="0" y="1672"/>
                  </a:lnTo>
                  <a:lnTo>
                    <a:pt x="0" y="0"/>
                  </a:lnTo>
                  <a:lnTo>
                    <a:pt x="1215" y="0"/>
                  </a:lnTo>
                  <a:close/>
                </a:path>
              </a:pathLst>
            </a:cu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53">
              <a:extLst>
                <a:ext uri="{FF2B5EF4-FFF2-40B4-BE49-F238E27FC236}">
                  <a16:creationId xmlns:a16="http://schemas.microsoft.com/office/drawing/2014/main" id="{DDC19214-A330-4FAB-B76C-4207DECC9AD8}"/>
                </a:ext>
              </a:extLst>
            </p:cNvPr>
            <p:cNvSpPr>
              <a:spLocks/>
            </p:cNvSpPr>
            <p:nvPr/>
          </p:nvSpPr>
          <p:spPr bwMode="auto">
            <a:xfrm>
              <a:off x="6784975" y="2824163"/>
              <a:ext cx="2720975" cy="1001713"/>
            </a:xfrm>
            <a:custGeom>
              <a:avLst/>
              <a:gdLst>
                <a:gd name="T0" fmla="*/ 5143 w 5143"/>
                <a:gd name="T1" fmla="*/ 940 h 1892"/>
                <a:gd name="T2" fmla="*/ 4202 w 5143"/>
                <a:gd name="T3" fmla="*/ 0 h 1892"/>
                <a:gd name="T4" fmla="*/ 3124 w 5143"/>
                <a:gd name="T5" fmla="*/ 0 h 1892"/>
                <a:gd name="T6" fmla="*/ 3487 w 5143"/>
                <a:gd name="T7" fmla="*/ 364 h 1892"/>
                <a:gd name="T8" fmla="*/ 0 w 5143"/>
                <a:gd name="T9" fmla="*/ 364 h 1892"/>
                <a:gd name="T10" fmla="*/ 39 w 5143"/>
                <a:gd name="T11" fmla="*/ 454 h 1892"/>
                <a:gd name="T12" fmla="*/ 130 w 5143"/>
                <a:gd name="T13" fmla="*/ 623 h 1892"/>
                <a:gd name="T14" fmla="*/ 238 w 5143"/>
                <a:gd name="T15" fmla="*/ 784 h 1892"/>
                <a:gd name="T16" fmla="*/ 360 w 5143"/>
                <a:gd name="T17" fmla="*/ 933 h 1892"/>
                <a:gd name="T18" fmla="*/ 496 w 5143"/>
                <a:gd name="T19" fmla="*/ 1068 h 1892"/>
                <a:gd name="T20" fmla="*/ 644 w 5143"/>
                <a:gd name="T21" fmla="*/ 1190 h 1892"/>
                <a:gd name="T22" fmla="*/ 805 w 5143"/>
                <a:gd name="T23" fmla="*/ 1298 h 1892"/>
                <a:gd name="T24" fmla="*/ 975 w 5143"/>
                <a:gd name="T25" fmla="*/ 1389 h 1892"/>
                <a:gd name="T26" fmla="*/ 1064 w 5143"/>
                <a:gd name="T27" fmla="*/ 1429 h 1892"/>
                <a:gd name="T28" fmla="*/ 1152 w 5143"/>
                <a:gd name="T29" fmla="*/ 1464 h 1892"/>
                <a:gd name="T30" fmla="*/ 1335 w 5143"/>
                <a:gd name="T31" fmla="*/ 1520 h 1892"/>
                <a:gd name="T32" fmla="*/ 1525 w 5143"/>
                <a:gd name="T33" fmla="*/ 1557 h 1892"/>
                <a:gd name="T34" fmla="*/ 1722 w 5143"/>
                <a:gd name="T35" fmla="*/ 1577 h 1892"/>
                <a:gd name="T36" fmla="*/ 1822 w 5143"/>
                <a:gd name="T37" fmla="*/ 1579 h 1892"/>
                <a:gd name="T38" fmla="*/ 3436 w 5143"/>
                <a:gd name="T39" fmla="*/ 1579 h 1892"/>
                <a:gd name="T40" fmla="*/ 3124 w 5143"/>
                <a:gd name="T41" fmla="*/ 1892 h 1892"/>
                <a:gd name="T42" fmla="*/ 4202 w 5143"/>
                <a:gd name="T43" fmla="*/ 1892 h 1892"/>
                <a:gd name="T44" fmla="*/ 4516 w 5143"/>
                <a:gd name="T45" fmla="*/ 1579 h 1892"/>
                <a:gd name="T46" fmla="*/ 5143 w 5143"/>
                <a:gd name="T47" fmla="*/ 953 h 1892"/>
                <a:gd name="T48" fmla="*/ 5135 w 5143"/>
                <a:gd name="T49" fmla="*/ 947 h 1892"/>
                <a:gd name="T50" fmla="*/ 5143 w 5143"/>
                <a:gd name="T51" fmla="*/ 940 h 1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43" h="1892">
                  <a:moveTo>
                    <a:pt x="5143" y="940"/>
                  </a:moveTo>
                  <a:lnTo>
                    <a:pt x="4202" y="0"/>
                  </a:lnTo>
                  <a:lnTo>
                    <a:pt x="3124" y="0"/>
                  </a:lnTo>
                  <a:lnTo>
                    <a:pt x="3487" y="364"/>
                  </a:lnTo>
                  <a:lnTo>
                    <a:pt x="0" y="364"/>
                  </a:lnTo>
                  <a:lnTo>
                    <a:pt x="39" y="454"/>
                  </a:lnTo>
                  <a:lnTo>
                    <a:pt x="130" y="623"/>
                  </a:lnTo>
                  <a:lnTo>
                    <a:pt x="238" y="784"/>
                  </a:lnTo>
                  <a:lnTo>
                    <a:pt x="360" y="933"/>
                  </a:lnTo>
                  <a:lnTo>
                    <a:pt x="496" y="1068"/>
                  </a:lnTo>
                  <a:lnTo>
                    <a:pt x="644" y="1190"/>
                  </a:lnTo>
                  <a:lnTo>
                    <a:pt x="805" y="1298"/>
                  </a:lnTo>
                  <a:lnTo>
                    <a:pt x="975" y="1389"/>
                  </a:lnTo>
                  <a:lnTo>
                    <a:pt x="1064" y="1429"/>
                  </a:lnTo>
                  <a:lnTo>
                    <a:pt x="1152" y="1464"/>
                  </a:lnTo>
                  <a:lnTo>
                    <a:pt x="1335" y="1520"/>
                  </a:lnTo>
                  <a:lnTo>
                    <a:pt x="1525" y="1557"/>
                  </a:lnTo>
                  <a:lnTo>
                    <a:pt x="1722" y="1577"/>
                  </a:lnTo>
                  <a:lnTo>
                    <a:pt x="1822" y="1579"/>
                  </a:lnTo>
                  <a:lnTo>
                    <a:pt x="3436" y="1579"/>
                  </a:lnTo>
                  <a:lnTo>
                    <a:pt x="3124" y="1892"/>
                  </a:lnTo>
                  <a:lnTo>
                    <a:pt x="4202" y="1892"/>
                  </a:lnTo>
                  <a:lnTo>
                    <a:pt x="4516" y="1579"/>
                  </a:lnTo>
                  <a:lnTo>
                    <a:pt x="5143" y="953"/>
                  </a:lnTo>
                  <a:lnTo>
                    <a:pt x="5135" y="947"/>
                  </a:lnTo>
                  <a:lnTo>
                    <a:pt x="5143" y="94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0" name="TextBox 39">
            <a:extLst>
              <a:ext uri="{FF2B5EF4-FFF2-40B4-BE49-F238E27FC236}">
                <a16:creationId xmlns:a16="http://schemas.microsoft.com/office/drawing/2014/main" id="{B1E98238-6CC5-4D3F-AFB7-761B4E82A02D}"/>
              </a:ext>
            </a:extLst>
          </p:cNvPr>
          <p:cNvSpPr txBox="1"/>
          <p:nvPr/>
        </p:nvSpPr>
        <p:spPr>
          <a:xfrm>
            <a:off x="9555955" y="1423174"/>
            <a:ext cx="2425344" cy="4500206"/>
          </a:xfrm>
          <a:prstGeom prst="rect">
            <a:avLst/>
          </a:prstGeom>
          <a:noFill/>
        </p:spPr>
        <p:txBody>
          <a:bodyPr wrap="square" lIns="0" rIns="0" rtlCol="0" anchor="b">
            <a:spAutoFit/>
          </a:bodyPr>
          <a:lstStyle/>
          <a:p>
            <a:pPr algn="ctr" rtl="1">
              <a:lnSpc>
                <a:spcPct val="115000"/>
              </a:lnSpc>
              <a:spcAft>
                <a:spcPts val="1000"/>
              </a:spcAft>
            </a:pPr>
            <a:r>
              <a:rPr lang="ar-SA" b="1" dirty="0">
                <a:effectLst/>
                <a:latin typeface="Times New Roman"/>
                <a:ea typeface="Times New Roman"/>
              </a:rPr>
              <a:t>  </a:t>
            </a:r>
            <a:r>
              <a:rPr lang="ar-EG" b="1" dirty="0">
                <a:effectLst/>
                <a:latin typeface="Times New Roman"/>
                <a:ea typeface="Times New Roman"/>
              </a:rPr>
              <a:t>إتاحة مصادر المعلومات التقليدية على نطاق أوسع وتشتمل:</a:t>
            </a:r>
            <a:endParaRPr lang="en-US" b="1" dirty="0">
              <a:effectLst/>
              <a:latin typeface="Times New Roman"/>
              <a:ea typeface="Times New Roman"/>
            </a:endParaRPr>
          </a:p>
          <a:p>
            <a:pPr algn="ctr" rtl="1"/>
            <a:r>
              <a:rPr lang="ar-SA" b="1" dirty="0">
                <a:effectLst/>
                <a:latin typeface="Times New Roman"/>
                <a:ea typeface="Times New Roman"/>
              </a:rPr>
              <a:t> * </a:t>
            </a:r>
            <a:r>
              <a:rPr lang="ar-EG" b="1" dirty="0">
                <a:effectLst/>
                <a:latin typeface="Times New Roman"/>
                <a:ea typeface="Times New Roman"/>
              </a:rPr>
              <a:t>إتاحة الخدمة المكتبية 24 ساعة أو 7 أيام متواصلة</a:t>
            </a:r>
            <a:endParaRPr lang="en-US" b="1" dirty="0">
              <a:effectLst/>
              <a:latin typeface="Times New Roman"/>
              <a:ea typeface="Times New Roman"/>
            </a:endParaRPr>
          </a:p>
          <a:p>
            <a:pPr algn="ctr" rtl="1"/>
            <a:r>
              <a:rPr lang="ar-SA" b="1" dirty="0">
                <a:effectLst/>
                <a:latin typeface="Times New Roman"/>
                <a:ea typeface="Times New Roman"/>
              </a:rPr>
              <a:t> *</a:t>
            </a:r>
            <a:r>
              <a:rPr lang="ar-EG" b="1" dirty="0">
                <a:effectLst/>
                <a:latin typeface="Times New Roman"/>
                <a:ea typeface="Times New Roman"/>
              </a:rPr>
              <a:t>إتاحة دون التقيد بالموقع الجغرافي.</a:t>
            </a:r>
            <a:endParaRPr lang="en-US" b="1" dirty="0">
              <a:effectLst/>
              <a:latin typeface="Times New Roman"/>
              <a:ea typeface="Times New Roman"/>
            </a:endParaRPr>
          </a:p>
          <a:p>
            <a:pPr algn="ctr" rtl="1"/>
            <a:r>
              <a:rPr lang="ar-SA" b="1" dirty="0">
                <a:effectLst/>
                <a:latin typeface="Times New Roman"/>
                <a:ea typeface="Times New Roman"/>
              </a:rPr>
              <a:t> *</a:t>
            </a:r>
            <a:r>
              <a:rPr lang="ar-EG" b="1" dirty="0">
                <a:effectLst/>
                <a:latin typeface="Times New Roman"/>
                <a:ea typeface="Times New Roman"/>
              </a:rPr>
              <a:t>إنتاج أشكال مختلفة من الملفات للمصدر الواحد.</a:t>
            </a:r>
            <a:endParaRPr lang="en-US" b="1" dirty="0">
              <a:effectLst/>
              <a:latin typeface="Times New Roman"/>
              <a:ea typeface="Times New Roman"/>
            </a:endParaRPr>
          </a:p>
          <a:p>
            <a:pPr algn="ctr" rtl="1"/>
            <a:r>
              <a:rPr lang="ar-SA" b="1" dirty="0">
                <a:effectLst/>
                <a:latin typeface="Times New Roman"/>
                <a:ea typeface="Times New Roman"/>
              </a:rPr>
              <a:t>   *</a:t>
            </a:r>
            <a:r>
              <a:rPr lang="ar-EG" b="1" dirty="0">
                <a:effectLst/>
                <a:latin typeface="Times New Roman"/>
                <a:ea typeface="Times New Roman"/>
              </a:rPr>
              <a:t>توصيل المعلومات للمستفيد دون التدخل البشري.</a:t>
            </a:r>
            <a:endParaRPr lang="en-US" b="1" dirty="0">
              <a:effectLst/>
              <a:latin typeface="Times New Roman"/>
              <a:ea typeface="Times New Roman"/>
            </a:endParaRPr>
          </a:p>
          <a:p>
            <a:pPr algn="ctr" rtl="1"/>
            <a:r>
              <a:rPr lang="ar-SA" b="1" dirty="0">
                <a:effectLst/>
                <a:latin typeface="Times New Roman"/>
                <a:ea typeface="Times New Roman"/>
              </a:rPr>
              <a:t> * </a:t>
            </a:r>
            <a:r>
              <a:rPr lang="ar-EG" b="1" dirty="0">
                <a:effectLst/>
                <a:latin typeface="Times New Roman"/>
                <a:ea typeface="Times New Roman"/>
              </a:rPr>
              <a:t>تغيير استخدام الأشكال المتهالكة والتالفة لمحتويات المكتبات التقليدية.</a:t>
            </a:r>
            <a:endParaRPr lang="en-US" b="1" dirty="0">
              <a:effectLst/>
              <a:latin typeface="Times New Roman"/>
              <a:ea typeface="Times New Roman"/>
            </a:endParaRPr>
          </a:p>
          <a:p>
            <a:pPr algn="ctr" rtl="1"/>
            <a:r>
              <a:rPr lang="ar-SA" b="1" dirty="0">
                <a:effectLst/>
                <a:latin typeface="Times New Roman"/>
                <a:ea typeface="Times New Roman"/>
              </a:rPr>
              <a:t>*  </a:t>
            </a:r>
            <a:r>
              <a:rPr lang="ar-EG" b="1" dirty="0">
                <a:effectLst/>
                <a:latin typeface="Times New Roman"/>
                <a:ea typeface="Times New Roman"/>
              </a:rPr>
              <a:t>المشاركة في الموارد.</a:t>
            </a:r>
            <a:endParaRPr lang="en-US" b="1" dirty="0">
              <a:effectLst/>
              <a:latin typeface="Times New Roman"/>
              <a:ea typeface="Times New Roman"/>
            </a:endParaRPr>
          </a:p>
        </p:txBody>
      </p:sp>
      <p:sp>
        <p:nvSpPr>
          <p:cNvPr id="37" name="TextBox 82">
            <a:extLst>
              <a:ext uri="{FF2B5EF4-FFF2-40B4-BE49-F238E27FC236}">
                <a16:creationId xmlns:a16="http://schemas.microsoft.com/office/drawing/2014/main" id="{54D9F098-0F91-404F-AB3F-4D7E593B0D54}"/>
              </a:ext>
            </a:extLst>
          </p:cNvPr>
          <p:cNvSpPr txBox="1"/>
          <p:nvPr/>
        </p:nvSpPr>
        <p:spPr>
          <a:xfrm>
            <a:off x="4721210" y="5030468"/>
            <a:ext cx="3760860" cy="1015663"/>
          </a:xfrm>
          <a:prstGeom prst="rect">
            <a:avLst/>
          </a:prstGeom>
          <a:noFill/>
        </p:spPr>
        <p:txBody>
          <a:bodyPr wrap="square" lIns="0" rIns="0" rtlCol="0" anchor="t">
            <a:spAutoFit/>
          </a:bodyPr>
          <a:lstStyle/>
          <a:p>
            <a:pPr marL="685800" algn="ctr" rtl="1"/>
            <a:r>
              <a:rPr lang="ar-SA" sz="2000" b="1" dirty="0">
                <a:effectLst/>
                <a:latin typeface="Times New Roman"/>
                <a:ea typeface="Times New Roman"/>
              </a:rPr>
              <a:t> </a:t>
            </a:r>
            <a:r>
              <a:rPr lang="ar-EG" sz="2000" b="1" dirty="0">
                <a:effectLst/>
                <a:latin typeface="Times New Roman"/>
                <a:ea typeface="Times New Roman"/>
              </a:rPr>
              <a:t>صيانة وحفظ المجموعات </a:t>
            </a:r>
            <a:r>
              <a:rPr lang="en-US" sz="2000" b="1" dirty="0">
                <a:effectLst/>
                <a:latin typeface="Times New Roman"/>
                <a:ea typeface="Times New Roman"/>
              </a:rPr>
              <a:t>Preservation</a:t>
            </a:r>
            <a:r>
              <a:rPr lang="ar-EG" sz="2000" b="1" dirty="0">
                <a:effectLst/>
                <a:latin typeface="Times New Roman"/>
                <a:ea typeface="Times New Roman"/>
              </a:rPr>
              <a:t> ضد التلف والكوارث والفقد.</a:t>
            </a:r>
            <a:endParaRPr lang="en-US" sz="2000" b="1" dirty="0">
              <a:effectLst/>
              <a:latin typeface="Times New Roman"/>
              <a:ea typeface="Times New Roman"/>
            </a:endParaRPr>
          </a:p>
        </p:txBody>
      </p:sp>
      <p:sp>
        <p:nvSpPr>
          <p:cNvPr id="42" name="Rectangle 19">
            <a:extLst>
              <a:ext uri="{FF2B5EF4-FFF2-40B4-BE49-F238E27FC236}">
                <a16:creationId xmlns:a16="http://schemas.microsoft.com/office/drawing/2014/main" id="{AFA4277D-537D-4C7F-874F-E128CBEA7B62}"/>
              </a:ext>
            </a:extLst>
          </p:cNvPr>
          <p:cNvSpPr/>
          <p:nvPr/>
        </p:nvSpPr>
        <p:spPr>
          <a:xfrm>
            <a:off x="8797822" y="2713087"/>
            <a:ext cx="509951" cy="707886"/>
          </a:xfrm>
          <a:prstGeom prst="rect">
            <a:avLst/>
          </a:prstGeom>
        </p:spPr>
        <p:txBody>
          <a:bodyPr wrap="square">
            <a:spAutoFit/>
          </a:bodyPr>
          <a:lstStyle/>
          <a:p>
            <a:pPr algn="ctr" rtl="1" eaLnBrk="1" fontAlgn="auto" hangingPunct="1">
              <a:spcBef>
                <a:spcPts val="0"/>
              </a:spcBef>
              <a:spcAft>
                <a:spcPts val="0"/>
              </a:spcAft>
            </a:pPr>
            <a:r>
              <a:rPr lang="ar-SA" sz="4000" b="1" dirty="0">
                <a:latin typeface="Calibri" panose="020F0502020204030204"/>
              </a:rPr>
              <a:t>1</a:t>
            </a:r>
            <a:endParaRPr lang="en-US" dirty="0">
              <a:latin typeface="Calibri" panose="020F0502020204030204"/>
            </a:endParaRPr>
          </a:p>
        </p:txBody>
      </p:sp>
      <p:sp>
        <p:nvSpPr>
          <p:cNvPr id="43" name="Rectangle 19">
            <a:extLst>
              <a:ext uri="{FF2B5EF4-FFF2-40B4-BE49-F238E27FC236}">
                <a16:creationId xmlns:a16="http://schemas.microsoft.com/office/drawing/2014/main" id="{AFA4277D-537D-4C7F-874F-E128CBEA7B62}"/>
              </a:ext>
            </a:extLst>
          </p:cNvPr>
          <p:cNvSpPr/>
          <p:nvPr/>
        </p:nvSpPr>
        <p:spPr>
          <a:xfrm>
            <a:off x="5963259" y="3952226"/>
            <a:ext cx="509951" cy="707886"/>
          </a:xfrm>
          <a:prstGeom prst="rect">
            <a:avLst/>
          </a:prstGeom>
        </p:spPr>
        <p:txBody>
          <a:bodyPr wrap="square">
            <a:spAutoFit/>
          </a:bodyPr>
          <a:lstStyle/>
          <a:p>
            <a:pPr algn="ctr" rtl="1" eaLnBrk="1" fontAlgn="auto" hangingPunct="1">
              <a:spcBef>
                <a:spcPts val="0"/>
              </a:spcBef>
              <a:spcAft>
                <a:spcPts val="0"/>
              </a:spcAft>
            </a:pPr>
            <a:r>
              <a:rPr lang="ar-SA" sz="4000" b="1" dirty="0">
                <a:latin typeface="Calibri" panose="020F0502020204030204"/>
              </a:rPr>
              <a:t>2</a:t>
            </a:r>
            <a:endParaRPr lang="en-US" dirty="0">
              <a:latin typeface="Calibri" panose="020F0502020204030204"/>
            </a:endParaRPr>
          </a:p>
        </p:txBody>
      </p:sp>
      <p:sp>
        <p:nvSpPr>
          <p:cNvPr id="44" name="Rectangle 19">
            <a:extLst>
              <a:ext uri="{FF2B5EF4-FFF2-40B4-BE49-F238E27FC236}">
                <a16:creationId xmlns:a16="http://schemas.microsoft.com/office/drawing/2014/main" id="{AFA4277D-537D-4C7F-874F-E128CBEA7B62}"/>
              </a:ext>
            </a:extLst>
          </p:cNvPr>
          <p:cNvSpPr/>
          <p:nvPr/>
        </p:nvSpPr>
        <p:spPr>
          <a:xfrm>
            <a:off x="3140323" y="2662287"/>
            <a:ext cx="509951" cy="707886"/>
          </a:xfrm>
          <a:prstGeom prst="rect">
            <a:avLst/>
          </a:prstGeom>
        </p:spPr>
        <p:txBody>
          <a:bodyPr wrap="square">
            <a:spAutoFit/>
          </a:bodyPr>
          <a:lstStyle/>
          <a:p>
            <a:pPr algn="ctr" rtl="1" eaLnBrk="1" fontAlgn="auto" hangingPunct="1">
              <a:spcBef>
                <a:spcPts val="0"/>
              </a:spcBef>
              <a:spcAft>
                <a:spcPts val="0"/>
              </a:spcAft>
            </a:pPr>
            <a:r>
              <a:rPr lang="ar-SA" sz="4000" b="1" dirty="0">
                <a:latin typeface="Calibri" panose="020F0502020204030204"/>
              </a:rPr>
              <a:t>3</a:t>
            </a:r>
            <a:endParaRPr lang="en-US" dirty="0">
              <a:latin typeface="Calibri" panose="020F0502020204030204"/>
            </a:endParaRPr>
          </a:p>
        </p:txBody>
      </p:sp>
      <p:sp>
        <p:nvSpPr>
          <p:cNvPr id="45" name="مستطيل 44"/>
          <p:cNvSpPr/>
          <p:nvPr/>
        </p:nvSpPr>
        <p:spPr>
          <a:xfrm>
            <a:off x="4020855" y="78663"/>
            <a:ext cx="4150290" cy="923330"/>
          </a:xfrm>
          <a:prstGeom prst="rect">
            <a:avLst/>
          </a:prstGeom>
        </p:spPr>
        <p:txBody>
          <a:bodyPr wrap="square">
            <a:spAutoFit/>
          </a:bodyPr>
          <a:lstStyle/>
          <a:p>
            <a:pPr algn="ctr" rtl="1"/>
            <a:r>
              <a:rPr lang="ar-EG" sz="3600" b="1" i="0" dirty="0">
                <a:solidFill>
                  <a:srgbClr val="FF0000"/>
                </a:solidFill>
                <a:effectLst/>
                <a:latin typeface="Verdana"/>
              </a:rPr>
              <a:t>أهداف رقمنة المكتبات</a:t>
            </a:r>
          </a:p>
          <a:p>
            <a:endParaRPr lang="ar-SA" dirty="0"/>
          </a:p>
        </p:txBody>
      </p:sp>
      <p:sp>
        <p:nvSpPr>
          <p:cNvPr id="46" name="مربع نص 45"/>
          <p:cNvSpPr txBox="1"/>
          <p:nvPr/>
        </p:nvSpPr>
        <p:spPr>
          <a:xfrm>
            <a:off x="975518" y="1417538"/>
            <a:ext cx="2233755" cy="3847207"/>
          </a:xfrm>
          <a:prstGeom prst="rect">
            <a:avLst/>
          </a:prstGeom>
          <a:noFill/>
        </p:spPr>
        <p:txBody>
          <a:bodyPr wrap="square" rtlCol="1">
            <a:spAutoFit/>
          </a:bodyPr>
          <a:lstStyle/>
          <a:p>
            <a:pPr marL="685800" algn="ctr" rtl="1"/>
            <a:r>
              <a:rPr lang="ar-EG" b="1" dirty="0">
                <a:effectLst/>
                <a:latin typeface="Times New Roman"/>
                <a:ea typeface="Times New Roman"/>
              </a:rPr>
              <a:t>الربح المادي من خلال بيع المنتج الرقمي على أقراص ليزر أو إتاحته علي الشبكة، ولا يقصد بالربح هنا الاتجار بقدر ما هو الحصول علي عائد مادي يغطي هامشاً من التكلفة لضمان استمرار العمليات.</a:t>
            </a:r>
            <a:endParaRPr lang="en-US" sz="2800" b="1" dirty="0">
              <a:effectLst/>
              <a:latin typeface="Times New Roman"/>
              <a:ea typeface="Times New Roman"/>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 calcmode="lin" valueType="num">
                                      <p:cBhvr additive="base">
                                        <p:cTn id="19"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3">
                                            <p:txEl>
                                              <p:pRg st="0" end="0"/>
                                            </p:txEl>
                                          </p:spTgt>
                                        </p:tgtEl>
                                        <p:attrNameLst>
                                          <p:attrName>style.visibility</p:attrName>
                                        </p:attrNameLst>
                                      </p:cBhvr>
                                      <p:to>
                                        <p:strVal val="visible"/>
                                      </p:to>
                                    </p:set>
                                    <p:anim calcmode="lin" valueType="num">
                                      <p:cBhvr additive="base">
                                        <p:cTn id="31"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4">
                                            <p:txEl>
                                              <p:pRg st="0" end="0"/>
                                            </p:txEl>
                                          </p:spTgt>
                                        </p:tgtEl>
                                        <p:attrNameLst>
                                          <p:attrName>style.visibility</p:attrName>
                                        </p:attrNameLst>
                                      </p:cBhvr>
                                      <p:to>
                                        <p:strVal val="visible"/>
                                      </p:to>
                                    </p:set>
                                    <p:anim calcmode="lin" valueType="num">
                                      <p:cBhvr additive="base">
                                        <p:cTn id="43"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7" grpId="0"/>
      <p:bldP spid="45"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a:xfrm>
            <a:off x="-1051213" y="41792"/>
            <a:ext cx="5370877" cy="739056"/>
          </a:xfrm>
        </p:spPr>
        <p:txBody>
          <a:bodyPr>
            <a:noAutofit/>
          </a:bodyPr>
          <a:lstStyle/>
          <a:p>
            <a:pPr algn="r" rtl="1"/>
            <a:r>
              <a:rPr lang="ar-EG" dirty="0">
                <a:solidFill>
                  <a:srgbClr val="FF0000"/>
                </a:solidFill>
              </a:rPr>
              <a:t>مميزات المكتبات </a:t>
            </a:r>
            <a:r>
              <a:rPr lang="ar-SA" dirty="0">
                <a:solidFill>
                  <a:srgbClr val="FF0000"/>
                </a:solidFill>
              </a:rPr>
              <a:t>الرقمية</a:t>
            </a:r>
            <a:r>
              <a:rPr lang="ar-EG" dirty="0">
                <a:solidFill>
                  <a:srgbClr val="FF0000"/>
                </a:solidFill>
              </a:rPr>
              <a:t/>
            </a:r>
            <a:br>
              <a:rPr lang="ar-EG" dirty="0">
                <a:solidFill>
                  <a:srgbClr val="FF0000"/>
                </a:solidFill>
              </a:rPr>
            </a:br>
            <a:r>
              <a:rPr lang="ar-EG" dirty="0">
                <a:solidFill>
                  <a:srgbClr val="FF0000"/>
                </a:solidFill>
              </a:rPr>
              <a:t/>
            </a:r>
            <a:br>
              <a:rPr lang="ar-EG" dirty="0">
                <a:solidFill>
                  <a:srgbClr val="FF0000"/>
                </a:solidFill>
              </a:rPr>
            </a:br>
            <a:endParaRPr lang="en-US" dirty="0">
              <a:solidFill>
                <a:srgbClr val="FF0000"/>
              </a:solidFill>
            </a:endParaRPr>
          </a:p>
        </p:txBody>
      </p:sp>
      <p:grpSp>
        <p:nvGrpSpPr>
          <p:cNvPr id="55" name="مجموعة 54"/>
          <p:cNvGrpSpPr/>
          <p:nvPr/>
        </p:nvGrpSpPr>
        <p:grpSpPr>
          <a:xfrm rot="1823669">
            <a:off x="4315711" y="1047910"/>
            <a:ext cx="3136147" cy="2260799"/>
            <a:chOff x="4436501" y="1460720"/>
            <a:chExt cx="6231499" cy="4707472"/>
          </a:xfrm>
        </p:grpSpPr>
        <p:grpSp>
          <p:nvGrpSpPr>
            <p:cNvPr id="56" name="Group 4">
              <a:extLst>
                <a:ext uri="{FF2B5EF4-FFF2-40B4-BE49-F238E27FC236}">
                  <a16:creationId xmlns:a16="http://schemas.microsoft.com/office/drawing/2014/main" id="{D93968FF-BAC2-4E0B-974E-DF97394C6D57}"/>
                </a:ext>
              </a:extLst>
            </p:cNvPr>
            <p:cNvGrpSpPr/>
            <p:nvPr/>
          </p:nvGrpSpPr>
          <p:grpSpPr>
            <a:xfrm>
              <a:off x="4436501" y="1460720"/>
              <a:ext cx="2630620" cy="3747921"/>
              <a:chOff x="3230770" y="1494639"/>
              <a:chExt cx="2080023" cy="2963469"/>
            </a:xfrm>
          </p:grpSpPr>
          <p:sp>
            <p:nvSpPr>
              <p:cNvPr id="58" name="Freeform 5">
                <a:extLst>
                  <a:ext uri="{FF2B5EF4-FFF2-40B4-BE49-F238E27FC236}">
                    <a16:creationId xmlns:a16="http://schemas.microsoft.com/office/drawing/2014/main" id="{0BFF871F-F4CD-4396-8297-A61796AD85E7}"/>
                  </a:ext>
                </a:extLst>
              </p:cNvPr>
              <p:cNvSpPr>
                <a:spLocks/>
              </p:cNvSpPr>
              <p:nvPr/>
            </p:nvSpPr>
            <p:spPr bwMode="auto">
              <a:xfrm flipH="1">
                <a:off x="4117786" y="2719794"/>
                <a:ext cx="544116" cy="351235"/>
              </a:xfrm>
              <a:custGeom>
                <a:avLst/>
                <a:gdLst/>
                <a:ahLst/>
                <a:cxnLst>
                  <a:cxn ang="0">
                    <a:pos x="474" y="335"/>
                  </a:cxn>
                  <a:cxn ang="0">
                    <a:pos x="525" y="323"/>
                  </a:cxn>
                  <a:cxn ang="0">
                    <a:pos x="512" y="270"/>
                  </a:cxn>
                  <a:cxn ang="0">
                    <a:pos x="61" y="10"/>
                  </a:cxn>
                  <a:cxn ang="0">
                    <a:pos x="11" y="22"/>
                  </a:cxn>
                  <a:cxn ang="0">
                    <a:pos x="23" y="75"/>
                  </a:cxn>
                  <a:cxn ang="0">
                    <a:pos x="474" y="335"/>
                  </a:cxn>
                </a:cxnLst>
                <a:rect l="0" t="0" r="r" b="b"/>
                <a:pathLst>
                  <a:path w="535" h="345">
                    <a:moveTo>
                      <a:pt x="474" y="335"/>
                    </a:moveTo>
                    <a:cubicBezTo>
                      <a:pt x="492" y="345"/>
                      <a:pt x="514" y="341"/>
                      <a:pt x="525" y="323"/>
                    </a:cubicBezTo>
                    <a:cubicBezTo>
                      <a:pt x="535" y="305"/>
                      <a:pt x="530" y="281"/>
                      <a:pt x="512" y="270"/>
                    </a:cubicBezTo>
                    <a:cubicBezTo>
                      <a:pt x="61" y="10"/>
                      <a:pt x="61" y="10"/>
                      <a:pt x="61" y="10"/>
                    </a:cubicBezTo>
                    <a:cubicBezTo>
                      <a:pt x="43" y="0"/>
                      <a:pt x="21" y="5"/>
                      <a:pt x="11" y="22"/>
                    </a:cubicBezTo>
                    <a:cubicBezTo>
                      <a:pt x="0" y="40"/>
                      <a:pt x="5" y="64"/>
                      <a:pt x="23" y="75"/>
                    </a:cubicBezTo>
                    <a:lnTo>
                      <a:pt x="474" y="335"/>
                    </a:lnTo>
                    <a:close/>
                  </a:path>
                </a:pathLst>
              </a:custGeom>
              <a:solidFill>
                <a:srgbClr val="ED7D31">
                  <a:lumMod val="50000"/>
                </a:srgbClr>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Freeform 6">
                <a:extLst>
                  <a:ext uri="{FF2B5EF4-FFF2-40B4-BE49-F238E27FC236}">
                    <a16:creationId xmlns:a16="http://schemas.microsoft.com/office/drawing/2014/main" id="{BF2156CE-41E8-4B09-A489-1F4870335107}"/>
                  </a:ext>
                </a:extLst>
              </p:cNvPr>
              <p:cNvSpPr>
                <a:spLocks/>
              </p:cNvSpPr>
              <p:nvPr/>
            </p:nvSpPr>
            <p:spPr bwMode="auto">
              <a:xfrm flipH="1">
                <a:off x="4174936" y="2817425"/>
                <a:ext cx="544116" cy="351235"/>
              </a:xfrm>
              <a:custGeom>
                <a:avLst/>
                <a:gdLst/>
                <a:ahLst/>
                <a:cxnLst>
                  <a:cxn ang="0">
                    <a:pos x="24" y="76"/>
                  </a:cxn>
                  <a:cxn ang="0">
                    <a:pos x="474" y="336"/>
                  </a:cxn>
                  <a:cxn ang="0">
                    <a:pos x="525" y="323"/>
                  </a:cxn>
                  <a:cxn ang="0">
                    <a:pos x="512" y="271"/>
                  </a:cxn>
                  <a:cxn ang="0">
                    <a:pos x="61" y="11"/>
                  </a:cxn>
                  <a:cxn ang="0">
                    <a:pos x="11" y="23"/>
                  </a:cxn>
                  <a:cxn ang="0">
                    <a:pos x="24" y="76"/>
                  </a:cxn>
                </a:cxnLst>
                <a:rect l="0" t="0" r="r" b="b"/>
                <a:pathLst>
                  <a:path w="535" h="346">
                    <a:moveTo>
                      <a:pt x="24" y="76"/>
                    </a:moveTo>
                    <a:cubicBezTo>
                      <a:pt x="474" y="336"/>
                      <a:pt x="474" y="336"/>
                      <a:pt x="474" y="336"/>
                    </a:cubicBezTo>
                    <a:cubicBezTo>
                      <a:pt x="492" y="346"/>
                      <a:pt x="514" y="341"/>
                      <a:pt x="525" y="323"/>
                    </a:cubicBezTo>
                    <a:cubicBezTo>
                      <a:pt x="535" y="306"/>
                      <a:pt x="530" y="281"/>
                      <a:pt x="512" y="271"/>
                    </a:cubicBezTo>
                    <a:cubicBezTo>
                      <a:pt x="61" y="11"/>
                      <a:pt x="61" y="11"/>
                      <a:pt x="61" y="11"/>
                    </a:cubicBezTo>
                    <a:cubicBezTo>
                      <a:pt x="43" y="0"/>
                      <a:pt x="21" y="5"/>
                      <a:pt x="11" y="23"/>
                    </a:cubicBezTo>
                    <a:cubicBezTo>
                      <a:pt x="0" y="41"/>
                      <a:pt x="6" y="65"/>
                      <a:pt x="24" y="76"/>
                    </a:cubicBezTo>
                    <a:close/>
                  </a:path>
                </a:pathLst>
              </a:custGeom>
              <a:solidFill>
                <a:srgbClr val="ED7D31">
                  <a:lumMod val="50000"/>
                </a:srgbClr>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Freeform 7">
                <a:extLst>
                  <a:ext uri="{FF2B5EF4-FFF2-40B4-BE49-F238E27FC236}">
                    <a16:creationId xmlns:a16="http://schemas.microsoft.com/office/drawing/2014/main" id="{19825E34-DDDF-4AE8-8180-D2A926F082E0}"/>
                  </a:ext>
                </a:extLst>
              </p:cNvPr>
              <p:cNvSpPr>
                <a:spLocks noEditPoints="1"/>
              </p:cNvSpPr>
              <p:nvPr/>
            </p:nvSpPr>
            <p:spPr bwMode="auto">
              <a:xfrm flipH="1">
                <a:off x="4222561" y="2916247"/>
                <a:ext cx="1088232" cy="1541861"/>
              </a:xfrm>
              <a:custGeom>
                <a:avLst/>
                <a:gdLst/>
                <a:ahLst/>
                <a:cxnLst>
                  <a:cxn ang="0">
                    <a:pos x="1068" y="298"/>
                  </a:cxn>
                  <a:cxn ang="0">
                    <a:pos x="1058" y="284"/>
                  </a:cxn>
                  <a:cxn ang="0">
                    <a:pos x="1038" y="271"/>
                  </a:cxn>
                  <a:cxn ang="0">
                    <a:pos x="587" y="11"/>
                  </a:cxn>
                  <a:cxn ang="0">
                    <a:pos x="567" y="3"/>
                  </a:cxn>
                  <a:cxn ang="0">
                    <a:pos x="536" y="17"/>
                  </a:cxn>
                  <a:cxn ang="0">
                    <a:pos x="24" y="903"/>
                  </a:cxn>
                  <a:cxn ang="0">
                    <a:pos x="24" y="903"/>
                  </a:cxn>
                  <a:cxn ang="0">
                    <a:pos x="1" y="1456"/>
                  </a:cxn>
                  <a:cxn ang="0">
                    <a:pos x="29" y="1507"/>
                  </a:cxn>
                  <a:cxn ang="0">
                    <a:pos x="87" y="1506"/>
                  </a:cxn>
                  <a:cxn ang="0">
                    <a:pos x="554" y="1209"/>
                  </a:cxn>
                  <a:cxn ang="0">
                    <a:pos x="554" y="1209"/>
                  </a:cxn>
                  <a:cxn ang="0">
                    <a:pos x="1066" y="323"/>
                  </a:cxn>
                  <a:cxn ang="0">
                    <a:pos x="1069" y="304"/>
                  </a:cxn>
                  <a:cxn ang="0">
                    <a:pos x="1068" y="298"/>
                  </a:cxn>
                  <a:cxn ang="0">
                    <a:pos x="509" y="1167"/>
                  </a:cxn>
                  <a:cxn ang="0">
                    <a:pos x="509" y="1167"/>
                  </a:cxn>
                  <a:cxn ang="0">
                    <a:pos x="195" y="1367"/>
                  </a:cxn>
                  <a:cxn ang="0">
                    <a:pos x="194" y="1366"/>
                  </a:cxn>
                  <a:cxn ang="0">
                    <a:pos x="142" y="1310"/>
                  </a:cxn>
                  <a:cxn ang="0">
                    <a:pos x="68" y="1289"/>
                  </a:cxn>
                  <a:cxn ang="0">
                    <a:pos x="68" y="1289"/>
                  </a:cxn>
                  <a:cxn ang="0">
                    <a:pos x="83" y="921"/>
                  </a:cxn>
                  <a:cxn ang="0">
                    <a:pos x="83" y="921"/>
                  </a:cxn>
                  <a:cxn ang="0">
                    <a:pos x="87" y="914"/>
                  </a:cxn>
                  <a:cxn ang="0">
                    <a:pos x="87" y="914"/>
                  </a:cxn>
                  <a:cxn ang="0">
                    <a:pos x="229" y="896"/>
                  </a:cxn>
                  <a:cxn ang="0">
                    <a:pos x="237" y="898"/>
                  </a:cxn>
                  <a:cxn ang="0">
                    <a:pos x="241" y="905"/>
                  </a:cxn>
                  <a:cxn ang="0">
                    <a:pos x="255" y="1023"/>
                  </a:cxn>
                  <a:cxn ang="0">
                    <a:pos x="281" y="1063"/>
                  </a:cxn>
                  <a:cxn ang="0">
                    <a:pos x="281" y="1063"/>
                  </a:cxn>
                  <a:cxn ang="0">
                    <a:pos x="328" y="1067"/>
                  </a:cxn>
                  <a:cxn ang="0">
                    <a:pos x="446" y="1021"/>
                  </a:cxn>
                  <a:cxn ang="0">
                    <a:pos x="457" y="1025"/>
                  </a:cxn>
                  <a:cxn ang="0">
                    <a:pos x="513" y="1161"/>
                  </a:cxn>
                  <a:cxn ang="0">
                    <a:pos x="513" y="1161"/>
                  </a:cxn>
                  <a:cxn ang="0">
                    <a:pos x="509" y="1167"/>
                  </a:cxn>
                  <a:cxn ang="0">
                    <a:pos x="538" y="1117"/>
                  </a:cxn>
                  <a:cxn ang="0">
                    <a:pos x="538" y="1117"/>
                  </a:cxn>
                  <a:cxn ang="0">
                    <a:pos x="494" y="1010"/>
                  </a:cxn>
                  <a:cxn ang="0">
                    <a:pos x="432" y="984"/>
                  </a:cxn>
                  <a:cxn ang="0">
                    <a:pos x="314" y="1030"/>
                  </a:cxn>
                  <a:cxn ang="0">
                    <a:pos x="301" y="1029"/>
                  </a:cxn>
                  <a:cxn ang="0">
                    <a:pos x="294" y="1018"/>
                  </a:cxn>
                  <a:cxn ang="0">
                    <a:pos x="280" y="901"/>
                  </a:cxn>
                  <a:cxn ang="0">
                    <a:pos x="267" y="872"/>
                  </a:cxn>
                  <a:cxn ang="0">
                    <a:pos x="224" y="856"/>
                  </a:cxn>
                  <a:cxn ang="0">
                    <a:pos x="113" y="871"/>
                  </a:cxn>
                  <a:cxn ang="0">
                    <a:pos x="112" y="870"/>
                  </a:cxn>
                  <a:cxn ang="0">
                    <a:pos x="566" y="85"/>
                  </a:cxn>
                  <a:cxn ang="0">
                    <a:pos x="566" y="85"/>
                  </a:cxn>
                  <a:cxn ang="0">
                    <a:pos x="992" y="331"/>
                  </a:cxn>
                  <a:cxn ang="0">
                    <a:pos x="992" y="331"/>
                  </a:cxn>
                  <a:cxn ang="0">
                    <a:pos x="538" y="1117"/>
                  </a:cxn>
                </a:cxnLst>
                <a:rect l="0" t="0" r="r" b="b"/>
                <a:pathLst>
                  <a:path w="1070" h="1517">
                    <a:moveTo>
                      <a:pt x="1068" y="298"/>
                    </a:moveTo>
                    <a:cubicBezTo>
                      <a:pt x="1066" y="293"/>
                      <a:pt x="1063" y="288"/>
                      <a:pt x="1058" y="284"/>
                    </a:cubicBezTo>
                    <a:cubicBezTo>
                      <a:pt x="1053" y="280"/>
                      <a:pt x="1046" y="275"/>
                      <a:pt x="1038" y="271"/>
                    </a:cubicBezTo>
                    <a:cubicBezTo>
                      <a:pt x="587" y="11"/>
                      <a:pt x="587" y="11"/>
                      <a:pt x="587" y="11"/>
                    </a:cubicBezTo>
                    <a:cubicBezTo>
                      <a:pt x="580" y="6"/>
                      <a:pt x="573" y="4"/>
                      <a:pt x="567" y="3"/>
                    </a:cubicBezTo>
                    <a:cubicBezTo>
                      <a:pt x="555" y="0"/>
                      <a:pt x="542" y="6"/>
                      <a:pt x="536" y="17"/>
                    </a:cubicBezTo>
                    <a:cubicBezTo>
                      <a:pt x="24" y="903"/>
                      <a:pt x="24" y="903"/>
                      <a:pt x="24" y="903"/>
                    </a:cubicBezTo>
                    <a:cubicBezTo>
                      <a:pt x="24" y="903"/>
                      <a:pt x="24" y="903"/>
                      <a:pt x="24" y="903"/>
                    </a:cubicBezTo>
                    <a:cubicBezTo>
                      <a:pt x="1" y="1456"/>
                      <a:pt x="1" y="1456"/>
                      <a:pt x="1" y="1456"/>
                    </a:cubicBezTo>
                    <a:cubicBezTo>
                      <a:pt x="0" y="1477"/>
                      <a:pt x="11" y="1496"/>
                      <a:pt x="29" y="1507"/>
                    </a:cubicBezTo>
                    <a:cubicBezTo>
                      <a:pt x="47" y="1517"/>
                      <a:pt x="70" y="1517"/>
                      <a:pt x="87" y="1506"/>
                    </a:cubicBezTo>
                    <a:cubicBezTo>
                      <a:pt x="554" y="1209"/>
                      <a:pt x="554" y="1209"/>
                      <a:pt x="554" y="1209"/>
                    </a:cubicBezTo>
                    <a:cubicBezTo>
                      <a:pt x="554" y="1209"/>
                      <a:pt x="554" y="1209"/>
                      <a:pt x="554" y="1209"/>
                    </a:cubicBezTo>
                    <a:cubicBezTo>
                      <a:pt x="1066" y="323"/>
                      <a:pt x="1066" y="323"/>
                      <a:pt x="1066" y="323"/>
                    </a:cubicBezTo>
                    <a:cubicBezTo>
                      <a:pt x="1069" y="317"/>
                      <a:pt x="1070" y="311"/>
                      <a:pt x="1069" y="304"/>
                    </a:cubicBezTo>
                    <a:cubicBezTo>
                      <a:pt x="1069" y="302"/>
                      <a:pt x="1069" y="300"/>
                      <a:pt x="1068" y="298"/>
                    </a:cubicBezTo>
                    <a:close/>
                    <a:moveTo>
                      <a:pt x="509" y="1167"/>
                    </a:moveTo>
                    <a:cubicBezTo>
                      <a:pt x="509" y="1167"/>
                      <a:pt x="509" y="1167"/>
                      <a:pt x="509" y="1167"/>
                    </a:cubicBezTo>
                    <a:cubicBezTo>
                      <a:pt x="195" y="1367"/>
                      <a:pt x="195" y="1367"/>
                      <a:pt x="195" y="1367"/>
                    </a:cubicBezTo>
                    <a:cubicBezTo>
                      <a:pt x="194" y="1366"/>
                      <a:pt x="194" y="1366"/>
                      <a:pt x="194" y="1366"/>
                    </a:cubicBezTo>
                    <a:cubicBezTo>
                      <a:pt x="179" y="1342"/>
                      <a:pt x="158" y="1320"/>
                      <a:pt x="142" y="1310"/>
                    </a:cubicBezTo>
                    <a:cubicBezTo>
                      <a:pt x="124" y="1300"/>
                      <a:pt x="95" y="1292"/>
                      <a:pt x="68" y="1289"/>
                    </a:cubicBezTo>
                    <a:cubicBezTo>
                      <a:pt x="68" y="1289"/>
                      <a:pt x="68" y="1289"/>
                      <a:pt x="68" y="1289"/>
                    </a:cubicBezTo>
                    <a:cubicBezTo>
                      <a:pt x="83" y="921"/>
                      <a:pt x="83" y="921"/>
                      <a:pt x="83" y="921"/>
                    </a:cubicBezTo>
                    <a:cubicBezTo>
                      <a:pt x="83" y="921"/>
                      <a:pt x="83" y="921"/>
                      <a:pt x="83" y="921"/>
                    </a:cubicBezTo>
                    <a:cubicBezTo>
                      <a:pt x="87" y="914"/>
                      <a:pt x="87" y="914"/>
                      <a:pt x="87" y="914"/>
                    </a:cubicBezTo>
                    <a:cubicBezTo>
                      <a:pt x="87" y="914"/>
                      <a:pt x="87" y="914"/>
                      <a:pt x="87" y="914"/>
                    </a:cubicBezTo>
                    <a:cubicBezTo>
                      <a:pt x="229" y="896"/>
                      <a:pt x="229" y="896"/>
                      <a:pt x="229" y="896"/>
                    </a:cubicBezTo>
                    <a:cubicBezTo>
                      <a:pt x="233" y="896"/>
                      <a:pt x="235" y="897"/>
                      <a:pt x="237" y="898"/>
                    </a:cubicBezTo>
                    <a:cubicBezTo>
                      <a:pt x="238" y="899"/>
                      <a:pt x="240" y="901"/>
                      <a:pt x="241" y="905"/>
                    </a:cubicBezTo>
                    <a:cubicBezTo>
                      <a:pt x="255" y="1023"/>
                      <a:pt x="255" y="1023"/>
                      <a:pt x="255" y="1023"/>
                    </a:cubicBezTo>
                    <a:cubicBezTo>
                      <a:pt x="257" y="1040"/>
                      <a:pt x="266" y="1054"/>
                      <a:pt x="281" y="1063"/>
                    </a:cubicBezTo>
                    <a:cubicBezTo>
                      <a:pt x="281" y="1063"/>
                      <a:pt x="281" y="1063"/>
                      <a:pt x="281" y="1063"/>
                    </a:cubicBezTo>
                    <a:cubicBezTo>
                      <a:pt x="296" y="1072"/>
                      <a:pt x="313" y="1073"/>
                      <a:pt x="328" y="1067"/>
                    </a:cubicBezTo>
                    <a:cubicBezTo>
                      <a:pt x="446" y="1021"/>
                      <a:pt x="446" y="1021"/>
                      <a:pt x="446" y="1021"/>
                    </a:cubicBezTo>
                    <a:cubicBezTo>
                      <a:pt x="450" y="1019"/>
                      <a:pt x="455" y="1021"/>
                      <a:pt x="457" y="1025"/>
                    </a:cubicBezTo>
                    <a:cubicBezTo>
                      <a:pt x="513" y="1161"/>
                      <a:pt x="513" y="1161"/>
                      <a:pt x="513" y="1161"/>
                    </a:cubicBezTo>
                    <a:cubicBezTo>
                      <a:pt x="513" y="1161"/>
                      <a:pt x="513" y="1161"/>
                      <a:pt x="513" y="1161"/>
                    </a:cubicBezTo>
                    <a:lnTo>
                      <a:pt x="509" y="1167"/>
                    </a:lnTo>
                    <a:close/>
                    <a:moveTo>
                      <a:pt x="538" y="1117"/>
                    </a:moveTo>
                    <a:cubicBezTo>
                      <a:pt x="538" y="1117"/>
                      <a:pt x="538" y="1117"/>
                      <a:pt x="538" y="1117"/>
                    </a:cubicBezTo>
                    <a:cubicBezTo>
                      <a:pt x="494" y="1010"/>
                      <a:pt x="494" y="1010"/>
                      <a:pt x="494" y="1010"/>
                    </a:cubicBezTo>
                    <a:cubicBezTo>
                      <a:pt x="484" y="986"/>
                      <a:pt x="456" y="974"/>
                      <a:pt x="432" y="984"/>
                    </a:cubicBezTo>
                    <a:cubicBezTo>
                      <a:pt x="314" y="1030"/>
                      <a:pt x="314" y="1030"/>
                      <a:pt x="314" y="1030"/>
                    </a:cubicBezTo>
                    <a:cubicBezTo>
                      <a:pt x="308" y="1032"/>
                      <a:pt x="303" y="1030"/>
                      <a:pt x="301" y="1029"/>
                    </a:cubicBezTo>
                    <a:cubicBezTo>
                      <a:pt x="299" y="1027"/>
                      <a:pt x="295" y="1024"/>
                      <a:pt x="294" y="1018"/>
                    </a:cubicBezTo>
                    <a:cubicBezTo>
                      <a:pt x="280" y="901"/>
                      <a:pt x="280" y="901"/>
                      <a:pt x="280" y="901"/>
                    </a:cubicBezTo>
                    <a:cubicBezTo>
                      <a:pt x="279" y="891"/>
                      <a:pt x="275" y="880"/>
                      <a:pt x="267" y="872"/>
                    </a:cubicBezTo>
                    <a:cubicBezTo>
                      <a:pt x="256" y="860"/>
                      <a:pt x="240" y="854"/>
                      <a:pt x="224" y="856"/>
                    </a:cubicBezTo>
                    <a:cubicBezTo>
                      <a:pt x="113" y="871"/>
                      <a:pt x="113" y="871"/>
                      <a:pt x="113" y="871"/>
                    </a:cubicBezTo>
                    <a:cubicBezTo>
                      <a:pt x="112" y="871"/>
                      <a:pt x="112" y="871"/>
                      <a:pt x="112" y="870"/>
                    </a:cubicBezTo>
                    <a:cubicBezTo>
                      <a:pt x="566" y="85"/>
                      <a:pt x="566" y="85"/>
                      <a:pt x="566" y="85"/>
                    </a:cubicBezTo>
                    <a:cubicBezTo>
                      <a:pt x="566" y="85"/>
                      <a:pt x="566" y="85"/>
                      <a:pt x="566" y="85"/>
                    </a:cubicBezTo>
                    <a:cubicBezTo>
                      <a:pt x="992" y="331"/>
                      <a:pt x="992" y="331"/>
                      <a:pt x="992" y="331"/>
                    </a:cubicBezTo>
                    <a:cubicBezTo>
                      <a:pt x="992" y="331"/>
                      <a:pt x="992" y="331"/>
                      <a:pt x="992" y="331"/>
                    </a:cubicBezTo>
                    <a:lnTo>
                      <a:pt x="538" y="1117"/>
                    </a:lnTo>
                    <a:close/>
                  </a:path>
                </a:pathLst>
              </a:custGeom>
              <a:solidFill>
                <a:srgbClr val="ED7D31"/>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Freeform 8">
                <a:extLst>
                  <a:ext uri="{FF2B5EF4-FFF2-40B4-BE49-F238E27FC236}">
                    <a16:creationId xmlns:a16="http://schemas.microsoft.com/office/drawing/2014/main" id="{F4243583-78D1-47C4-BA74-B1A22648B88C}"/>
                  </a:ext>
                </a:extLst>
              </p:cNvPr>
              <p:cNvSpPr>
                <a:spLocks/>
              </p:cNvSpPr>
              <p:nvPr/>
            </p:nvSpPr>
            <p:spPr bwMode="auto">
              <a:xfrm flipH="1">
                <a:off x="3230770" y="2056615"/>
                <a:ext cx="192881" cy="104775"/>
              </a:xfrm>
              <a:custGeom>
                <a:avLst/>
                <a:gdLst/>
                <a:ahLst/>
                <a:cxnLst>
                  <a:cxn ang="0">
                    <a:pos x="33" y="33"/>
                  </a:cxn>
                  <a:cxn ang="0">
                    <a:pos x="5" y="76"/>
                  </a:cxn>
                  <a:cxn ang="0">
                    <a:pos x="51" y="99"/>
                  </a:cxn>
                  <a:cxn ang="0">
                    <a:pos x="155" y="71"/>
                  </a:cxn>
                  <a:cxn ang="0">
                    <a:pos x="184" y="28"/>
                  </a:cxn>
                  <a:cxn ang="0">
                    <a:pos x="138" y="5"/>
                  </a:cxn>
                  <a:cxn ang="0">
                    <a:pos x="33" y="33"/>
                  </a:cxn>
                </a:cxnLst>
                <a:rect l="0" t="0" r="r" b="b"/>
                <a:pathLst>
                  <a:path w="189" h="104">
                    <a:moveTo>
                      <a:pt x="33" y="33"/>
                    </a:moveTo>
                    <a:cubicBezTo>
                      <a:pt x="13" y="39"/>
                      <a:pt x="0" y="58"/>
                      <a:pt x="5" y="76"/>
                    </a:cubicBezTo>
                    <a:cubicBezTo>
                      <a:pt x="10" y="94"/>
                      <a:pt x="31" y="104"/>
                      <a:pt x="51" y="99"/>
                    </a:cubicBezTo>
                    <a:cubicBezTo>
                      <a:pt x="155" y="71"/>
                      <a:pt x="155" y="71"/>
                      <a:pt x="155" y="71"/>
                    </a:cubicBezTo>
                    <a:cubicBezTo>
                      <a:pt x="176" y="65"/>
                      <a:pt x="189" y="46"/>
                      <a:pt x="184" y="28"/>
                    </a:cubicBezTo>
                    <a:cubicBezTo>
                      <a:pt x="179" y="10"/>
                      <a:pt x="158" y="0"/>
                      <a:pt x="138" y="5"/>
                    </a:cubicBezTo>
                    <a:lnTo>
                      <a:pt x="33" y="33"/>
                    </a:lnTo>
                    <a:close/>
                  </a:path>
                </a:pathLst>
              </a:custGeom>
              <a:solidFill>
                <a:srgbClr val="FFC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Freeform 9">
                <a:extLst>
                  <a:ext uri="{FF2B5EF4-FFF2-40B4-BE49-F238E27FC236}">
                    <a16:creationId xmlns:a16="http://schemas.microsoft.com/office/drawing/2014/main" id="{C792EC36-3DAC-4AF5-A1C6-9A5E92B7CBEA}"/>
                  </a:ext>
                </a:extLst>
              </p:cNvPr>
              <p:cNvSpPr>
                <a:spLocks/>
              </p:cNvSpPr>
              <p:nvPr/>
            </p:nvSpPr>
            <p:spPr bwMode="auto">
              <a:xfrm flipH="1">
                <a:off x="4173746" y="1494639"/>
                <a:ext cx="105966" cy="191691"/>
              </a:xfrm>
              <a:custGeom>
                <a:avLst/>
                <a:gdLst/>
                <a:ahLst/>
                <a:cxnLst>
                  <a:cxn ang="0">
                    <a:pos x="99" y="138"/>
                  </a:cxn>
                  <a:cxn ang="0">
                    <a:pos x="76" y="184"/>
                  </a:cxn>
                  <a:cxn ang="0">
                    <a:pos x="33" y="155"/>
                  </a:cxn>
                  <a:cxn ang="0">
                    <a:pos x="5" y="51"/>
                  </a:cxn>
                  <a:cxn ang="0">
                    <a:pos x="28" y="5"/>
                  </a:cxn>
                  <a:cxn ang="0">
                    <a:pos x="71" y="33"/>
                  </a:cxn>
                  <a:cxn ang="0">
                    <a:pos x="99" y="138"/>
                  </a:cxn>
                </a:cxnLst>
                <a:rect l="0" t="0" r="r" b="b"/>
                <a:pathLst>
                  <a:path w="104" h="189">
                    <a:moveTo>
                      <a:pt x="99" y="138"/>
                    </a:moveTo>
                    <a:cubicBezTo>
                      <a:pt x="104" y="158"/>
                      <a:pt x="94" y="179"/>
                      <a:pt x="76" y="184"/>
                    </a:cubicBezTo>
                    <a:cubicBezTo>
                      <a:pt x="58" y="189"/>
                      <a:pt x="39" y="176"/>
                      <a:pt x="33" y="155"/>
                    </a:cubicBezTo>
                    <a:cubicBezTo>
                      <a:pt x="5" y="51"/>
                      <a:pt x="5" y="51"/>
                      <a:pt x="5" y="51"/>
                    </a:cubicBezTo>
                    <a:cubicBezTo>
                      <a:pt x="0" y="31"/>
                      <a:pt x="10" y="10"/>
                      <a:pt x="28" y="5"/>
                    </a:cubicBezTo>
                    <a:cubicBezTo>
                      <a:pt x="46" y="0"/>
                      <a:pt x="65" y="13"/>
                      <a:pt x="71" y="33"/>
                    </a:cubicBezTo>
                    <a:lnTo>
                      <a:pt x="99" y="138"/>
                    </a:lnTo>
                    <a:close/>
                  </a:path>
                </a:pathLst>
              </a:custGeom>
              <a:solidFill>
                <a:srgbClr val="FFC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10">
                <a:extLst>
                  <a:ext uri="{FF2B5EF4-FFF2-40B4-BE49-F238E27FC236}">
                    <a16:creationId xmlns:a16="http://schemas.microsoft.com/office/drawing/2014/main" id="{52B1D5CE-861A-4539-A20B-09C1A4D0F50C}"/>
                  </a:ext>
                </a:extLst>
              </p:cNvPr>
              <p:cNvSpPr>
                <a:spLocks/>
              </p:cNvSpPr>
              <p:nvPr/>
            </p:nvSpPr>
            <p:spPr bwMode="auto">
              <a:xfrm flipH="1">
                <a:off x="3811795" y="2897197"/>
                <a:ext cx="105966" cy="191691"/>
              </a:xfrm>
              <a:custGeom>
                <a:avLst/>
                <a:gdLst/>
                <a:ahLst/>
                <a:cxnLst>
                  <a:cxn ang="0">
                    <a:pos x="5" y="51"/>
                  </a:cxn>
                  <a:cxn ang="0">
                    <a:pos x="28" y="5"/>
                  </a:cxn>
                  <a:cxn ang="0">
                    <a:pos x="71" y="33"/>
                  </a:cxn>
                  <a:cxn ang="0">
                    <a:pos x="99" y="137"/>
                  </a:cxn>
                  <a:cxn ang="0">
                    <a:pos x="76" y="183"/>
                  </a:cxn>
                  <a:cxn ang="0">
                    <a:pos x="33" y="155"/>
                  </a:cxn>
                  <a:cxn ang="0">
                    <a:pos x="5" y="51"/>
                  </a:cxn>
                </a:cxnLst>
                <a:rect l="0" t="0" r="r" b="b"/>
                <a:pathLst>
                  <a:path w="104" h="188">
                    <a:moveTo>
                      <a:pt x="5" y="51"/>
                    </a:moveTo>
                    <a:cubicBezTo>
                      <a:pt x="0" y="30"/>
                      <a:pt x="10" y="10"/>
                      <a:pt x="28" y="5"/>
                    </a:cubicBezTo>
                    <a:cubicBezTo>
                      <a:pt x="46" y="0"/>
                      <a:pt x="65" y="13"/>
                      <a:pt x="71" y="33"/>
                    </a:cubicBezTo>
                    <a:cubicBezTo>
                      <a:pt x="99" y="137"/>
                      <a:pt x="99" y="137"/>
                      <a:pt x="99" y="137"/>
                    </a:cubicBezTo>
                    <a:cubicBezTo>
                      <a:pt x="104" y="158"/>
                      <a:pt x="94" y="179"/>
                      <a:pt x="76" y="183"/>
                    </a:cubicBezTo>
                    <a:cubicBezTo>
                      <a:pt x="58" y="188"/>
                      <a:pt x="39" y="175"/>
                      <a:pt x="33" y="155"/>
                    </a:cubicBezTo>
                    <a:lnTo>
                      <a:pt x="5" y="51"/>
                    </a:lnTo>
                    <a:close/>
                  </a:path>
                </a:pathLst>
              </a:custGeom>
              <a:solidFill>
                <a:srgbClr val="FFC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Freeform 11">
                <a:extLst>
                  <a:ext uri="{FF2B5EF4-FFF2-40B4-BE49-F238E27FC236}">
                    <a16:creationId xmlns:a16="http://schemas.microsoft.com/office/drawing/2014/main" id="{1EE83885-F8B3-4DEA-A276-8577308E0BC4}"/>
                  </a:ext>
                </a:extLst>
              </p:cNvPr>
              <p:cNvSpPr>
                <a:spLocks/>
              </p:cNvSpPr>
              <p:nvPr/>
            </p:nvSpPr>
            <p:spPr bwMode="auto">
              <a:xfrm flipH="1">
                <a:off x="4632137" y="2441188"/>
                <a:ext cx="192881" cy="107156"/>
              </a:xfrm>
              <a:custGeom>
                <a:avLst/>
                <a:gdLst/>
                <a:ahLst/>
                <a:cxnLst>
                  <a:cxn ang="0">
                    <a:pos x="155" y="72"/>
                  </a:cxn>
                  <a:cxn ang="0">
                    <a:pos x="184" y="29"/>
                  </a:cxn>
                  <a:cxn ang="0">
                    <a:pos x="138" y="6"/>
                  </a:cxn>
                  <a:cxn ang="0">
                    <a:pos x="34" y="34"/>
                  </a:cxn>
                  <a:cxn ang="0">
                    <a:pos x="5" y="77"/>
                  </a:cxn>
                  <a:cxn ang="0">
                    <a:pos x="51" y="99"/>
                  </a:cxn>
                  <a:cxn ang="0">
                    <a:pos x="155" y="72"/>
                  </a:cxn>
                </a:cxnLst>
                <a:rect l="0" t="0" r="r" b="b"/>
                <a:pathLst>
                  <a:path w="189" h="105">
                    <a:moveTo>
                      <a:pt x="155" y="72"/>
                    </a:moveTo>
                    <a:cubicBezTo>
                      <a:pt x="176" y="66"/>
                      <a:pt x="189" y="47"/>
                      <a:pt x="184" y="29"/>
                    </a:cubicBezTo>
                    <a:cubicBezTo>
                      <a:pt x="179" y="11"/>
                      <a:pt x="158" y="0"/>
                      <a:pt x="138" y="6"/>
                    </a:cubicBezTo>
                    <a:cubicBezTo>
                      <a:pt x="34" y="34"/>
                      <a:pt x="34" y="34"/>
                      <a:pt x="34" y="34"/>
                    </a:cubicBezTo>
                    <a:cubicBezTo>
                      <a:pt x="13" y="39"/>
                      <a:pt x="0" y="59"/>
                      <a:pt x="5" y="77"/>
                    </a:cubicBezTo>
                    <a:cubicBezTo>
                      <a:pt x="10" y="95"/>
                      <a:pt x="31" y="105"/>
                      <a:pt x="51" y="99"/>
                    </a:cubicBezTo>
                    <a:lnTo>
                      <a:pt x="155" y="72"/>
                    </a:lnTo>
                    <a:close/>
                  </a:path>
                </a:pathLst>
              </a:custGeom>
              <a:solidFill>
                <a:srgbClr val="FFC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12">
                <a:extLst>
                  <a:ext uri="{FF2B5EF4-FFF2-40B4-BE49-F238E27FC236}">
                    <a16:creationId xmlns:a16="http://schemas.microsoft.com/office/drawing/2014/main" id="{56C08EDF-C047-4582-90B5-962A3C2DBA2F}"/>
                  </a:ext>
                </a:extLst>
              </p:cNvPr>
              <p:cNvSpPr>
                <a:spLocks/>
              </p:cNvSpPr>
              <p:nvPr/>
            </p:nvSpPr>
            <p:spPr bwMode="auto">
              <a:xfrm flipH="1">
                <a:off x="3585577" y="1555361"/>
                <a:ext cx="136922" cy="182166"/>
              </a:xfrm>
              <a:custGeom>
                <a:avLst/>
                <a:gdLst/>
                <a:ahLst/>
                <a:cxnLst>
                  <a:cxn ang="0">
                    <a:pos x="10" y="119"/>
                  </a:cxn>
                  <a:cxn ang="0">
                    <a:pos x="21" y="170"/>
                  </a:cxn>
                  <a:cxn ang="0">
                    <a:pos x="69" y="153"/>
                  </a:cxn>
                  <a:cxn ang="0">
                    <a:pos x="123" y="60"/>
                  </a:cxn>
                  <a:cxn ang="0">
                    <a:pos x="113" y="9"/>
                  </a:cxn>
                  <a:cxn ang="0">
                    <a:pos x="64" y="26"/>
                  </a:cxn>
                  <a:cxn ang="0">
                    <a:pos x="10" y="119"/>
                  </a:cxn>
                </a:cxnLst>
                <a:rect l="0" t="0" r="r" b="b"/>
                <a:pathLst>
                  <a:path w="134" h="179">
                    <a:moveTo>
                      <a:pt x="10" y="119"/>
                    </a:moveTo>
                    <a:cubicBezTo>
                      <a:pt x="0" y="138"/>
                      <a:pt x="4" y="160"/>
                      <a:pt x="21" y="170"/>
                    </a:cubicBezTo>
                    <a:cubicBezTo>
                      <a:pt x="37" y="179"/>
                      <a:pt x="59" y="171"/>
                      <a:pt x="69" y="153"/>
                    </a:cubicBezTo>
                    <a:cubicBezTo>
                      <a:pt x="123" y="60"/>
                      <a:pt x="123" y="60"/>
                      <a:pt x="123" y="60"/>
                    </a:cubicBezTo>
                    <a:cubicBezTo>
                      <a:pt x="134" y="41"/>
                      <a:pt x="129" y="19"/>
                      <a:pt x="113" y="9"/>
                    </a:cubicBezTo>
                    <a:cubicBezTo>
                      <a:pt x="97" y="0"/>
                      <a:pt x="75" y="7"/>
                      <a:pt x="64" y="26"/>
                    </a:cubicBezTo>
                    <a:lnTo>
                      <a:pt x="10" y="119"/>
                    </a:lnTo>
                    <a:close/>
                  </a:path>
                </a:pathLst>
              </a:custGeom>
              <a:solidFill>
                <a:srgbClr val="FFC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Freeform 13">
                <a:extLst>
                  <a:ext uri="{FF2B5EF4-FFF2-40B4-BE49-F238E27FC236}">
                    <a16:creationId xmlns:a16="http://schemas.microsoft.com/office/drawing/2014/main" id="{66B8E271-0096-4C13-B516-FB09B726E873}"/>
                  </a:ext>
                </a:extLst>
              </p:cNvPr>
              <p:cNvSpPr>
                <a:spLocks/>
              </p:cNvSpPr>
              <p:nvPr/>
            </p:nvSpPr>
            <p:spPr bwMode="auto">
              <a:xfrm flipH="1">
                <a:off x="4578558" y="1914931"/>
                <a:ext cx="182166" cy="135731"/>
              </a:xfrm>
              <a:custGeom>
                <a:avLst/>
                <a:gdLst/>
                <a:ahLst/>
                <a:cxnLst>
                  <a:cxn ang="0">
                    <a:pos x="59" y="11"/>
                  </a:cxn>
                  <a:cxn ang="0">
                    <a:pos x="9" y="21"/>
                  </a:cxn>
                  <a:cxn ang="0">
                    <a:pos x="25" y="69"/>
                  </a:cxn>
                  <a:cxn ang="0">
                    <a:pos x="119" y="123"/>
                  </a:cxn>
                  <a:cxn ang="0">
                    <a:pos x="169" y="113"/>
                  </a:cxn>
                  <a:cxn ang="0">
                    <a:pos x="153" y="65"/>
                  </a:cxn>
                  <a:cxn ang="0">
                    <a:pos x="59" y="11"/>
                  </a:cxn>
                </a:cxnLst>
                <a:rect l="0" t="0" r="r" b="b"/>
                <a:pathLst>
                  <a:path w="179" h="134">
                    <a:moveTo>
                      <a:pt x="59" y="11"/>
                    </a:moveTo>
                    <a:cubicBezTo>
                      <a:pt x="41" y="0"/>
                      <a:pt x="18" y="5"/>
                      <a:pt x="9" y="21"/>
                    </a:cubicBezTo>
                    <a:cubicBezTo>
                      <a:pt x="0" y="37"/>
                      <a:pt x="7" y="59"/>
                      <a:pt x="25" y="69"/>
                    </a:cubicBezTo>
                    <a:cubicBezTo>
                      <a:pt x="119" y="123"/>
                      <a:pt x="119" y="123"/>
                      <a:pt x="119" y="123"/>
                    </a:cubicBezTo>
                    <a:cubicBezTo>
                      <a:pt x="137" y="134"/>
                      <a:pt x="160" y="129"/>
                      <a:pt x="169" y="113"/>
                    </a:cubicBezTo>
                    <a:cubicBezTo>
                      <a:pt x="179" y="97"/>
                      <a:pt x="171" y="75"/>
                      <a:pt x="153" y="65"/>
                    </a:cubicBezTo>
                    <a:lnTo>
                      <a:pt x="59" y="11"/>
                    </a:lnTo>
                    <a:close/>
                  </a:path>
                </a:pathLst>
              </a:custGeom>
              <a:solidFill>
                <a:srgbClr val="FFC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Freeform 14">
                <a:extLst>
                  <a:ext uri="{FF2B5EF4-FFF2-40B4-BE49-F238E27FC236}">
                    <a16:creationId xmlns:a16="http://schemas.microsoft.com/office/drawing/2014/main" id="{8C601ADB-034D-4107-AF05-9DCA97450C41}"/>
                  </a:ext>
                </a:extLst>
              </p:cNvPr>
              <p:cNvSpPr>
                <a:spLocks/>
              </p:cNvSpPr>
              <p:nvPr/>
            </p:nvSpPr>
            <p:spPr bwMode="auto">
              <a:xfrm flipH="1">
                <a:off x="3360548" y="2618590"/>
                <a:ext cx="182166" cy="135731"/>
              </a:xfrm>
              <a:custGeom>
                <a:avLst/>
                <a:gdLst/>
                <a:ahLst/>
                <a:cxnLst>
                  <a:cxn ang="0">
                    <a:pos x="60" y="10"/>
                  </a:cxn>
                  <a:cxn ang="0">
                    <a:pos x="9" y="21"/>
                  </a:cxn>
                  <a:cxn ang="0">
                    <a:pos x="26" y="69"/>
                  </a:cxn>
                  <a:cxn ang="0">
                    <a:pos x="119" y="123"/>
                  </a:cxn>
                  <a:cxn ang="0">
                    <a:pos x="169" y="113"/>
                  </a:cxn>
                  <a:cxn ang="0">
                    <a:pos x="153" y="64"/>
                  </a:cxn>
                  <a:cxn ang="0">
                    <a:pos x="60" y="10"/>
                  </a:cxn>
                </a:cxnLst>
                <a:rect l="0" t="0" r="r" b="b"/>
                <a:pathLst>
                  <a:path w="179" h="134">
                    <a:moveTo>
                      <a:pt x="60" y="10"/>
                    </a:moveTo>
                    <a:cubicBezTo>
                      <a:pt x="41" y="0"/>
                      <a:pt x="19" y="4"/>
                      <a:pt x="9" y="21"/>
                    </a:cubicBezTo>
                    <a:cubicBezTo>
                      <a:pt x="0" y="37"/>
                      <a:pt x="7" y="59"/>
                      <a:pt x="26" y="69"/>
                    </a:cubicBezTo>
                    <a:cubicBezTo>
                      <a:pt x="119" y="123"/>
                      <a:pt x="119" y="123"/>
                      <a:pt x="119" y="123"/>
                    </a:cubicBezTo>
                    <a:cubicBezTo>
                      <a:pt x="137" y="134"/>
                      <a:pt x="160" y="129"/>
                      <a:pt x="169" y="113"/>
                    </a:cubicBezTo>
                    <a:cubicBezTo>
                      <a:pt x="179" y="97"/>
                      <a:pt x="171" y="75"/>
                      <a:pt x="153" y="64"/>
                    </a:cubicBezTo>
                    <a:lnTo>
                      <a:pt x="60" y="10"/>
                    </a:lnTo>
                    <a:close/>
                  </a:path>
                </a:pathLst>
              </a:custGeom>
              <a:solidFill>
                <a:srgbClr val="FFC000"/>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15">
                <a:extLst>
                  <a:ext uri="{FF2B5EF4-FFF2-40B4-BE49-F238E27FC236}">
                    <a16:creationId xmlns:a16="http://schemas.microsoft.com/office/drawing/2014/main" id="{CD795D3F-03A2-41A3-92D4-9DA328F6B9E5}"/>
                  </a:ext>
                </a:extLst>
              </p:cNvPr>
              <p:cNvSpPr>
                <a:spLocks noEditPoints="1"/>
              </p:cNvSpPr>
              <p:nvPr/>
            </p:nvSpPr>
            <p:spPr bwMode="auto">
              <a:xfrm flipH="1">
                <a:off x="3439130" y="1710142"/>
                <a:ext cx="1170385" cy="1276352"/>
              </a:xfrm>
              <a:custGeom>
                <a:avLst/>
                <a:gdLst/>
                <a:ahLst/>
                <a:cxnLst>
                  <a:cxn ang="0">
                    <a:pos x="510" y="1256"/>
                  </a:cxn>
                  <a:cxn ang="0">
                    <a:pos x="0" y="961"/>
                  </a:cxn>
                  <a:cxn ang="0">
                    <a:pos x="13" y="937"/>
                  </a:cxn>
                  <a:cxn ang="0">
                    <a:pos x="32" y="713"/>
                  </a:cxn>
                  <a:cxn ang="0">
                    <a:pos x="73" y="317"/>
                  </a:cxn>
                  <a:cxn ang="0">
                    <a:pos x="373" y="37"/>
                  </a:cxn>
                  <a:cxn ang="0">
                    <a:pos x="616" y="7"/>
                  </a:cxn>
                  <a:cxn ang="0">
                    <a:pos x="848" y="77"/>
                  </a:cxn>
                  <a:cxn ang="0">
                    <a:pos x="852" y="80"/>
                  </a:cxn>
                  <a:cxn ang="0">
                    <a:pos x="853" y="80"/>
                  </a:cxn>
                  <a:cxn ang="0">
                    <a:pos x="1029" y="245"/>
                  </a:cxn>
                  <a:cxn ang="0">
                    <a:pos x="1125" y="470"/>
                  </a:cxn>
                  <a:cxn ang="0">
                    <a:pos x="1032" y="870"/>
                  </a:cxn>
                  <a:cxn ang="0">
                    <a:pos x="710" y="1104"/>
                  </a:cxn>
                  <a:cxn ang="0">
                    <a:pos x="524" y="1232"/>
                  </a:cxn>
                  <a:cxn ang="0">
                    <a:pos x="510" y="1256"/>
                  </a:cxn>
                  <a:cxn ang="0">
                    <a:pos x="75" y="939"/>
                  </a:cxn>
                  <a:cxn ang="0">
                    <a:pos x="492" y="1180"/>
                  </a:cxn>
                  <a:cxn ang="0">
                    <a:pos x="686" y="1053"/>
                  </a:cxn>
                  <a:cxn ang="0">
                    <a:pos x="987" y="836"/>
                  </a:cxn>
                  <a:cxn ang="0">
                    <a:pos x="1069" y="481"/>
                  </a:cxn>
                  <a:cxn ang="0">
                    <a:pos x="824" y="128"/>
                  </a:cxn>
                  <a:cxn ang="0">
                    <a:pos x="820" y="126"/>
                  </a:cxn>
                  <a:cxn ang="0">
                    <a:pos x="392" y="90"/>
                  </a:cxn>
                  <a:cxn ang="0">
                    <a:pos x="125" y="339"/>
                  </a:cxn>
                  <a:cxn ang="0">
                    <a:pos x="88" y="708"/>
                  </a:cxn>
                  <a:cxn ang="0">
                    <a:pos x="75" y="939"/>
                  </a:cxn>
                </a:cxnLst>
                <a:rect l="0" t="0" r="r" b="b"/>
                <a:pathLst>
                  <a:path w="1152" h="1256">
                    <a:moveTo>
                      <a:pt x="510" y="1256"/>
                    </a:moveTo>
                    <a:cubicBezTo>
                      <a:pt x="0" y="961"/>
                      <a:pt x="0" y="961"/>
                      <a:pt x="0" y="961"/>
                    </a:cubicBezTo>
                    <a:cubicBezTo>
                      <a:pt x="13" y="937"/>
                      <a:pt x="13" y="937"/>
                      <a:pt x="13" y="937"/>
                    </a:cubicBezTo>
                    <a:cubicBezTo>
                      <a:pt x="46" y="877"/>
                      <a:pt x="40" y="801"/>
                      <a:pt x="32" y="713"/>
                    </a:cubicBezTo>
                    <a:cubicBezTo>
                      <a:pt x="23" y="604"/>
                      <a:pt x="11" y="468"/>
                      <a:pt x="73" y="317"/>
                    </a:cubicBezTo>
                    <a:cubicBezTo>
                      <a:pt x="128" y="184"/>
                      <a:pt x="234" y="85"/>
                      <a:pt x="373" y="37"/>
                    </a:cubicBezTo>
                    <a:cubicBezTo>
                      <a:pt x="449" y="10"/>
                      <a:pt x="533" y="0"/>
                      <a:pt x="616" y="7"/>
                    </a:cubicBezTo>
                    <a:cubicBezTo>
                      <a:pt x="699" y="14"/>
                      <a:pt x="779" y="38"/>
                      <a:pt x="848" y="77"/>
                    </a:cubicBezTo>
                    <a:cubicBezTo>
                      <a:pt x="852" y="80"/>
                      <a:pt x="852" y="80"/>
                      <a:pt x="852" y="80"/>
                    </a:cubicBezTo>
                    <a:cubicBezTo>
                      <a:pt x="853" y="80"/>
                      <a:pt x="853" y="80"/>
                      <a:pt x="853" y="80"/>
                    </a:cubicBezTo>
                    <a:cubicBezTo>
                      <a:pt x="920" y="120"/>
                      <a:pt x="981" y="177"/>
                      <a:pt x="1029" y="245"/>
                    </a:cubicBezTo>
                    <a:cubicBezTo>
                      <a:pt x="1076" y="313"/>
                      <a:pt x="1109" y="391"/>
                      <a:pt x="1125" y="470"/>
                    </a:cubicBezTo>
                    <a:cubicBezTo>
                      <a:pt x="1152" y="615"/>
                      <a:pt x="1119" y="757"/>
                      <a:pt x="1032" y="870"/>
                    </a:cubicBezTo>
                    <a:cubicBezTo>
                      <a:pt x="932" y="1000"/>
                      <a:pt x="809" y="1057"/>
                      <a:pt x="710" y="1104"/>
                    </a:cubicBezTo>
                    <a:cubicBezTo>
                      <a:pt x="629" y="1141"/>
                      <a:pt x="560" y="1174"/>
                      <a:pt x="524" y="1232"/>
                    </a:cubicBezTo>
                    <a:lnTo>
                      <a:pt x="510" y="1256"/>
                    </a:lnTo>
                    <a:close/>
                    <a:moveTo>
                      <a:pt x="75" y="939"/>
                    </a:moveTo>
                    <a:cubicBezTo>
                      <a:pt x="492" y="1180"/>
                      <a:pt x="492" y="1180"/>
                      <a:pt x="492" y="1180"/>
                    </a:cubicBezTo>
                    <a:cubicBezTo>
                      <a:pt x="538" y="1122"/>
                      <a:pt x="607" y="1090"/>
                      <a:pt x="686" y="1053"/>
                    </a:cubicBezTo>
                    <a:cubicBezTo>
                      <a:pt x="784" y="1007"/>
                      <a:pt x="896" y="955"/>
                      <a:pt x="987" y="836"/>
                    </a:cubicBezTo>
                    <a:cubicBezTo>
                      <a:pt x="1087" y="707"/>
                      <a:pt x="1087" y="572"/>
                      <a:pt x="1069" y="481"/>
                    </a:cubicBezTo>
                    <a:cubicBezTo>
                      <a:pt x="1042" y="337"/>
                      <a:pt x="948" y="201"/>
                      <a:pt x="824" y="128"/>
                    </a:cubicBezTo>
                    <a:cubicBezTo>
                      <a:pt x="820" y="126"/>
                      <a:pt x="820" y="126"/>
                      <a:pt x="820" y="126"/>
                    </a:cubicBezTo>
                    <a:cubicBezTo>
                      <a:pt x="695" y="55"/>
                      <a:pt x="530" y="41"/>
                      <a:pt x="392" y="90"/>
                    </a:cubicBezTo>
                    <a:cubicBezTo>
                      <a:pt x="304" y="120"/>
                      <a:pt x="187" y="188"/>
                      <a:pt x="125" y="339"/>
                    </a:cubicBezTo>
                    <a:cubicBezTo>
                      <a:pt x="68" y="477"/>
                      <a:pt x="79" y="600"/>
                      <a:pt x="88" y="708"/>
                    </a:cubicBezTo>
                    <a:cubicBezTo>
                      <a:pt x="96" y="795"/>
                      <a:pt x="102" y="871"/>
                      <a:pt x="75" y="939"/>
                    </a:cubicBezTo>
                    <a:close/>
                  </a:path>
                </a:pathLst>
              </a:custGeom>
              <a:solidFill>
                <a:srgbClr val="A5A5A5"/>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Freeform 16">
                <a:extLst>
                  <a:ext uri="{FF2B5EF4-FFF2-40B4-BE49-F238E27FC236}">
                    <a16:creationId xmlns:a16="http://schemas.microsoft.com/office/drawing/2014/main" id="{32E16D86-5347-4B37-9E33-6822E92AD6FD}"/>
                  </a:ext>
                </a:extLst>
              </p:cNvPr>
              <p:cNvSpPr>
                <a:spLocks/>
              </p:cNvSpPr>
              <p:nvPr/>
            </p:nvSpPr>
            <p:spPr bwMode="auto">
              <a:xfrm flipH="1">
                <a:off x="3552239" y="1932790"/>
                <a:ext cx="378619" cy="434579"/>
              </a:xfrm>
              <a:custGeom>
                <a:avLst/>
                <a:gdLst/>
                <a:ahLst/>
                <a:cxnLst>
                  <a:cxn ang="0">
                    <a:pos x="90" y="42"/>
                  </a:cxn>
                  <a:cxn ang="0">
                    <a:pos x="16" y="171"/>
                  </a:cxn>
                  <a:cxn ang="0">
                    <a:pos x="15" y="174"/>
                  </a:cxn>
                  <a:cxn ang="0">
                    <a:pos x="4" y="267"/>
                  </a:cxn>
                  <a:cxn ang="0">
                    <a:pos x="40" y="375"/>
                  </a:cxn>
                  <a:cxn ang="0">
                    <a:pos x="44" y="375"/>
                  </a:cxn>
                  <a:cxn ang="0">
                    <a:pos x="112" y="379"/>
                  </a:cxn>
                  <a:cxn ang="0">
                    <a:pos x="149" y="332"/>
                  </a:cxn>
                  <a:cxn ang="0">
                    <a:pos x="149" y="331"/>
                  </a:cxn>
                  <a:cxn ang="0">
                    <a:pos x="148" y="330"/>
                  </a:cxn>
                  <a:cxn ang="0">
                    <a:pos x="131" y="312"/>
                  </a:cxn>
                  <a:cxn ang="0">
                    <a:pos x="134" y="301"/>
                  </a:cxn>
                  <a:cxn ang="0">
                    <a:pos x="145" y="304"/>
                  </a:cxn>
                  <a:cxn ang="0">
                    <a:pos x="192" y="323"/>
                  </a:cxn>
                  <a:cxn ang="0">
                    <a:pos x="202" y="327"/>
                  </a:cxn>
                  <a:cxn ang="0">
                    <a:pos x="197" y="337"/>
                  </a:cxn>
                  <a:cxn ang="0">
                    <a:pos x="171" y="340"/>
                  </a:cxn>
                  <a:cxn ang="0">
                    <a:pos x="137" y="391"/>
                  </a:cxn>
                  <a:cxn ang="0">
                    <a:pos x="254" y="416"/>
                  </a:cxn>
                  <a:cxn ang="0">
                    <a:pos x="319" y="366"/>
                  </a:cxn>
                  <a:cxn ang="0">
                    <a:pos x="320" y="365"/>
                  </a:cxn>
                  <a:cxn ang="0">
                    <a:pos x="312" y="237"/>
                  </a:cxn>
                  <a:cxn ang="0">
                    <a:pos x="306" y="232"/>
                  </a:cxn>
                  <a:cxn ang="0">
                    <a:pos x="307" y="226"/>
                  </a:cxn>
                  <a:cxn ang="0">
                    <a:pos x="247" y="115"/>
                  </a:cxn>
                  <a:cxn ang="0">
                    <a:pos x="227" y="149"/>
                  </a:cxn>
                  <a:cxn ang="0">
                    <a:pos x="180" y="179"/>
                  </a:cxn>
                  <a:cxn ang="0">
                    <a:pos x="108" y="171"/>
                  </a:cxn>
                  <a:cxn ang="0">
                    <a:pos x="106" y="171"/>
                  </a:cxn>
                  <a:cxn ang="0">
                    <a:pos x="104" y="169"/>
                  </a:cxn>
                  <a:cxn ang="0">
                    <a:pos x="85" y="182"/>
                  </a:cxn>
                  <a:cxn ang="0">
                    <a:pos x="78" y="181"/>
                  </a:cxn>
                  <a:cxn ang="0">
                    <a:pos x="75" y="178"/>
                  </a:cxn>
                  <a:cxn ang="0">
                    <a:pos x="79" y="168"/>
                  </a:cxn>
                  <a:cxn ang="0">
                    <a:pos x="106" y="126"/>
                  </a:cxn>
                  <a:cxn ang="0">
                    <a:pos x="114" y="118"/>
                  </a:cxn>
                  <a:cxn ang="0">
                    <a:pos x="122" y="125"/>
                  </a:cxn>
                  <a:cxn ang="0">
                    <a:pos x="118" y="150"/>
                  </a:cxn>
                  <a:cxn ang="0">
                    <a:pos x="210" y="134"/>
                  </a:cxn>
                  <a:cxn ang="0">
                    <a:pos x="229" y="96"/>
                  </a:cxn>
                  <a:cxn ang="0">
                    <a:pos x="192" y="14"/>
                  </a:cxn>
                  <a:cxn ang="0">
                    <a:pos x="164" y="4"/>
                  </a:cxn>
                  <a:cxn ang="0">
                    <a:pos x="110" y="18"/>
                  </a:cxn>
                  <a:cxn ang="0">
                    <a:pos x="90" y="42"/>
                  </a:cxn>
                </a:cxnLst>
                <a:rect l="0" t="0" r="r" b="b"/>
                <a:pathLst>
                  <a:path w="372" h="428">
                    <a:moveTo>
                      <a:pt x="90" y="42"/>
                    </a:moveTo>
                    <a:cubicBezTo>
                      <a:pt x="16" y="171"/>
                      <a:pt x="16" y="171"/>
                      <a:pt x="16" y="171"/>
                    </a:cubicBezTo>
                    <a:cubicBezTo>
                      <a:pt x="16" y="172"/>
                      <a:pt x="16" y="173"/>
                      <a:pt x="15" y="174"/>
                    </a:cubicBezTo>
                    <a:cubicBezTo>
                      <a:pt x="15" y="175"/>
                      <a:pt x="0" y="215"/>
                      <a:pt x="4" y="267"/>
                    </a:cubicBezTo>
                    <a:cubicBezTo>
                      <a:pt x="6" y="307"/>
                      <a:pt x="19" y="343"/>
                      <a:pt x="40" y="375"/>
                    </a:cubicBezTo>
                    <a:cubicBezTo>
                      <a:pt x="42" y="375"/>
                      <a:pt x="43" y="375"/>
                      <a:pt x="44" y="375"/>
                    </a:cubicBezTo>
                    <a:cubicBezTo>
                      <a:pt x="71" y="387"/>
                      <a:pt x="93" y="388"/>
                      <a:pt x="112" y="379"/>
                    </a:cubicBezTo>
                    <a:cubicBezTo>
                      <a:pt x="139" y="366"/>
                      <a:pt x="149" y="333"/>
                      <a:pt x="149" y="332"/>
                    </a:cubicBezTo>
                    <a:cubicBezTo>
                      <a:pt x="149" y="332"/>
                      <a:pt x="149" y="332"/>
                      <a:pt x="149" y="331"/>
                    </a:cubicBezTo>
                    <a:cubicBezTo>
                      <a:pt x="149" y="331"/>
                      <a:pt x="148" y="331"/>
                      <a:pt x="148" y="330"/>
                    </a:cubicBezTo>
                    <a:cubicBezTo>
                      <a:pt x="137" y="322"/>
                      <a:pt x="131" y="312"/>
                      <a:pt x="131" y="312"/>
                    </a:cubicBezTo>
                    <a:cubicBezTo>
                      <a:pt x="129" y="308"/>
                      <a:pt x="130" y="303"/>
                      <a:pt x="134" y="301"/>
                    </a:cubicBezTo>
                    <a:cubicBezTo>
                      <a:pt x="138" y="299"/>
                      <a:pt x="142" y="300"/>
                      <a:pt x="145" y="304"/>
                    </a:cubicBezTo>
                    <a:cubicBezTo>
                      <a:pt x="145" y="305"/>
                      <a:pt x="162" y="334"/>
                      <a:pt x="192" y="323"/>
                    </a:cubicBezTo>
                    <a:cubicBezTo>
                      <a:pt x="196" y="321"/>
                      <a:pt x="200" y="323"/>
                      <a:pt x="202" y="327"/>
                    </a:cubicBezTo>
                    <a:cubicBezTo>
                      <a:pt x="203" y="331"/>
                      <a:pt x="201" y="336"/>
                      <a:pt x="197" y="337"/>
                    </a:cubicBezTo>
                    <a:cubicBezTo>
                      <a:pt x="188" y="341"/>
                      <a:pt x="179" y="342"/>
                      <a:pt x="171" y="340"/>
                    </a:cubicBezTo>
                    <a:cubicBezTo>
                      <a:pt x="168" y="348"/>
                      <a:pt x="159" y="373"/>
                      <a:pt x="137" y="391"/>
                    </a:cubicBezTo>
                    <a:cubicBezTo>
                      <a:pt x="171" y="421"/>
                      <a:pt x="223" y="428"/>
                      <a:pt x="254" y="416"/>
                    </a:cubicBezTo>
                    <a:cubicBezTo>
                      <a:pt x="298" y="400"/>
                      <a:pt x="319" y="366"/>
                      <a:pt x="319" y="366"/>
                    </a:cubicBezTo>
                    <a:cubicBezTo>
                      <a:pt x="320" y="365"/>
                      <a:pt x="320" y="365"/>
                      <a:pt x="320" y="365"/>
                    </a:cubicBezTo>
                    <a:cubicBezTo>
                      <a:pt x="372" y="283"/>
                      <a:pt x="314" y="238"/>
                      <a:pt x="312" y="237"/>
                    </a:cubicBezTo>
                    <a:cubicBezTo>
                      <a:pt x="306" y="232"/>
                      <a:pt x="306" y="232"/>
                      <a:pt x="306" y="232"/>
                    </a:cubicBezTo>
                    <a:cubicBezTo>
                      <a:pt x="307" y="226"/>
                      <a:pt x="307" y="226"/>
                      <a:pt x="307" y="226"/>
                    </a:cubicBezTo>
                    <a:cubicBezTo>
                      <a:pt x="316" y="167"/>
                      <a:pt x="272" y="131"/>
                      <a:pt x="247" y="115"/>
                    </a:cubicBezTo>
                    <a:cubicBezTo>
                      <a:pt x="244" y="125"/>
                      <a:pt x="237" y="137"/>
                      <a:pt x="227" y="149"/>
                    </a:cubicBezTo>
                    <a:cubicBezTo>
                      <a:pt x="214" y="164"/>
                      <a:pt x="198" y="174"/>
                      <a:pt x="180" y="179"/>
                    </a:cubicBezTo>
                    <a:cubicBezTo>
                      <a:pt x="158" y="185"/>
                      <a:pt x="133" y="182"/>
                      <a:pt x="108" y="171"/>
                    </a:cubicBezTo>
                    <a:cubicBezTo>
                      <a:pt x="107" y="171"/>
                      <a:pt x="107" y="171"/>
                      <a:pt x="106" y="171"/>
                    </a:cubicBezTo>
                    <a:cubicBezTo>
                      <a:pt x="106" y="170"/>
                      <a:pt x="105" y="170"/>
                      <a:pt x="104" y="169"/>
                    </a:cubicBezTo>
                    <a:cubicBezTo>
                      <a:pt x="95" y="178"/>
                      <a:pt x="86" y="182"/>
                      <a:pt x="85" y="182"/>
                    </a:cubicBezTo>
                    <a:cubicBezTo>
                      <a:pt x="83" y="183"/>
                      <a:pt x="81" y="183"/>
                      <a:pt x="78" y="181"/>
                    </a:cubicBezTo>
                    <a:cubicBezTo>
                      <a:pt x="77" y="181"/>
                      <a:pt x="76" y="179"/>
                      <a:pt x="75" y="178"/>
                    </a:cubicBezTo>
                    <a:cubicBezTo>
                      <a:pt x="74" y="174"/>
                      <a:pt x="75" y="169"/>
                      <a:pt x="79" y="168"/>
                    </a:cubicBezTo>
                    <a:cubicBezTo>
                      <a:pt x="81" y="167"/>
                      <a:pt x="108" y="155"/>
                      <a:pt x="106" y="126"/>
                    </a:cubicBezTo>
                    <a:cubicBezTo>
                      <a:pt x="106" y="122"/>
                      <a:pt x="109" y="118"/>
                      <a:pt x="114" y="118"/>
                    </a:cubicBezTo>
                    <a:cubicBezTo>
                      <a:pt x="118" y="118"/>
                      <a:pt x="122" y="121"/>
                      <a:pt x="122" y="125"/>
                    </a:cubicBezTo>
                    <a:cubicBezTo>
                      <a:pt x="123" y="135"/>
                      <a:pt x="121" y="143"/>
                      <a:pt x="118" y="150"/>
                    </a:cubicBezTo>
                    <a:cubicBezTo>
                      <a:pt x="167" y="171"/>
                      <a:pt x="196" y="149"/>
                      <a:pt x="210" y="134"/>
                    </a:cubicBezTo>
                    <a:cubicBezTo>
                      <a:pt x="224" y="117"/>
                      <a:pt x="229" y="97"/>
                      <a:pt x="229" y="96"/>
                    </a:cubicBezTo>
                    <a:cubicBezTo>
                      <a:pt x="236" y="63"/>
                      <a:pt x="221" y="31"/>
                      <a:pt x="192" y="14"/>
                    </a:cubicBezTo>
                    <a:cubicBezTo>
                      <a:pt x="183" y="10"/>
                      <a:pt x="174" y="6"/>
                      <a:pt x="164" y="4"/>
                    </a:cubicBezTo>
                    <a:cubicBezTo>
                      <a:pt x="145" y="0"/>
                      <a:pt x="127" y="5"/>
                      <a:pt x="110" y="18"/>
                    </a:cubicBezTo>
                    <a:cubicBezTo>
                      <a:pt x="97" y="29"/>
                      <a:pt x="90" y="42"/>
                      <a:pt x="90" y="42"/>
                    </a:cubicBezTo>
                    <a:close/>
                  </a:path>
                </a:pathLst>
              </a:custGeom>
              <a:solidFill>
                <a:srgbClr val="5B9BD5"/>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Freeform 17">
                <a:extLst>
                  <a:ext uri="{FF2B5EF4-FFF2-40B4-BE49-F238E27FC236}">
                    <a16:creationId xmlns:a16="http://schemas.microsoft.com/office/drawing/2014/main" id="{7CF58A0D-20C0-412A-AC3D-466268316062}"/>
                  </a:ext>
                </a:extLst>
              </p:cNvPr>
              <p:cNvSpPr>
                <a:spLocks/>
              </p:cNvSpPr>
              <p:nvPr/>
            </p:nvSpPr>
            <p:spPr bwMode="auto">
              <a:xfrm flipH="1">
                <a:off x="3592720" y="2168534"/>
                <a:ext cx="567929" cy="523876"/>
              </a:xfrm>
              <a:custGeom>
                <a:avLst/>
                <a:gdLst/>
                <a:ahLst/>
                <a:cxnLst>
                  <a:cxn ang="0">
                    <a:pos x="362" y="381"/>
                  </a:cxn>
                  <a:cxn ang="0">
                    <a:pos x="272" y="324"/>
                  </a:cxn>
                  <a:cxn ang="0">
                    <a:pos x="187" y="270"/>
                  </a:cxn>
                  <a:cxn ang="0">
                    <a:pos x="206" y="257"/>
                  </a:cxn>
                  <a:cxn ang="0">
                    <a:pos x="310" y="296"/>
                  </a:cxn>
                  <a:cxn ang="0">
                    <a:pos x="325" y="302"/>
                  </a:cxn>
                  <a:cxn ang="0">
                    <a:pos x="409" y="373"/>
                  </a:cxn>
                  <a:cxn ang="0">
                    <a:pos x="464" y="367"/>
                  </a:cxn>
                  <a:cxn ang="0">
                    <a:pos x="513" y="267"/>
                  </a:cxn>
                  <a:cxn ang="0">
                    <a:pos x="518" y="254"/>
                  </a:cxn>
                  <a:cxn ang="0">
                    <a:pos x="488" y="206"/>
                  </a:cxn>
                  <a:cxn ang="0">
                    <a:pos x="370" y="192"/>
                  </a:cxn>
                  <a:cxn ang="0">
                    <a:pos x="294" y="175"/>
                  </a:cxn>
                  <a:cxn ang="0">
                    <a:pos x="330" y="218"/>
                  </a:cxn>
                  <a:cxn ang="0">
                    <a:pos x="313" y="221"/>
                  </a:cxn>
                  <a:cxn ang="0">
                    <a:pos x="206" y="36"/>
                  </a:cxn>
                  <a:cxn ang="0">
                    <a:pos x="34" y="300"/>
                  </a:cxn>
                  <a:cxn ang="0">
                    <a:pos x="24" y="452"/>
                  </a:cxn>
                  <a:cxn ang="0">
                    <a:pos x="67" y="488"/>
                  </a:cxn>
                  <a:cxn ang="0">
                    <a:pos x="182" y="495"/>
                  </a:cxn>
                  <a:cxn ang="0">
                    <a:pos x="188" y="492"/>
                  </a:cxn>
                  <a:cxn ang="0">
                    <a:pos x="251" y="369"/>
                  </a:cxn>
                  <a:cxn ang="0">
                    <a:pos x="208" y="383"/>
                  </a:cxn>
                  <a:cxn ang="0">
                    <a:pos x="202" y="374"/>
                  </a:cxn>
                  <a:cxn ang="0">
                    <a:pos x="227" y="366"/>
                  </a:cxn>
                  <a:cxn ang="0">
                    <a:pos x="258" y="336"/>
                  </a:cxn>
                  <a:cxn ang="0">
                    <a:pos x="270" y="346"/>
                  </a:cxn>
                  <a:cxn ang="0">
                    <a:pos x="215" y="502"/>
                  </a:cxn>
                  <a:cxn ang="0">
                    <a:pos x="345" y="463"/>
                  </a:cxn>
                  <a:cxn ang="0">
                    <a:pos x="365" y="414"/>
                  </a:cxn>
                  <a:cxn ang="0">
                    <a:pos x="388" y="414"/>
                  </a:cxn>
                  <a:cxn ang="0">
                    <a:pos x="426" y="416"/>
                  </a:cxn>
                  <a:cxn ang="0">
                    <a:pos x="406" y="396"/>
                  </a:cxn>
                </a:cxnLst>
                <a:rect l="0" t="0" r="r" b="b"/>
                <a:pathLst>
                  <a:path w="559" h="516">
                    <a:moveTo>
                      <a:pt x="406" y="396"/>
                    </a:moveTo>
                    <a:cubicBezTo>
                      <a:pt x="393" y="394"/>
                      <a:pt x="377" y="390"/>
                      <a:pt x="362" y="381"/>
                    </a:cubicBezTo>
                    <a:cubicBezTo>
                      <a:pt x="342" y="370"/>
                      <a:pt x="323" y="351"/>
                      <a:pt x="308" y="321"/>
                    </a:cubicBezTo>
                    <a:cubicBezTo>
                      <a:pt x="300" y="323"/>
                      <a:pt x="287" y="325"/>
                      <a:pt x="272" y="324"/>
                    </a:cubicBezTo>
                    <a:cubicBezTo>
                      <a:pt x="260" y="323"/>
                      <a:pt x="244" y="320"/>
                      <a:pt x="228" y="311"/>
                    </a:cubicBezTo>
                    <a:cubicBezTo>
                      <a:pt x="214" y="303"/>
                      <a:pt x="199" y="290"/>
                      <a:pt x="187" y="270"/>
                    </a:cubicBezTo>
                    <a:cubicBezTo>
                      <a:pt x="183" y="264"/>
                      <a:pt x="185" y="257"/>
                      <a:pt x="190" y="254"/>
                    </a:cubicBezTo>
                    <a:cubicBezTo>
                      <a:pt x="196" y="250"/>
                      <a:pt x="203" y="252"/>
                      <a:pt x="206" y="257"/>
                    </a:cubicBezTo>
                    <a:cubicBezTo>
                      <a:pt x="243" y="315"/>
                      <a:pt x="295" y="301"/>
                      <a:pt x="308" y="297"/>
                    </a:cubicBezTo>
                    <a:cubicBezTo>
                      <a:pt x="308" y="296"/>
                      <a:pt x="309" y="296"/>
                      <a:pt x="310" y="296"/>
                    </a:cubicBezTo>
                    <a:cubicBezTo>
                      <a:pt x="313" y="294"/>
                      <a:pt x="316" y="294"/>
                      <a:pt x="319" y="296"/>
                    </a:cubicBezTo>
                    <a:cubicBezTo>
                      <a:pt x="322" y="297"/>
                      <a:pt x="324" y="299"/>
                      <a:pt x="325" y="302"/>
                    </a:cubicBezTo>
                    <a:cubicBezTo>
                      <a:pt x="326" y="303"/>
                      <a:pt x="326" y="303"/>
                      <a:pt x="326" y="304"/>
                    </a:cubicBezTo>
                    <a:cubicBezTo>
                      <a:pt x="344" y="345"/>
                      <a:pt x="372" y="368"/>
                      <a:pt x="409" y="373"/>
                    </a:cubicBezTo>
                    <a:cubicBezTo>
                      <a:pt x="438" y="376"/>
                      <a:pt x="461" y="368"/>
                      <a:pt x="462" y="368"/>
                    </a:cubicBezTo>
                    <a:cubicBezTo>
                      <a:pt x="462" y="367"/>
                      <a:pt x="463" y="367"/>
                      <a:pt x="464" y="367"/>
                    </a:cubicBezTo>
                    <a:cubicBezTo>
                      <a:pt x="490" y="353"/>
                      <a:pt x="506" y="333"/>
                      <a:pt x="512" y="308"/>
                    </a:cubicBezTo>
                    <a:cubicBezTo>
                      <a:pt x="517" y="285"/>
                      <a:pt x="513" y="267"/>
                      <a:pt x="513" y="267"/>
                    </a:cubicBezTo>
                    <a:cubicBezTo>
                      <a:pt x="511" y="259"/>
                      <a:pt x="511" y="259"/>
                      <a:pt x="511" y="259"/>
                    </a:cubicBezTo>
                    <a:cubicBezTo>
                      <a:pt x="518" y="254"/>
                      <a:pt x="518" y="254"/>
                      <a:pt x="518" y="254"/>
                    </a:cubicBezTo>
                    <a:cubicBezTo>
                      <a:pt x="559" y="224"/>
                      <a:pt x="557" y="186"/>
                      <a:pt x="551" y="163"/>
                    </a:cubicBezTo>
                    <a:cubicBezTo>
                      <a:pt x="539" y="177"/>
                      <a:pt x="518" y="195"/>
                      <a:pt x="488" y="206"/>
                    </a:cubicBezTo>
                    <a:cubicBezTo>
                      <a:pt x="465" y="214"/>
                      <a:pt x="438" y="215"/>
                      <a:pt x="410" y="208"/>
                    </a:cubicBezTo>
                    <a:cubicBezTo>
                      <a:pt x="396" y="205"/>
                      <a:pt x="382" y="199"/>
                      <a:pt x="370" y="192"/>
                    </a:cubicBezTo>
                    <a:cubicBezTo>
                      <a:pt x="359" y="186"/>
                      <a:pt x="350" y="179"/>
                      <a:pt x="342" y="171"/>
                    </a:cubicBezTo>
                    <a:cubicBezTo>
                      <a:pt x="327" y="176"/>
                      <a:pt x="311" y="178"/>
                      <a:pt x="294" y="175"/>
                    </a:cubicBezTo>
                    <a:cubicBezTo>
                      <a:pt x="304" y="184"/>
                      <a:pt x="315" y="193"/>
                      <a:pt x="327" y="202"/>
                    </a:cubicBezTo>
                    <a:cubicBezTo>
                      <a:pt x="332" y="205"/>
                      <a:pt x="333" y="213"/>
                      <a:pt x="330" y="218"/>
                    </a:cubicBezTo>
                    <a:cubicBezTo>
                      <a:pt x="326" y="223"/>
                      <a:pt x="319" y="224"/>
                      <a:pt x="314" y="221"/>
                    </a:cubicBezTo>
                    <a:cubicBezTo>
                      <a:pt x="314" y="221"/>
                      <a:pt x="314" y="221"/>
                      <a:pt x="313" y="221"/>
                    </a:cubicBezTo>
                    <a:cubicBezTo>
                      <a:pt x="277" y="195"/>
                      <a:pt x="249" y="165"/>
                      <a:pt x="231" y="129"/>
                    </a:cubicBezTo>
                    <a:cubicBezTo>
                      <a:pt x="217" y="101"/>
                      <a:pt x="209" y="69"/>
                      <a:pt x="206" y="36"/>
                    </a:cubicBezTo>
                    <a:cubicBezTo>
                      <a:pt x="206" y="23"/>
                      <a:pt x="206" y="11"/>
                      <a:pt x="207" y="0"/>
                    </a:cubicBezTo>
                    <a:cubicBezTo>
                      <a:pt x="34" y="300"/>
                      <a:pt x="34" y="300"/>
                      <a:pt x="34" y="300"/>
                    </a:cubicBezTo>
                    <a:cubicBezTo>
                      <a:pt x="17" y="329"/>
                      <a:pt x="2" y="357"/>
                      <a:pt x="1" y="389"/>
                    </a:cubicBezTo>
                    <a:cubicBezTo>
                      <a:pt x="0" y="427"/>
                      <a:pt x="24" y="452"/>
                      <a:pt x="24" y="452"/>
                    </a:cubicBezTo>
                    <a:cubicBezTo>
                      <a:pt x="24" y="453"/>
                      <a:pt x="24" y="453"/>
                      <a:pt x="24" y="453"/>
                    </a:cubicBezTo>
                    <a:cubicBezTo>
                      <a:pt x="38" y="467"/>
                      <a:pt x="52" y="479"/>
                      <a:pt x="67" y="488"/>
                    </a:cubicBezTo>
                    <a:cubicBezTo>
                      <a:pt x="93" y="502"/>
                      <a:pt x="120" y="508"/>
                      <a:pt x="148" y="505"/>
                    </a:cubicBezTo>
                    <a:cubicBezTo>
                      <a:pt x="169" y="502"/>
                      <a:pt x="182" y="495"/>
                      <a:pt x="182" y="495"/>
                    </a:cubicBezTo>
                    <a:cubicBezTo>
                      <a:pt x="187" y="492"/>
                      <a:pt x="187" y="492"/>
                      <a:pt x="187" y="492"/>
                    </a:cubicBezTo>
                    <a:cubicBezTo>
                      <a:pt x="188" y="492"/>
                      <a:pt x="188" y="492"/>
                      <a:pt x="188" y="492"/>
                    </a:cubicBezTo>
                    <a:cubicBezTo>
                      <a:pt x="193" y="489"/>
                      <a:pt x="202" y="484"/>
                      <a:pt x="210" y="476"/>
                    </a:cubicBezTo>
                    <a:cubicBezTo>
                      <a:pt x="225" y="462"/>
                      <a:pt x="257" y="424"/>
                      <a:pt x="251" y="369"/>
                    </a:cubicBezTo>
                    <a:cubicBezTo>
                      <a:pt x="244" y="375"/>
                      <a:pt x="237" y="379"/>
                      <a:pt x="231" y="381"/>
                    </a:cubicBezTo>
                    <a:cubicBezTo>
                      <a:pt x="219" y="384"/>
                      <a:pt x="209" y="383"/>
                      <a:pt x="208" y="383"/>
                    </a:cubicBezTo>
                    <a:cubicBezTo>
                      <a:pt x="207" y="382"/>
                      <a:pt x="206" y="382"/>
                      <a:pt x="205" y="382"/>
                    </a:cubicBezTo>
                    <a:cubicBezTo>
                      <a:pt x="203" y="380"/>
                      <a:pt x="201" y="377"/>
                      <a:pt x="202" y="374"/>
                    </a:cubicBezTo>
                    <a:cubicBezTo>
                      <a:pt x="202" y="369"/>
                      <a:pt x="206" y="367"/>
                      <a:pt x="211" y="367"/>
                    </a:cubicBezTo>
                    <a:cubicBezTo>
                      <a:pt x="211" y="367"/>
                      <a:pt x="218" y="368"/>
                      <a:pt x="227" y="366"/>
                    </a:cubicBezTo>
                    <a:cubicBezTo>
                      <a:pt x="237" y="362"/>
                      <a:pt x="245" y="354"/>
                      <a:pt x="248" y="341"/>
                    </a:cubicBezTo>
                    <a:cubicBezTo>
                      <a:pt x="249" y="337"/>
                      <a:pt x="254" y="335"/>
                      <a:pt x="258" y="336"/>
                    </a:cubicBezTo>
                    <a:cubicBezTo>
                      <a:pt x="259" y="336"/>
                      <a:pt x="259" y="337"/>
                      <a:pt x="260" y="337"/>
                    </a:cubicBezTo>
                    <a:cubicBezTo>
                      <a:pt x="265" y="338"/>
                      <a:pt x="269" y="341"/>
                      <a:pt x="270" y="346"/>
                    </a:cubicBezTo>
                    <a:cubicBezTo>
                      <a:pt x="289" y="422"/>
                      <a:pt x="246" y="474"/>
                      <a:pt x="226" y="493"/>
                    </a:cubicBezTo>
                    <a:cubicBezTo>
                      <a:pt x="222" y="497"/>
                      <a:pt x="218" y="500"/>
                      <a:pt x="215" y="502"/>
                    </a:cubicBezTo>
                    <a:cubicBezTo>
                      <a:pt x="262" y="516"/>
                      <a:pt x="306" y="503"/>
                      <a:pt x="343" y="465"/>
                    </a:cubicBezTo>
                    <a:cubicBezTo>
                      <a:pt x="343" y="464"/>
                      <a:pt x="344" y="463"/>
                      <a:pt x="345" y="463"/>
                    </a:cubicBezTo>
                    <a:cubicBezTo>
                      <a:pt x="345" y="462"/>
                      <a:pt x="346" y="461"/>
                      <a:pt x="346" y="461"/>
                    </a:cubicBezTo>
                    <a:cubicBezTo>
                      <a:pt x="351" y="456"/>
                      <a:pt x="365" y="436"/>
                      <a:pt x="365" y="414"/>
                    </a:cubicBezTo>
                    <a:cubicBezTo>
                      <a:pt x="365" y="408"/>
                      <a:pt x="370" y="403"/>
                      <a:pt x="377" y="403"/>
                    </a:cubicBezTo>
                    <a:cubicBezTo>
                      <a:pt x="383" y="402"/>
                      <a:pt x="388" y="408"/>
                      <a:pt x="388" y="414"/>
                    </a:cubicBezTo>
                    <a:cubicBezTo>
                      <a:pt x="389" y="428"/>
                      <a:pt x="385" y="441"/>
                      <a:pt x="380" y="451"/>
                    </a:cubicBezTo>
                    <a:cubicBezTo>
                      <a:pt x="398" y="444"/>
                      <a:pt x="413" y="433"/>
                      <a:pt x="426" y="416"/>
                    </a:cubicBezTo>
                    <a:cubicBezTo>
                      <a:pt x="432" y="409"/>
                      <a:pt x="436" y="402"/>
                      <a:pt x="439" y="396"/>
                    </a:cubicBezTo>
                    <a:cubicBezTo>
                      <a:pt x="430" y="397"/>
                      <a:pt x="418" y="397"/>
                      <a:pt x="406" y="396"/>
                    </a:cubicBezTo>
                    <a:close/>
                  </a:path>
                </a:pathLst>
              </a:custGeom>
              <a:solidFill>
                <a:srgbClr val="4472C4"/>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Freeform 18">
                <a:extLst>
                  <a:ext uri="{FF2B5EF4-FFF2-40B4-BE49-F238E27FC236}">
                    <a16:creationId xmlns:a16="http://schemas.microsoft.com/office/drawing/2014/main" id="{FD344159-8C5C-401D-9F90-C6A8BE93ED68}"/>
                  </a:ext>
                </a:extLst>
              </p:cNvPr>
              <p:cNvSpPr>
                <a:spLocks/>
              </p:cNvSpPr>
              <p:nvPr/>
            </p:nvSpPr>
            <p:spPr bwMode="auto">
              <a:xfrm flipH="1">
                <a:off x="3847514" y="1842302"/>
                <a:ext cx="609600" cy="704851"/>
              </a:xfrm>
              <a:custGeom>
                <a:avLst/>
                <a:gdLst/>
                <a:ahLst/>
                <a:cxnLst>
                  <a:cxn ang="0">
                    <a:pos x="234" y="325"/>
                  </a:cxn>
                  <a:cxn ang="0">
                    <a:pos x="132" y="258"/>
                  </a:cxn>
                  <a:cxn ang="0">
                    <a:pos x="171" y="259"/>
                  </a:cxn>
                  <a:cxn ang="0">
                    <a:pos x="457" y="297"/>
                  </a:cxn>
                  <a:cxn ang="0">
                    <a:pos x="511" y="248"/>
                  </a:cxn>
                  <a:cxn ang="0">
                    <a:pos x="588" y="117"/>
                  </a:cxn>
                  <a:cxn ang="0">
                    <a:pos x="593" y="106"/>
                  </a:cxn>
                  <a:cxn ang="0">
                    <a:pos x="562" y="16"/>
                  </a:cxn>
                  <a:cxn ang="0">
                    <a:pos x="471" y="25"/>
                  </a:cxn>
                  <a:cxn ang="0">
                    <a:pos x="449" y="107"/>
                  </a:cxn>
                  <a:cxn ang="0">
                    <a:pos x="509" y="138"/>
                  </a:cxn>
                  <a:cxn ang="0">
                    <a:pos x="485" y="180"/>
                  </a:cxn>
                  <a:cxn ang="0">
                    <a:pos x="470" y="191"/>
                  </a:cxn>
                  <a:cxn ang="0">
                    <a:pos x="423" y="100"/>
                  </a:cxn>
                  <a:cxn ang="0">
                    <a:pos x="431" y="10"/>
                  </a:cxn>
                  <a:cxn ang="0">
                    <a:pos x="316" y="25"/>
                  </a:cxn>
                  <a:cxn ang="0">
                    <a:pos x="310" y="23"/>
                  </a:cxn>
                  <a:cxn ang="0">
                    <a:pos x="260" y="21"/>
                  </a:cxn>
                  <a:cxn ang="0">
                    <a:pos x="196" y="83"/>
                  </a:cxn>
                  <a:cxn ang="0">
                    <a:pos x="224" y="164"/>
                  </a:cxn>
                  <a:cxn ang="0">
                    <a:pos x="301" y="139"/>
                  </a:cxn>
                  <a:cxn ang="0">
                    <a:pos x="308" y="109"/>
                  </a:cxn>
                  <a:cxn ang="0">
                    <a:pos x="350" y="139"/>
                  </a:cxn>
                  <a:cxn ang="0">
                    <a:pos x="324" y="149"/>
                  </a:cxn>
                  <a:cxn ang="0">
                    <a:pos x="322" y="151"/>
                  </a:cxn>
                  <a:cxn ang="0">
                    <a:pos x="302" y="213"/>
                  </a:cxn>
                  <a:cxn ang="0">
                    <a:pos x="294" y="251"/>
                  </a:cxn>
                  <a:cxn ang="0">
                    <a:pos x="175" y="131"/>
                  </a:cxn>
                  <a:cxn ang="0">
                    <a:pos x="113" y="134"/>
                  </a:cxn>
                  <a:cxn ang="0">
                    <a:pos x="95" y="175"/>
                  </a:cxn>
                  <a:cxn ang="0">
                    <a:pos x="92" y="176"/>
                  </a:cxn>
                  <a:cxn ang="0">
                    <a:pos x="32" y="268"/>
                  </a:cxn>
                  <a:cxn ang="0">
                    <a:pos x="33" y="274"/>
                  </a:cxn>
                  <a:cxn ang="0">
                    <a:pos x="108" y="350"/>
                  </a:cxn>
                  <a:cxn ang="0">
                    <a:pos x="185" y="332"/>
                  </a:cxn>
                  <a:cxn ang="0">
                    <a:pos x="181" y="386"/>
                  </a:cxn>
                  <a:cxn ang="0">
                    <a:pos x="180" y="400"/>
                  </a:cxn>
                  <a:cxn ang="0">
                    <a:pos x="103" y="373"/>
                  </a:cxn>
                  <a:cxn ang="0">
                    <a:pos x="1" y="357"/>
                  </a:cxn>
                  <a:cxn ang="0">
                    <a:pos x="45" y="361"/>
                  </a:cxn>
                  <a:cxn ang="0">
                    <a:pos x="10" y="417"/>
                  </a:cxn>
                  <a:cxn ang="0">
                    <a:pos x="8" y="421"/>
                  </a:cxn>
                  <a:cxn ang="0">
                    <a:pos x="39" y="551"/>
                  </a:cxn>
                  <a:cxn ang="0">
                    <a:pos x="147" y="425"/>
                  </a:cxn>
                  <a:cxn ang="0">
                    <a:pos x="220" y="424"/>
                  </a:cxn>
                  <a:cxn ang="0">
                    <a:pos x="289" y="498"/>
                  </a:cxn>
                  <a:cxn ang="0">
                    <a:pos x="154" y="448"/>
                  </a:cxn>
                  <a:cxn ang="0">
                    <a:pos x="79" y="505"/>
                  </a:cxn>
                  <a:cxn ang="0">
                    <a:pos x="62" y="576"/>
                  </a:cxn>
                  <a:cxn ang="0">
                    <a:pos x="62" y="576"/>
                  </a:cxn>
                  <a:cxn ang="0">
                    <a:pos x="63" y="578"/>
                  </a:cxn>
                  <a:cxn ang="0">
                    <a:pos x="177" y="692"/>
                  </a:cxn>
                  <a:cxn ang="0">
                    <a:pos x="241" y="681"/>
                  </a:cxn>
                  <a:cxn ang="0">
                    <a:pos x="306" y="607"/>
                  </a:cxn>
                </a:cxnLst>
                <a:rect l="0" t="0" r="r" b="b"/>
                <a:pathLst>
                  <a:path w="600" h="693">
                    <a:moveTo>
                      <a:pt x="475" y="312"/>
                    </a:moveTo>
                    <a:cubicBezTo>
                      <a:pt x="469" y="317"/>
                      <a:pt x="462" y="321"/>
                      <a:pt x="455" y="325"/>
                    </a:cubicBezTo>
                    <a:cubicBezTo>
                      <a:pt x="439" y="334"/>
                      <a:pt x="420" y="341"/>
                      <a:pt x="398" y="346"/>
                    </a:cubicBezTo>
                    <a:cubicBezTo>
                      <a:pt x="370" y="353"/>
                      <a:pt x="337" y="354"/>
                      <a:pt x="300" y="347"/>
                    </a:cubicBezTo>
                    <a:cubicBezTo>
                      <a:pt x="279" y="343"/>
                      <a:pt x="257" y="336"/>
                      <a:pt x="234" y="325"/>
                    </a:cubicBezTo>
                    <a:cubicBezTo>
                      <a:pt x="234" y="325"/>
                      <a:pt x="234" y="325"/>
                      <a:pt x="234" y="325"/>
                    </a:cubicBezTo>
                    <a:cubicBezTo>
                      <a:pt x="234" y="325"/>
                      <a:pt x="234" y="325"/>
                      <a:pt x="234" y="325"/>
                    </a:cubicBezTo>
                    <a:cubicBezTo>
                      <a:pt x="234" y="325"/>
                      <a:pt x="222" y="319"/>
                      <a:pt x="206" y="310"/>
                    </a:cubicBezTo>
                    <a:cubicBezTo>
                      <a:pt x="195" y="304"/>
                      <a:pt x="183" y="296"/>
                      <a:pt x="170" y="287"/>
                    </a:cubicBezTo>
                    <a:cubicBezTo>
                      <a:pt x="157" y="279"/>
                      <a:pt x="144" y="269"/>
                      <a:pt x="132" y="258"/>
                    </a:cubicBezTo>
                    <a:cubicBezTo>
                      <a:pt x="124" y="251"/>
                      <a:pt x="116" y="244"/>
                      <a:pt x="110" y="237"/>
                    </a:cubicBezTo>
                    <a:cubicBezTo>
                      <a:pt x="106" y="232"/>
                      <a:pt x="107" y="224"/>
                      <a:pt x="111" y="220"/>
                    </a:cubicBezTo>
                    <a:cubicBezTo>
                      <a:pt x="116" y="216"/>
                      <a:pt x="124" y="217"/>
                      <a:pt x="128" y="222"/>
                    </a:cubicBezTo>
                    <a:cubicBezTo>
                      <a:pt x="133" y="228"/>
                      <a:pt x="140" y="235"/>
                      <a:pt x="147" y="241"/>
                    </a:cubicBezTo>
                    <a:cubicBezTo>
                      <a:pt x="154" y="247"/>
                      <a:pt x="162" y="254"/>
                      <a:pt x="171" y="259"/>
                    </a:cubicBezTo>
                    <a:cubicBezTo>
                      <a:pt x="187" y="271"/>
                      <a:pt x="204" y="282"/>
                      <a:pt x="217" y="290"/>
                    </a:cubicBezTo>
                    <a:cubicBezTo>
                      <a:pt x="232" y="298"/>
                      <a:pt x="243" y="303"/>
                      <a:pt x="244" y="304"/>
                    </a:cubicBezTo>
                    <a:cubicBezTo>
                      <a:pt x="280" y="321"/>
                      <a:pt x="313" y="328"/>
                      <a:pt x="342" y="328"/>
                    </a:cubicBezTo>
                    <a:cubicBezTo>
                      <a:pt x="371" y="329"/>
                      <a:pt x="396" y="324"/>
                      <a:pt x="418" y="316"/>
                    </a:cubicBezTo>
                    <a:cubicBezTo>
                      <a:pt x="432" y="311"/>
                      <a:pt x="445" y="304"/>
                      <a:pt x="457" y="297"/>
                    </a:cubicBezTo>
                    <a:cubicBezTo>
                      <a:pt x="472" y="287"/>
                      <a:pt x="484" y="277"/>
                      <a:pt x="493" y="269"/>
                    </a:cubicBezTo>
                    <a:cubicBezTo>
                      <a:pt x="505" y="257"/>
                      <a:pt x="511" y="249"/>
                      <a:pt x="511" y="248"/>
                    </a:cubicBezTo>
                    <a:cubicBezTo>
                      <a:pt x="511" y="248"/>
                      <a:pt x="511" y="248"/>
                      <a:pt x="511" y="248"/>
                    </a:cubicBezTo>
                    <a:cubicBezTo>
                      <a:pt x="511" y="248"/>
                      <a:pt x="511" y="248"/>
                      <a:pt x="511" y="248"/>
                    </a:cubicBezTo>
                    <a:cubicBezTo>
                      <a:pt x="511" y="248"/>
                      <a:pt x="511" y="248"/>
                      <a:pt x="511" y="248"/>
                    </a:cubicBezTo>
                    <a:cubicBezTo>
                      <a:pt x="511" y="248"/>
                      <a:pt x="511" y="248"/>
                      <a:pt x="511" y="248"/>
                    </a:cubicBezTo>
                    <a:cubicBezTo>
                      <a:pt x="511" y="248"/>
                      <a:pt x="511" y="248"/>
                      <a:pt x="511" y="248"/>
                    </a:cubicBezTo>
                    <a:cubicBezTo>
                      <a:pt x="512" y="247"/>
                      <a:pt x="513" y="247"/>
                      <a:pt x="514" y="246"/>
                    </a:cubicBezTo>
                    <a:cubicBezTo>
                      <a:pt x="588" y="117"/>
                      <a:pt x="588" y="117"/>
                      <a:pt x="588" y="117"/>
                    </a:cubicBezTo>
                    <a:cubicBezTo>
                      <a:pt x="588" y="117"/>
                      <a:pt x="588" y="117"/>
                      <a:pt x="588" y="117"/>
                    </a:cubicBezTo>
                    <a:cubicBezTo>
                      <a:pt x="588" y="117"/>
                      <a:pt x="588" y="117"/>
                      <a:pt x="588" y="117"/>
                    </a:cubicBezTo>
                    <a:cubicBezTo>
                      <a:pt x="588" y="117"/>
                      <a:pt x="588" y="117"/>
                      <a:pt x="588" y="117"/>
                    </a:cubicBezTo>
                    <a:cubicBezTo>
                      <a:pt x="588" y="117"/>
                      <a:pt x="588" y="117"/>
                      <a:pt x="588" y="117"/>
                    </a:cubicBezTo>
                    <a:cubicBezTo>
                      <a:pt x="588" y="117"/>
                      <a:pt x="588" y="117"/>
                      <a:pt x="588" y="117"/>
                    </a:cubicBezTo>
                    <a:cubicBezTo>
                      <a:pt x="589" y="115"/>
                      <a:pt x="591" y="112"/>
                      <a:pt x="593" y="106"/>
                    </a:cubicBezTo>
                    <a:cubicBezTo>
                      <a:pt x="596" y="101"/>
                      <a:pt x="598" y="94"/>
                      <a:pt x="599" y="86"/>
                    </a:cubicBezTo>
                    <a:cubicBezTo>
                      <a:pt x="600" y="81"/>
                      <a:pt x="600" y="75"/>
                      <a:pt x="600" y="70"/>
                    </a:cubicBezTo>
                    <a:cubicBezTo>
                      <a:pt x="599" y="62"/>
                      <a:pt x="597" y="55"/>
                      <a:pt x="593" y="47"/>
                    </a:cubicBezTo>
                    <a:cubicBezTo>
                      <a:pt x="591" y="43"/>
                      <a:pt x="588" y="38"/>
                      <a:pt x="584" y="34"/>
                    </a:cubicBezTo>
                    <a:cubicBezTo>
                      <a:pt x="577" y="26"/>
                      <a:pt x="570" y="20"/>
                      <a:pt x="562" y="16"/>
                    </a:cubicBezTo>
                    <a:cubicBezTo>
                      <a:pt x="551" y="9"/>
                      <a:pt x="539" y="6"/>
                      <a:pt x="527" y="5"/>
                    </a:cubicBezTo>
                    <a:cubicBezTo>
                      <a:pt x="515" y="4"/>
                      <a:pt x="504" y="6"/>
                      <a:pt x="493" y="11"/>
                    </a:cubicBezTo>
                    <a:cubicBezTo>
                      <a:pt x="486" y="14"/>
                      <a:pt x="479" y="18"/>
                      <a:pt x="472" y="24"/>
                    </a:cubicBezTo>
                    <a:cubicBezTo>
                      <a:pt x="472" y="24"/>
                      <a:pt x="472" y="24"/>
                      <a:pt x="472" y="24"/>
                    </a:cubicBezTo>
                    <a:cubicBezTo>
                      <a:pt x="472" y="24"/>
                      <a:pt x="472" y="24"/>
                      <a:pt x="471" y="25"/>
                    </a:cubicBezTo>
                    <a:cubicBezTo>
                      <a:pt x="470" y="26"/>
                      <a:pt x="469" y="27"/>
                      <a:pt x="467" y="29"/>
                    </a:cubicBezTo>
                    <a:cubicBezTo>
                      <a:pt x="464" y="32"/>
                      <a:pt x="460" y="37"/>
                      <a:pt x="456" y="44"/>
                    </a:cubicBezTo>
                    <a:cubicBezTo>
                      <a:pt x="454" y="49"/>
                      <a:pt x="451" y="54"/>
                      <a:pt x="449" y="60"/>
                    </a:cubicBezTo>
                    <a:cubicBezTo>
                      <a:pt x="447" y="67"/>
                      <a:pt x="445" y="74"/>
                      <a:pt x="445" y="82"/>
                    </a:cubicBezTo>
                    <a:cubicBezTo>
                      <a:pt x="445" y="90"/>
                      <a:pt x="446" y="99"/>
                      <a:pt x="449" y="107"/>
                    </a:cubicBezTo>
                    <a:cubicBezTo>
                      <a:pt x="452" y="113"/>
                      <a:pt x="454" y="119"/>
                      <a:pt x="459" y="125"/>
                    </a:cubicBezTo>
                    <a:cubicBezTo>
                      <a:pt x="464" y="132"/>
                      <a:pt x="471" y="140"/>
                      <a:pt x="481" y="148"/>
                    </a:cubicBezTo>
                    <a:cubicBezTo>
                      <a:pt x="482" y="146"/>
                      <a:pt x="484" y="144"/>
                      <a:pt x="486" y="143"/>
                    </a:cubicBezTo>
                    <a:cubicBezTo>
                      <a:pt x="489" y="139"/>
                      <a:pt x="494" y="136"/>
                      <a:pt x="499" y="134"/>
                    </a:cubicBezTo>
                    <a:cubicBezTo>
                      <a:pt x="503" y="132"/>
                      <a:pt x="508" y="134"/>
                      <a:pt x="509" y="138"/>
                    </a:cubicBezTo>
                    <a:cubicBezTo>
                      <a:pt x="511" y="142"/>
                      <a:pt x="509" y="146"/>
                      <a:pt x="505" y="148"/>
                    </a:cubicBezTo>
                    <a:cubicBezTo>
                      <a:pt x="502" y="150"/>
                      <a:pt x="499" y="152"/>
                      <a:pt x="496" y="154"/>
                    </a:cubicBezTo>
                    <a:cubicBezTo>
                      <a:pt x="494" y="156"/>
                      <a:pt x="492" y="159"/>
                      <a:pt x="490" y="161"/>
                    </a:cubicBezTo>
                    <a:cubicBezTo>
                      <a:pt x="489" y="164"/>
                      <a:pt x="487" y="168"/>
                      <a:pt x="486" y="171"/>
                    </a:cubicBezTo>
                    <a:cubicBezTo>
                      <a:pt x="486" y="174"/>
                      <a:pt x="485" y="177"/>
                      <a:pt x="485" y="180"/>
                    </a:cubicBezTo>
                    <a:cubicBezTo>
                      <a:pt x="484" y="185"/>
                      <a:pt x="485" y="189"/>
                      <a:pt x="485" y="189"/>
                    </a:cubicBezTo>
                    <a:cubicBezTo>
                      <a:pt x="485" y="189"/>
                      <a:pt x="485" y="189"/>
                      <a:pt x="485" y="189"/>
                    </a:cubicBezTo>
                    <a:cubicBezTo>
                      <a:pt x="485" y="189"/>
                      <a:pt x="485" y="189"/>
                      <a:pt x="485" y="189"/>
                    </a:cubicBezTo>
                    <a:cubicBezTo>
                      <a:pt x="486" y="194"/>
                      <a:pt x="483" y="197"/>
                      <a:pt x="478" y="198"/>
                    </a:cubicBezTo>
                    <a:cubicBezTo>
                      <a:pt x="474" y="199"/>
                      <a:pt x="470" y="196"/>
                      <a:pt x="470" y="191"/>
                    </a:cubicBezTo>
                    <a:cubicBezTo>
                      <a:pt x="470" y="191"/>
                      <a:pt x="469" y="188"/>
                      <a:pt x="469" y="184"/>
                    </a:cubicBezTo>
                    <a:cubicBezTo>
                      <a:pt x="469" y="180"/>
                      <a:pt x="470" y="174"/>
                      <a:pt x="471" y="169"/>
                    </a:cubicBezTo>
                    <a:cubicBezTo>
                      <a:pt x="470" y="168"/>
                      <a:pt x="469" y="168"/>
                      <a:pt x="468" y="167"/>
                    </a:cubicBezTo>
                    <a:cubicBezTo>
                      <a:pt x="454" y="157"/>
                      <a:pt x="444" y="146"/>
                      <a:pt x="437" y="135"/>
                    </a:cubicBezTo>
                    <a:cubicBezTo>
                      <a:pt x="430" y="123"/>
                      <a:pt x="425" y="112"/>
                      <a:pt x="423" y="100"/>
                    </a:cubicBezTo>
                    <a:cubicBezTo>
                      <a:pt x="422" y="93"/>
                      <a:pt x="422" y="85"/>
                      <a:pt x="422" y="78"/>
                    </a:cubicBezTo>
                    <a:cubicBezTo>
                      <a:pt x="423" y="69"/>
                      <a:pt x="425" y="60"/>
                      <a:pt x="427" y="52"/>
                    </a:cubicBezTo>
                    <a:cubicBezTo>
                      <a:pt x="430" y="45"/>
                      <a:pt x="433" y="38"/>
                      <a:pt x="436" y="32"/>
                    </a:cubicBezTo>
                    <a:cubicBezTo>
                      <a:pt x="440" y="27"/>
                      <a:pt x="443" y="22"/>
                      <a:pt x="446" y="18"/>
                    </a:cubicBezTo>
                    <a:cubicBezTo>
                      <a:pt x="442" y="15"/>
                      <a:pt x="437" y="13"/>
                      <a:pt x="431" y="10"/>
                    </a:cubicBezTo>
                    <a:cubicBezTo>
                      <a:pt x="421" y="7"/>
                      <a:pt x="410" y="3"/>
                      <a:pt x="399" y="2"/>
                    </a:cubicBezTo>
                    <a:cubicBezTo>
                      <a:pt x="391" y="0"/>
                      <a:pt x="383" y="0"/>
                      <a:pt x="374" y="1"/>
                    </a:cubicBezTo>
                    <a:cubicBezTo>
                      <a:pt x="363" y="1"/>
                      <a:pt x="352" y="4"/>
                      <a:pt x="340" y="9"/>
                    </a:cubicBezTo>
                    <a:cubicBezTo>
                      <a:pt x="334" y="12"/>
                      <a:pt x="327" y="16"/>
                      <a:pt x="321" y="21"/>
                    </a:cubicBezTo>
                    <a:cubicBezTo>
                      <a:pt x="316" y="25"/>
                      <a:pt x="316" y="25"/>
                      <a:pt x="316" y="25"/>
                    </a:cubicBezTo>
                    <a:cubicBezTo>
                      <a:pt x="310" y="23"/>
                      <a:pt x="310" y="23"/>
                      <a:pt x="310" y="23"/>
                    </a:cubicBezTo>
                    <a:cubicBezTo>
                      <a:pt x="310" y="23"/>
                      <a:pt x="310" y="23"/>
                      <a:pt x="310" y="23"/>
                    </a:cubicBezTo>
                    <a:cubicBezTo>
                      <a:pt x="310" y="23"/>
                      <a:pt x="310" y="23"/>
                      <a:pt x="310" y="23"/>
                    </a:cubicBezTo>
                    <a:cubicBezTo>
                      <a:pt x="310" y="23"/>
                      <a:pt x="310" y="23"/>
                      <a:pt x="310" y="23"/>
                    </a:cubicBezTo>
                    <a:cubicBezTo>
                      <a:pt x="310" y="23"/>
                      <a:pt x="310" y="23"/>
                      <a:pt x="310" y="23"/>
                    </a:cubicBezTo>
                    <a:cubicBezTo>
                      <a:pt x="310" y="23"/>
                      <a:pt x="310" y="23"/>
                      <a:pt x="310" y="23"/>
                    </a:cubicBezTo>
                    <a:cubicBezTo>
                      <a:pt x="310" y="23"/>
                      <a:pt x="309" y="23"/>
                      <a:pt x="308" y="23"/>
                    </a:cubicBezTo>
                    <a:cubicBezTo>
                      <a:pt x="307" y="22"/>
                      <a:pt x="305" y="22"/>
                      <a:pt x="302" y="21"/>
                    </a:cubicBezTo>
                    <a:cubicBezTo>
                      <a:pt x="296" y="20"/>
                      <a:pt x="288" y="19"/>
                      <a:pt x="279" y="19"/>
                    </a:cubicBezTo>
                    <a:cubicBezTo>
                      <a:pt x="273" y="19"/>
                      <a:pt x="267" y="20"/>
                      <a:pt x="260" y="21"/>
                    </a:cubicBezTo>
                    <a:cubicBezTo>
                      <a:pt x="252" y="22"/>
                      <a:pt x="243" y="25"/>
                      <a:pt x="235" y="30"/>
                    </a:cubicBezTo>
                    <a:cubicBezTo>
                      <a:pt x="230" y="33"/>
                      <a:pt x="225" y="36"/>
                      <a:pt x="221" y="41"/>
                    </a:cubicBezTo>
                    <a:cubicBezTo>
                      <a:pt x="216" y="45"/>
                      <a:pt x="211" y="51"/>
                      <a:pt x="207" y="59"/>
                    </a:cubicBezTo>
                    <a:cubicBezTo>
                      <a:pt x="203" y="65"/>
                      <a:pt x="200" y="72"/>
                      <a:pt x="197" y="81"/>
                    </a:cubicBezTo>
                    <a:cubicBezTo>
                      <a:pt x="196" y="83"/>
                      <a:pt x="196" y="83"/>
                      <a:pt x="196" y="83"/>
                    </a:cubicBezTo>
                    <a:cubicBezTo>
                      <a:pt x="196" y="83"/>
                      <a:pt x="196" y="83"/>
                      <a:pt x="196" y="83"/>
                    </a:cubicBezTo>
                    <a:cubicBezTo>
                      <a:pt x="196" y="85"/>
                      <a:pt x="195" y="87"/>
                      <a:pt x="195" y="90"/>
                    </a:cubicBezTo>
                    <a:cubicBezTo>
                      <a:pt x="194" y="96"/>
                      <a:pt x="193" y="104"/>
                      <a:pt x="195" y="114"/>
                    </a:cubicBezTo>
                    <a:cubicBezTo>
                      <a:pt x="196" y="120"/>
                      <a:pt x="198" y="127"/>
                      <a:pt x="201" y="134"/>
                    </a:cubicBezTo>
                    <a:cubicBezTo>
                      <a:pt x="206" y="144"/>
                      <a:pt x="213" y="154"/>
                      <a:pt x="224" y="164"/>
                    </a:cubicBezTo>
                    <a:cubicBezTo>
                      <a:pt x="231" y="169"/>
                      <a:pt x="238" y="175"/>
                      <a:pt x="248" y="181"/>
                    </a:cubicBezTo>
                    <a:cubicBezTo>
                      <a:pt x="256" y="185"/>
                      <a:pt x="266" y="190"/>
                      <a:pt x="278" y="195"/>
                    </a:cubicBezTo>
                    <a:cubicBezTo>
                      <a:pt x="278" y="189"/>
                      <a:pt x="279" y="183"/>
                      <a:pt x="280" y="178"/>
                    </a:cubicBezTo>
                    <a:cubicBezTo>
                      <a:pt x="283" y="169"/>
                      <a:pt x="287" y="161"/>
                      <a:pt x="291" y="154"/>
                    </a:cubicBezTo>
                    <a:cubicBezTo>
                      <a:pt x="294" y="148"/>
                      <a:pt x="298" y="143"/>
                      <a:pt x="301" y="139"/>
                    </a:cubicBezTo>
                    <a:cubicBezTo>
                      <a:pt x="302" y="137"/>
                      <a:pt x="304" y="136"/>
                      <a:pt x="304" y="135"/>
                    </a:cubicBezTo>
                    <a:cubicBezTo>
                      <a:pt x="304" y="134"/>
                      <a:pt x="303" y="134"/>
                      <a:pt x="303" y="133"/>
                    </a:cubicBezTo>
                    <a:cubicBezTo>
                      <a:pt x="298" y="128"/>
                      <a:pt x="295" y="121"/>
                      <a:pt x="293" y="113"/>
                    </a:cubicBezTo>
                    <a:cubicBezTo>
                      <a:pt x="292" y="109"/>
                      <a:pt x="295" y="104"/>
                      <a:pt x="299" y="103"/>
                    </a:cubicBezTo>
                    <a:cubicBezTo>
                      <a:pt x="303" y="103"/>
                      <a:pt x="307" y="105"/>
                      <a:pt x="308" y="109"/>
                    </a:cubicBezTo>
                    <a:cubicBezTo>
                      <a:pt x="310" y="115"/>
                      <a:pt x="312" y="120"/>
                      <a:pt x="315" y="123"/>
                    </a:cubicBezTo>
                    <a:cubicBezTo>
                      <a:pt x="318" y="127"/>
                      <a:pt x="321" y="130"/>
                      <a:pt x="325" y="132"/>
                    </a:cubicBezTo>
                    <a:cubicBezTo>
                      <a:pt x="331" y="135"/>
                      <a:pt x="337" y="137"/>
                      <a:pt x="342" y="138"/>
                    </a:cubicBezTo>
                    <a:cubicBezTo>
                      <a:pt x="346" y="139"/>
                      <a:pt x="350" y="139"/>
                      <a:pt x="350" y="139"/>
                    </a:cubicBezTo>
                    <a:cubicBezTo>
                      <a:pt x="350" y="139"/>
                      <a:pt x="350" y="139"/>
                      <a:pt x="350" y="139"/>
                    </a:cubicBezTo>
                    <a:cubicBezTo>
                      <a:pt x="350" y="139"/>
                      <a:pt x="350" y="139"/>
                      <a:pt x="350" y="139"/>
                    </a:cubicBezTo>
                    <a:cubicBezTo>
                      <a:pt x="354" y="139"/>
                      <a:pt x="357" y="143"/>
                      <a:pt x="357" y="147"/>
                    </a:cubicBezTo>
                    <a:cubicBezTo>
                      <a:pt x="357" y="151"/>
                      <a:pt x="354" y="155"/>
                      <a:pt x="349" y="155"/>
                    </a:cubicBezTo>
                    <a:cubicBezTo>
                      <a:pt x="349" y="155"/>
                      <a:pt x="345" y="154"/>
                      <a:pt x="339" y="153"/>
                    </a:cubicBezTo>
                    <a:cubicBezTo>
                      <a:pt x="335" y="152"/>
                      <a:pt x="329" y="151"/>
                      <a:pt x="324" y="149"/>
                    </a:cubicBezTo>
                    <a:cubicBezTo>
                      <a:pt x="323" y="149"/>
                      <a:pt x="323" y="149"/>
                      <a:pt x="323" y="150"/>
                    </a:cubicBezTo>
                    <a:cubicBezTo>
                      <a:pt x="323" y="150"/>
                      <a:pt x="323" y="150"/>
                      <a:pt x="323" y="150"/>
                    </a:cubicBezTo>
                    <a:cubicBezTo>
                      <a:pt x="323" y="150"/>
                      <a:pt x="323" y="150"/>
                      <a:pt x="323" y="150"/>
                    </a:cubicBezTo>
                    <a:cubicBezTo>
                      <a:pt x="323" y="150"/>
                      <a:pt x="323" y="150"/>
                      <a:pt x="322" y="150"/>
                    </a:cubicBezTo>
                    <a:cubicBezTo>
                      <a:pt x="322" y="150"/>
                      <a:pt x="322" y="150"/>
                      <a:pt x="322" y="151"/>
                    </a:cubicBezTo>
                    <a:cubicBezTo>
                      <a:pt x="321" y="151"/>
                      <a:pt x="320" y="152"/>
                      <a:pt x="319" y="154"/>
                    </a:cubicBezTo>
                    <a:cubicBezTo>
                      <a:pt x="317" y="156"/>
                      <a:pt x="314" y="161"/>
                      <a:pt x="311" y="166"/>
                    </a:cubicBezTo>
                    <a:cubicBezTo>
                      <a:pt x="308" y="170"/>
                      <a:pt x="306" y="175"/>
                      <a:pt x="304" y="181"/>
                    </a:cubicBezTo>
                    <a:cubicBezTo>
                      <a:pt x="302" y="187"/>
                      <a:pt x="301" y="193"/>
                      <a:pt x="301" y="200"/>
                    </a:cubicBezTo>
                    <a:cubicBezTo>
                      <a:pt x="301" y="204"/>
                      <a:pt x="301" y="209"/>
                      <a:pt x="302" y="213"/>
                    </a:cubicBezTo>
                    <a:cubicBezTo>
                      <a:pt x="303" y="220"/>
                      <a:pt x="306" y="226"/>
                      <a:pt x="310" y="233"/>
                    </a:cubicBezTo>
                    <a:cubicBezTo>
                      <a:pt x="316" y="242"/>
                      <a:pt x="325" y="252"/>
                      <a:pt x="338" y="262"/>
                    </a:cubicBezTo>
                    <a:cubicBezTo>
                      <a:pt x="343" y="266"/>
                      <a:pt x="344" y="273"/>
                      <a:pt x="340" y="278"/>
                    </a:cubicBezTo>
                    <a:cubicBezTo>
                      <a:pt x="336" y="283"/>
                      <a:pt x="329" y="284"/>
                      <a:pt x="324" y="280"/>
                    </a:cubicBezTo>
                    <a:cubicBezTo>
                      <a:pt x="311" y="271"/>
                      <a:pt x="301" y="261"/>
                      <a:pt x="294" y="251"/>
                    </a:cubicBezTo>
                    <a:cubicBezTo>
                      <a:pt x="287" y="241"/>
                      <a:pt x="282" y="231"/>
                      <a:pt x="280" y="221"/>
                    </a:cubicBezTo>
                    <a:cubicBezTo>
                      <a:pt x="280" y="221"/>
                      <a:pt x="280" y="220"/>
                      <a:pt x="280" y="220"/>
                    </a:cubicBezTo>
                    <a:cubicBezTo>
                      <a:pt x="263" y="214"/>
                      <a:pt x="248" y="208"/>
                      <a:pt x="236" y="201"/>
                    </a:cubicBezTo>
                    <a:cubicBezTo>
                      <a:pt x="218" y="190"/>
                      <a:pt x="205" y="179"/>
                      <a:pt x="195" y="167"/>
                    </a:cubicBezTo>
                    <a:cubicBezTo>
                      <a:pt x="185" y="155"/>
                      <a:pt x="179" y="142"/>
                      <a:pt x="175" y="131"/>
                    </a:cubicBezTo>
                    <a:cubicBezTo>
                      <a:pt x="173" y="123"/>
                      <a:pt x="172" y="116"/>
                      <a:pt x="171" y="109"/>
                    </a:cubicBezTo>
                    <a:cubicBezTo>
                      <a:pt x="171" y="103"/>
                      <a:pt x="171" y="97"/>
                      <a:pt x="171" y="92"/>
                    </a:cubicBezTo>
                    <a:cubicBezTo>
                      <a:pt x="166" y="94"/>
                      <a:pt x="159" y="96"/>
                      <a:pt x="153" y="99"/>
                    </a:cubicBezTo>
                    <a:cubicBezTo>
                      <a:pt x="146" y="102"/>
                      <a:pt x="140" y="106"/>
                      <a:pt x="134" y="110"/>
                    </a:cubicBezTo>
                    <a:cubicBezTo>
                      <a:pt x="126" y="117"/>
                      <a:pt x="119" y="124"/>
                      <a:pt x="113" y="134"/>
                    </a:cubicBezTo>
                    <a:cubicBezTo>
                      <a:pt x="108" y="143"/>
                      <a:pt x="104" y="153"/>
                      <a:pt x="103" y="165"/>
                    </a:cubicBezTo>
                    <a:cubicBezTo>
                      <a:pt x="102" y="173"/>
                      <a:pt x="102" y="173"/>
                      <a:pt x="102" y="173"/>
                    </a:cubicBezTo>
                    <a:cubicBezTo>
                      <a:pt x="95" y="175"/>
                      <a:pt x="95" y="175"/>
                      <a:pt x="95" y="175"/>
                    </a:cubicBezTo>
                    <a:cubicBezTo>
                      <a:pt x="95" y="175"/>
                      <a:pt x="95" y="175"/>
                      <a:pt x="95" y="175"/>
                    </a:cubicBezTo>
                    <a:cubicBezTo>
                      <a:pt x="95" y="175"/>
                      <a:pt x="95" y="175"/>
                      <a:pt x="95" y="175"/>
                    </a:cubicBezTo>
                    <a:cubicBezTo>
                      <a:pt x="95" y="175"/>
                      <a:pt x="95" y="175"/>
                      <a:pt x="95" y="175"/>
                    </a:cubicBezTo>
                    <a:cubicBezTo>
                      <a:pt x="95" y="175"/>
                      <a:pt x="95" y="175"/>
                      <a:pt x="95" y="175"/>
                    </a:cubicBezTo>
                    <a:cubicBezTo>
                      <a:pt x="94" y="175"/>
                      <a:pt x="94" y="175"/>
                      <a:pt x="94" y="175"/>
                    </a:cubicBezTo>
                    <a:cubicBezTo>
                      <a:pt x="94" y="175"/>
                      <a:pt x="94" y="175"/>
                      <a:pt x="94" y="175"/>
                    </a:cubicBezTo>
                    <a:cubicBezTo>
                      <a:pt x="94" y="175"/>
                      <a:pt x="93" y="176"/>
                      <a:pt x="92" y="176"/>
                    </a:cubicBezTo>
                    <a:cubicBezTo>
                      <a:pt x="90" y="177"/>
                      <a:pt x="87" y="178"/>
                      <a:pt x="84" y="180"/>
                    </a:cubicBezTo>
                    <a:cubicBezTo>
                      <a:pt x="77" y="183"/>
                      <a:pt x="68" y="188"/>
                      <a:pt x="59" y="196"/>
                    </a:cubicBezTo>
                    <a:cubicBezTo>
                      <a:pt x="54" y="202"/>
                      <a:pt x="48" y="208"/>
                      <a:pt x="44" y="216"/>
                    </a:cubicBezTo>
                    <a:cubicBezTo>
                      <a:pt x="39" y="224"/>
                      <a:pt x="36" y="232"/>
                      <a:pt x="34" y="243"/>
                    </a:cubicBezTo>
                    <a:cubicBezTo>
                      <a:pt x="32" y="250"/>
                      <a:pt x="32" y="258"/>
                      <a:pt x="32" y="268"/>
                    </a:cubicBezTo>
                    <a:cubicBezTo>
                      <a:pt x="33" y="269"/>
                      <a:pt x="33" y="271"/>
                      <a:pt x="33" y="272"/>
                    </a:cubicBezTo>
                    <a:cubicBezTo>
                      <a:pt x="33" y="272"/>
                      <a:pt x="33" y="272"/>
                      <a:pt x="33" y="272"/>
                    </a:cubicBezTo>
                    <a:cubicBezTo>
                      <a:pt x="33" y="272"/>
                      <a:pt x="33" y="272"/>
                      <a:pt x="33" y="272"/>
                    </a:cubicBezTo>
                    <a:cubicBezTo>
                      <a:pt x="33" y="272"/>
                      <a:pt x="33" y="273"/>
                      <a:pt x="33" y="273"/>
                    </a:cubicBezTo>
                    <a:cubicBezTo>
                      <a:pt x="33" y="273"/>
                      <a:pt x="33" y="273"/>
                      <a:pt x="33" y="274"/>
                    </a:cubicBezTo>
                    <a:cubicBezTo>
                      <a:pt x="33" y="275"/>
                      <a:pt x="33" y="277"/>
                      <a:pt x="33" y="280"/>
                    </a:cubicBezTo>
                    <a:cubicBezTo>
                      <a:pt x="34" y="285"/>
                      <a:pt x="36" y="292"/>
                      <a:pt x="39" y="300"/>
                    </a:cubicBezTo>
                    <a:cubicBezTo>
                      <a:pt x="42" y="305"/>
                      <a:pt x="45" y="311"/>
                      <a:pt x="49" y="316"/>
                    </a:cubicBezTo>
                    <a:cubicBezTo>
                      <a:pt x="55" y="323"/>
                      <a:pt x="62" y="330"/>
                      <a:pt x="73" y="337"/>
                    </a:cubicBezTo>
                    <a:cubicBezTo>
                      <a:pt x="82" y="342"/>
                      <a:pt x="94" y="347"/>
                      <a:pt x="108" y="350"/>
                    </a:cubicBezTo>
                    <a:cubicBezTo>
                      <a:pt x="122" y="353"/>
                      <a:pt x="139" y="355"/>
                      <a:pt x="160" y="355"/>
                    </a:cubicBezTo>
                    <a:cubicBezTo>
                      <a:pt x="161" y="355"/>
                      <a:pt x="162" y="356"/>
                      <a:pt x="163" y="356"/>
                    </a:cubicBezTo>
                    <a:cubicBezTo>
                      <a:pt x="164" y="351"/>
                      <a:pt x="166" y="346"/>
                      <a:pt x="168" y="341"/>
                    </a:cubicBezTo>
                    <a:cubicBezTo>
                      <a:pt x="170" y="338"/>
                      <a:pt x="172" y="336"/>
                      <a:pt x="174" y="333"/>
                    </a:cubicBezTo>
                    <a:cubicBezTo>
                      <a:pt x="177" y="330"/>
                      <a:pt x="182" y="329"/>
                      <a:pt x="185" y="332"/>
                    </a:cubicBezTo>
                    <a:cubicBezTo>
                      <a:pt x="188" y="335"/>
                      <a:pt x="189" y="340"/>
                      <a:pt x="186" y="343"/>
                    </a:cubicBezTo>
                    <a:cubicBezTo>
                      <a:pt x="184" y="345"/>
                      <a:pt x="183" y="347"/>
                      <a:pt x="182" y="349"/>
                    </a:cubicBezTo>
                    <a:cubicBezTo>
                      <a:pt x="180" y="353"/>
                      <a:pt x="178" y="356"/>
                      <a:pt x="178" y="360"/>
                    </a:cubicBezTo>
                    <a:cubicBezTo>
                      <a:pt x="177" y="363"/>
                      <a:pt x="177" y="367"/>
                      <a:pt x="177" y="370"/>
                    </a:cubicBezTo>
                    <a:cubicBezTo>
                      <a:pt x="177" y="377"/>
                      <a:pt x="179" y="382"/>
                      <a:pt x="181" y="386"/>
                    </a:cubicBezTo>
                    <a:cubicBezTo>
                      <a:pt x="182" y="388"/>
                      <a:pt x="183" y="390"/>
                      <a:pt x="183" y="390"/>
                    </a:cubicBezTo>
                    <a:cubicBezTo>
                      <a:pt x="183" y="390"/>
                      <a:pt x="183" y="390"/>
                      <a:pt x="183" y="390"/>
                    </a:cubicBezTo>
                    <a:cubicBezTo>
                      <a:pt x="183" y="390"/>
                      <a:pt x="183" y="390"/>
                      <a:pt x="183" y="390"/>
                    </a:cubicBezTo>
                    <a:cubicBezTo>
                      <a:pt x="183" y="390"/>
                      <a:pt x="183" y="390"/>
                      <a:pt x="183" y="390"/>
                    </a:cubicBezTo>
                    <a:cubicBezTo>
                      <a:pt x="185" y="393"/>
                      <a:pt x="184" y="398"/>
                      <a:pt x="180" y="400"/>
                    </a:cubicBezTo>
                    <a:cubicBezTo>
                      <a:pt x="177" y="403"/>
                      <a:pt x="172" y="402"/>
                      <a:pt x="170" y="398"/>
                    </a:cubicBezTo>
                    <a:cubicBezTo>
                      <a:pt x="169" y="398"/>
                      <a:pt x="168" y="395"/>
                      <a:pt x="166" y="392"/>
                    </a:cubicBezTo>
                    <a:cubicBezTo>
                      <a:pt x="165" y="388"/>
                      <a:pt x="163" y="384"/>
                      <a:pt x="162" y="378"/>
                    </a:cubicBezTo>
                    <a:cubicBezTo>
                      <a:pt x="162" y="379"/>
                      <a:pt x="161" y="379"/>
                      <a:pt x="160" y="379"/>
                    </a:cubicBezTo>
                    <a:cubicBezTo>
                      <a:pt x="138" y="379"/>
                      <a:pt x="119" y="376"/>
                      <a:pt x="103" y="373"/>
                    </a:cubicBezTo>
                    <a:cubicBezTo>
                      <a:pt x="86" y="369"/>
                      <a:pt x="73" y="363"/>
                      <a:pt x="62" y="357"/>
                    </a:cubicBezTo>
                    <a:cubicBezTo>
                      <a:pt x="47" y="348"/>
                      <a:pt x="36" y="338"/>
                      <a:pt x="28" y="327"/>
                    </a:cubicBezTo>
                    <a:cubicBezTo>
                      <a:pt x="23" y="320"/>
                      <a:pt x="20" y="314"/>
                      <a:pt x="17" y="307"/>
                    </a:cubicBezTo>
                    <a:cubicBezTo>
                      <a:pt x="14" y="313"/>
                      <a:pt x="10" y="321"/>
                      <a:pt x="7" y="329"/>
                    </a:cubicBezTo>
                    <a:cubicBezTo>
                      <a:pt x="4" y="337"/>
                      <a:pt x="2" y="347"/>
                      <a:pt x="1" y="357"/>
                    </a:cubicBezTo>
                    <a:cubicBezTo>
                      <a:pt x="0" y="363"/>
                      <a:pt x="0" y="370"/>
                      <a:pt x="1" y="377"/>
                    </a:cubicBezTo>
                    <a:cubicBezTo>
                      <a:pt x="1" y="379"/>
                      <a:pt x="1" y="380"/>
                      <a:pt x="1" y="382"/>
                    </a:cubicBezTo>
                    <a:cubicBezTo>
                      <a:pt x="4" y="379"/>
                      <a:pt x="6" y="376"/>
                      <a:pt x="9" y="373"/>
                    </a:cubicBezTo>
                    <a:cubicBezTo>
                      <a:pt x="14" y="367"/>
                      <a:pt x="21" y="361"/>
                      <a:pt x="29" y="357"/>
                    </a:cubicBezTo>
                    <a:cubicBezTo>
                      <a:pt x="35" y="354"/>
                      <a:pt x="42" y="356"/>
                      <a:pt x="45" y="361"/>
                    </a:cubicBezTo>
                    <a:cubicBezTo>
                      <a:pt x="48" y="367"/>
                      <a:pt x="46" y="374"/>
                      <a:pt x="41" y="377"/>
                    </a:cubicBezTo>
                    <a:cubicBezTo>
                      <a:pt x="35" y="380"/>
                      <a:pt x="30" y="384"/>
                      <a:pt x="26" y="389"/>
                    </a:cubicBezTo>
                    <a:cubicBezTo>
                      <a:pt x="22" y="393"/>
                      <a:pt x="19" y="398"/>
                      <a:pt x="16" y="402"/>
                    </a:cubicBezTo>
                    <a:cubicBezTo>
                      <a:pt x="13" y="407"/>
                      <a:pt x="11" y="412"/>
                      <a:pt x="10" y="415"/>
                    </a:cubicBezTo>
                    <a:cubicBezTo>
                      <a:pt x="10" y="416"/>
                      <a:pt x="10" y="416"/>
                      <a:pt x="10" y="417"/>
                    </a:cubicBezTo>
                    <a:cubicBezTo>
                      <a:pt x="9" y="418"/>
                      <a:pt x="9" y="418"/>
                      <a:pt x="9" y="419"/>
                    </a:cubicBezTo>
                    <a:cubicBezTo>
                      <a:pt x="9" y="419"/>
                      <a:pt x="9" y="419"/>
                      <a:pt x="9" y="419"/>
                    </a:cubicBezTo>
                    <a:cubicBezTo>
                      <a:pt x="9" y="420"/>
                      <a:pt x="9" y="420"/>
                      <a:pt x="8" y="420"/>
                    </a:cubicBezTo>
                    <a:cubicBezTo>
                      <a:pt x="8" y="420"/>
                      <a:pt x="8" y="420"/>
                      <a:pt x="8" y="421"/>
                    </a:cubicBezTo>
                    <a:cubicBezTo>
                      <a:pt x="8" y="421"/>
                      <a:pt x="8" y="421"/>
                      <a:pt x="8" y="421"/>
                    </a:cubicBezTo>
                    <a:cubicBezTo>
                      <a:pt x="7" y="425"/>
                      <a:pt x="5" y="430"/>
                      <a:pt x="4" y="436"/>
                    </a:cubicBezTo>
                    <a:cubicBezTo>
                      <a:pt x="2" y="448"/>
                      <a:pt x="0" y="465"/>
                      <a:pt x="3" y="483"/>
                    </a:cubicBezTo>
                    <a:cubicBezTo>
                      <a:pt x="5" y="495"/>
                      <a:pt x="9" y="508"/>
                      <a:pt x="16" y="520"/>
                    </a:cubicBezTo>
                    <a:cubicBezTo>
                      <a:pt x="19" y="528"/>
                      <a:pt x="24" y="535"/>
                      <a:pt x="31" y="542"/>
                    </a:cubicBezTo>
                    <a:cubicBezTo>
                      <a:pt x="33" y="545"/>
                      <a:pt x="36" y="548"/>
                      <a:pt x="39" y="551"/>
                    </a:cubicBezTo>
                    <a:cubicBezTo>
                      <a:pt x="40" y="547"/>
                      <a:pt x="41" y="542"/>
                      <a:pt x="42" y="537"/>
                    </a:cubicBezTo>
                    <a:cubicBezTo>
                      <a:pt x="45" y="524"/>
                      <a:pt x="51" y="508"/>
                      <a:pt x="59" y="493"/>
                    </a:cubicBezTo>
                    <a:cubicBezTo>
                      <a:pt x="67" y="479"/>
                      <a:pt x="78" y="465"/>
                      <a:pt x="93" y="453"/>
                    </a:cubicBezTo>
                    <a:cubicBezTo>
                      <a:pt x="107" y="441"/>
                      <a:pt x="125" y="431"/>
                      <a:pt x="147" y="425"/>
                    </a:cubicBezTo>
                    <a:cubicBezTo>
                      <a:pt x="147" y="425"/>
                      <a:pt x="147" y="425"/>
                      <a:pt x="147" y="425"/>
                    </a:cubicBezTo>
                    <a:cubicBezTo>
                      <a:pt x="147" y="425"/>
                      <a:pt x="147" y="425"/>
                      <a:pt x="147" y="425"/>
                    </a:cubicBezTo>
                    <a:cubicBezTo>
                      <a:pt x="147" y="425"/>
                      <a:pt x="147" y="425"/>
                      <a:pt x="147" y="425"/>
                    </a:cubicBezTo>
                    <a:cubicBezTo>
                      <a:pt x="147" y="425"/>
                      <a:pt x="147" y="425"/>
                      <a:pt x="147" y="425"/>
                    </a:cubicBezTo>
                    <a:cubicBezTo>
                      <a:pt x="149" y="425"/>
                      <a:pt x="157" y="423"/>
                      <a:pt x="169" y="421"/>
                    </a:cubicBezTo>
                    <a:cubicBezTo>
                      <a:pt x="182" y="420"/>
                      <a:pt x="200" y="420"/>
                      <a:pt x="220" y="424"/>
                    </a:cubicBezTo>
                    <a:cubicBezTo>
                      <a:pt x="233" y="426"/>
                      <a:pt x="247" y="431"/>
                      <a:pt x="260" y="439"/>
                    </a:cubicBezTo>
                    <a:cubicBezTo>
                      <a:pt x="269" y="444"/>
                      <a:pt x="278" y="450"/>
                      <a:pt x="286" y="458"/>
                    </a:cubicBezTo>
                    <a:cubicBezTo>
                      <a:pt x="294" y="466"/>
                      <a:pt x="301" y="475"/>
                      <a:pt x="308" y="486"/>
                    </a:cubicBezTo>
                    <a:cubicBezTo>
                      <a:pt x="312" y="491"/>
                      <a:pt x="310" y="499"/>
                      <a:pt x="305" y="502"/>
                    </a:cubicBezTo>
                    <a:cubicBezTo>
                      <a:pt x="299" y="505"/>
                      <a:pt x="292" y="504"/>
                      <a:pt x="289" y="498"/>
                    </a:cubicBezTo>
                    <a:cubicBezTo>
                      <a:pt x="283" y="489"/>
                      <a:pt x="276" y="481"/>
                      <a:pt x="270" y="475"/>
                    </a:cubicBezTo>
                    <a:cubicBezTo>
                      <a:pt x="263" y="468"/>
                      <a:pt x="256" y="463"/>
                      <a:pt x="249" y="459"/>
                    </a:cubicBezTo>
                    <a:cubicBezTo>
                      <a:pt x="238" y="453"/>
                      <a:pt x="226" y="449"/>
                      <a:pt x="215" y="447"/>
                    </a:cubicBezTo>
                    <a:cubicBezTo>
                      <a:pt x="205" y="444"/>
                      <a:pt x="194" y="444"/>
                      <a:pt x="185" y="444"/>
                    </a:cubicBezTo>
                    <a:cubicBezTo>
                      <a:pt x="167" y="444"/>
                      <a:pt x="154" y="448"/>
                      <a:pt x="154" y="448"/>
                    </a:cubicBezTo>
                    <a:cubicBezTo>
                      <a:pt x="154" y="448"/>
                      <a:pt x="154" y="448"/>
                      <a:pt x="154" y="448"/>
                    </a:cubicBezTo>
                    <a:cubicBezTo>
                      <a:pt x="154" y="448"/>
                      <a:pt x="154" y="448"/>
                      <a:pt x="154" y="448"/>
                    </a:cubicBezTo>
                    <a:cubicBezTo>
                      <a:pt x="154" y="448"/>
                      <a:pt x="154" y="448"/>
                      <a:pt x="154" y="448"/>
                    </a:cubicBezTo>
                    <a:cubicBezTo>
                      <a:pt x="135" y="453"/>
                      <a:pt x="120" y="461"/>
                      <a:pt x="108" y="471"/>
                    </a:cubicBezTo>
                    <a:cubicBezTo>
                      <a:pt x="96" y="481"/>
                      <a:pt x="86" y="493"/>
                      <a:pt x="79" y="505"/>
                    </a:cubicBezTo>
                    <a:cubicBezTo>
                      <a:pt x="72" y="518"/>
                      <a:pt x="67" y="531"/>
                      <a:pt x="65" y="542"/>
                    </a:cubicBezTo>
                    <a:cubicBezTo>
                      <a:pt x="62" y="551"/>
                      <a:pt x="62" y="559"/>
                      <a:pt x="62" y="565"/>
                    </a:cubicBezTo>
                    <a:cubicBezTo>
                      <a:pt x="62" y="566"/>
                      <a:pt x="62" y="568"/>
                      <a:pt x="62" y="569"/>
                    </a:cubicBezTo>
                    <a:cubicBezTo>
                      <a:pt x="62" y="570"/>
                      <a:pt x="62" y="570"/>
                      <a:pt x="62" y="570"/>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6"/>
                      <a:pt x="62" y="576"/>
                      <a:pt x="62" y="576"/>
                    </a:cubicBezTo>
                    <a:cubicBezTo>
                      <a:pt x="62" y="577"/>
                      <a:pt x="63" y="577"/>
                      <a:pt x="63" y="578"/>
                    </a:cubicBezTo>
                    <a:cubicBezTo>
                      <a:pt x="63" y="581"/>
                      <a:pt x="63" y="584"/>
                      <a:pt x="64" y="588"/>
                    </a:cubicBezTo>
                    <a:cubicBezTo>
                      <a:pt x="65" y="595"/>
                      <a:pt x="68" y="606"/>
                      <a:pt x="74" y="618"/>
                    </a:cubicBezTo>
                    <a:cubicBezTo>
                      <a:pt x="78" y="626"/>
                      <a:pt x="83" y="634"/>
                      <a:pt x="89" y="642"/>
                    </a:cubicBezTo>
                    <a:cubicBezTo>
                      <a:pt x="98" y="653"/>
                      <a:pt x="110" y="664"/>
                      <a:pt x="126" y="673"/>
                    </a:cubicBezTo>
                    <a:cubicBezTo>
                      <a:pt x="139" y="681"/>
                      <a:pt x="156" y="688"/>
                      <a:pt x="177" y="692"/>
                    </a:cubicBezTo>
                    <a:cubicBezTo>
                      <a:pt x="177" y="692"/>
                      <a:pt x="177" y="692"/>
                      <a:pt x="177" y="692"/>
                    </a:cubicBezTo>
                    <a:cubicBezTo>
                      <a:pt x="178" y="692"/>
                      <a:pt x="178" y="693"/>
                      <a:pt x="180" y="693"/>
                    </a:cubicBezTo>
                    <a:cubicBezTo>
                      <a:pt x="182" y="693"/>
                      <a:pt x="185" y="693"/>
                      <a:pt x="189" y="693"/>
                    </a:cubicBezTo>
                    <a:cubicBezTo>
                      <a:pt x="197" y="693"/>
                      <a:pt x="208" y="693"/>
                      <a:pt x="219" y="690"/>
                    </a:cubicBezTo>
                    <a:cubicBezTo>
                      <a:pt x="227" y="688"/>
                      <a:pt x="234" y="685"/>
                      <a:pt x="241" y="681"/>
                    </a:cubicBezTo>
                    <a:cubicBezTo>
                      <a:pt x="247" y="678"/>
                      <a:pt x="252" y="675"/>
                      <a:pt x="256" y="672"/>
                    </a:cubicBezTo>
                    <a:cubicBezTo>
                      <a:pt x="260" y="669"/>
                      <a:pt x="263" y="666"/>
                      <a:pt x="267" y="662"/>
                    </a:cubicBezTo>
                    <a:cubicBezTo>
                      <a:pt x="270" y="660"/>
                      <a:pt x="272" y="657"/>
                      <a:pt x="275" y="654"/>
                    </a:cubicBezTo>
                    <a:cubicBezTo>
                      <a:pt x="278" y="650"/>
                      <a:pt x="282" y="645"/>
                      <a:pt x="286" y="638"/>
                    </a:cubicBezTo>
                    <a:cubicBezTo>
                      <a:pt x="292" y="630"/>
                      <a:pt x="298" y="620"/>
                      <a:pt x="306" y="607"/>
                    </a:cubicBezTo>
                    <a:cubicBezTo>
                      <a:pt x="306" y="607"/>
                      <a:pt x="306" y="607"/>
                      <a:pt x="306" y="607"/>
                    </a:cubicBezTo>
                    <a:lnTo>
                      <a:pt x="475" y="312"/>
                    </a:lnTo>
                    <a:close/>
                  </a:path>
                </a:pathLst>
              </a:custGeom>
              <a:solidFill>
                <a:srgbClr val="70AD47"/>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Freeform 19">
                <a:extLst>
                  <a:ext uri="{FF2B5EF4-FFF2-40B4-BE49-F238E27FC236}">
                    <a16:creationId xmlns:a16="http://schemas.microsoft.com/office/drawing/2014/main" id="{83BDBCD7-A289-44BE-9B70-DC86D9F647A4}"/>
                  </a:ext>
                </a:extLst>
              </p:cNvPr>
              <p:cNvSpPr>
                <a:spLocks/>
              </p:cNvSpPr>
              <p:nvPr/>
            </p:nvSpPr>
            <p:spPr bwMode="auto">
              <a:xfrm flipH="1">
                <a:off x="4292808" y="2530484"/>
                <a:ext cx="114300" cy="207169"/>
              </a:xfrm>
              <a:custGeom>
                <a:avLst/>
                <a:gdLst/>
                <a:ahLst/>
                <a:cxnLst>
                  <a:cxn ang="0">
                    <a:pos x="18" y="197"/>
                  </a:cxn>
                  <a:cxn ang="0">
                    <a:pos x="14" y="195"/>
                  </a:cxn>
                  <a:cxn ang="0">
                    <a:pos x="9" y="156"/>
                  </a:cxn>
                  <a:cxn ang="0">
                    <a:pos x="44" y="35"/>
                  </a:cxn>
                  <a:cxn ang="0">
                    <a:pos x="67" y="3"/>
                  </a:cxn>
                  <a:cxn ang="0">
                    <a:pos x="99" y="26"/>
                  </a:cxn>
                  <a:cxn ang="0">
                    <a:pos x="54" y="190"/>
                  </a:cxn>
                  <a:cxn ang="0">
                    <a:pos x="18" y="197"/>
                  </a:cxn>
                </a:cxnLst>
                <a:rect l="0" t="0" r="r" b="b"/>
                <a:pathLst>
                  <a:path w="113" h="204">
                    <a:moveTo>
                      <a:pt x="18" y="197"/>
                    </a:moveTo>
                    <a:cubicBezTo>
                      <a:pt x="17" y="197"/>
                      <a:pt x="16" y="196"/>
                      <a:pt x="14" y="195"/>
                    </a:cubicBezTo>
                    <a:cubicBezTo>
                      <a:pt x="2" y="186"/>
                      <a:pt x="0" y="168"/>
                      <a:pt x="9" y="156"/>
                    </a:cubicBezTo>
                    <a:cubicBezTo>
                      <a:pt x="10" y="155"/>
                      <a:pt x="54" y="97"/>
                      <a:pt x="44" y="35"/>
                    </a:cubicBezTo>
                    <a:cubicBezTo>
                      <a:pt x="41" y="20"/>
                      <a:pt x="52" y="5"/>
                      <a:pt x="67" y="3"/>
                    </a:cubicBezTo>
                    <a:cubicBezTo>
                      <a:pt x="83" y="0"/>
                      <a:pt x="97" y="11"/>
                      <a:pt x="99" y="26"/>
                    </a:cubicBezTo>
                    <a:cubicBezTo>
                      <a:pt x="113" y="112"/>
                      <a:pt x="56" y="187"/>
                      <a:pt x="54" y="190"/>
                    </a:cubicBezTo>
                    <a:cubicBezTo>
                      <a:pt x="45" y="202"/>
                      <a:pt x="30" y="204"/>
                      <a:pt x="18" y="197"/>
                    </a:cubicBezTo>
                    <a:close/>
                  </a:path>
                </a:pathLst>
              </a:custGeom>
              <a:solidFill>
                <a:srgbClr val="44546A"/>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Freeform 20">
                <a:extLst>
                  <a:ext uri="{FF2B5EF4-FFF2-40B4-BE49-F238E27FC236}">
                    <a16:creationId xmlns:a16="http://schemas.microsoft.com/office/drawing/2014/main" id="{AADC5F58-08B0-41B2-AC8C-B2296F1E71EC}"/>
                  </a:ext>
                </a:extLst>
              </p:cNvPr>
              <p:cNvSpPr>
                <a:spLocks/>
              </p:cNvSpPr>
              <p:nvPr/>
            </p:nvSpPr>
            <p:spPr bwMode="auto">
              <a:xfrm flipH="1">
                <a:off x="4088021" y="2653118"/>
                <a:ext cx="170260" cy="172641"/>
              </a:xfrm>
              <a:custGeom>
                <a:avLst/>
                <a:gdLst/>
                <a:ahLst/>
                <a:cxnLst>
                  <a:cxn ang="0">
                    <a:pos x="18" y="162"/>
                  </a:cxn>
                  <a:cxn ang="0">
                    <a:pos x="6" y="127"/>
                  </a:cxn>
                  <a:cxn ang="0">
                    <a:pos x="125" y="6"/>
                  </a:cxn>
                  <a:cxn ang="0">
                    <a:pos x="161" y="22"/>
                  </a:cxn>
                  <a:cxn ang="0">
                    <a:pos x="145" y="58"/>
                  </a:cxn>
                  <a:cxn ang="0">
                    <a:pos x="58" y="149"/>
                  </a:cxn>
                  <a:cxn ang="0">
                    <a:pos x="21" y="164"/>
                  </a:cxn>
                  <a:cxn ang="0">
                    <a:pos x="18" y="162"/>
                  </a:cxn>
                </a:cxnLst>
                <a:rect l="0" t="0" r="r" b="b"/>
                <a:pathLst>
                  <a:path w="167" h="170">
                    <a:moveTo>
                      <a:pt x="18" y="162"/>
                    </a:moveTo>
                    <a:cubicBezTo>
                      <a:pt x="6" y="155"/>
                      <a:pt x="0" y="140"/>
                      <a:pt x="6" y="127"/>
                    </a:cubicBezTo>
                    <a:cubicBezTo>
                      <a:pt x="7" y="124"/>
                      <a:pt x="44" y="37"/>
                      <a:pt x="125" y="6"/>
                    </a:cubicBezTo>
                    <a:cubicBezTo>
                      <a:pt x="140" y="0"/>
                      <a:pt x="156" y="8"/>
                      <a:pt x="161" y="22"/>
                    </a:cubicBezTo>
                    <a:cubicBezTo>
                      <a:pt x="167" y="37"/>
                      <a:pt x="160" y="53"/>
                      <a:pt x="145" y="58"/>
                    </a:cubicBezTo>
                    <a:cubicBezTo>
                      <a:pt x="87" y="81"/>
                      <a:pt x="58" y="148"/>
                      <a:pt x="58" y="149"/>
                    </a:cubicBezTo>
                    <a:cubicBezTo>
                      <a:pt x="52" y="163"/>
                      <a:pt x="35" y="170"/>
                      <a:pt x="21" y="164"/>
                    </a:cubicBezTo>
                    <a:cubicBezTo>
                      <a:pt x="20" y="163"/>
                      <a:pt x="19" y="163"/>
                      <a:pt x="18" y="162"/>
                    </a:cubicBezTo>
                    <a:close/>
                  </a:path>
                </a:pathLst>
              </a:custGeom>
              <a:solidFill>
                <a:srgbClr val="44546A"/>
              </a:solidFill>
              <a:ln w="9525">
                <a:noFill/>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7" name="Freeform 13">
              <a:extLst>
                <a:ext uri="{FF2B5EF4-FFF2-40B4-BE49-F238E27FC236}">
                  <a16:creationId xmlns:a16="http://schemas.microsoft.com/office/drawing/2014/main" id="{F24D8577-86EC-4370-9EF1-F7C45A25AB1E}"/>
                </a:ext>
              </a:extLst>
            </p:cNvPr>
            <p:cNvSpPr>
              <a:spLocks noEditPoints="1"/>
            </p:cNvSpPr>
            <p:nvPr/>
          </p:nvSpPr>
          <p:spPr bwMode="auto">
            <a:xfrm flipH="1">
              <a:off x="7002976" y="5249362"/>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ysClr val="windowText" lastClr="000000">
                <a:lumMod val="50000"/>
                <a:lumOff val="50000"/>
              </a:sysClr>
            </a:solidFill>
            <a:ln>
              <a:noFill/>
            </a:ln>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مربع نص 4"/>
          <p:cNvSpPr txBox="1"/>
          <p:nvPr/>
        </p:nvSpPr>
        <p:spPr>
          <a:xfrm>
            <a:off x="6673755" y="1088103"/>
            <a:ext cx="5370878" cy="5383525"/>
          </a:xfrm>
          <a:prstGeom prst="rect">
            <a:avLst/>
          </a:prstGeom>
          <a:solidFill>
            <a:schemeClr val="bg1">
              <a:lumMod val="95000"/>
            </a:schemeClr>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marL="285750" indent="-285750" algn="r" rtl="1">
              <a:lnSpc>
                <a:spcPct val="115000"/>
              </a:lnSpc>
              <a:spcAft>
                <a:spcPts val="1000"/>
              </a:spcAft>
              <a:buFont typeface="Wingdings" panose="05000000000000000000" pitchFamily="2" charset="2"/>
              <a:buChar char="§"/>
            </a:pPr>
            <a:r>
              <a:rPr lang="ar-SA" dirty="0">
                <a:latin typeface="Calibri"/>
                <a:ea typeface="Calibri"/>
              </a:rPr>
              <a:t>توفر للباحث كماً ضخماً من البيانات والمعلومات سواء من خلال الأقراص المدمجة أو من خلال اتصالها بمجموعات المكتبات ومراكز المعلومات والمواقع  الأخرى.</a:t>
            </a:r>
            <a:endParaRPr lang="en-US" sz="1600" dirty="0">
              <a:effectLst/>
              <a:latin typeface="Calibri"/>
              <a:ea typeface="Calibri"/>
              <a:cs typeface="Arial"/>
            </a:endParaRPr>
          </a:p>
          <a:p>
            <a:pPr marL="285750" indent="-285750" algn="r" rtl="1">
              <a:lnSpc>
                <a:spcPct val="115000"/>
              </a:lnSpc>
              <a:spcAft>
                <a:spcPts val="1000"/>
              </a:spcAft>
              <a:buFont typeface="Wingdings" panose="05000000000000000000" pitchFamily="2" charset="2"/>
              <a:buChar char="§"/>
            </a:pPr>
            <a:r>
              <a:rPr lang="ar-SA" dirty="0">
                <a:latin typeface="Calibri"/>
                <a:ea typeface="Calibri"/>
              </a:rPr>
              <a:t> أصبحت السيطرة على أوعية المعلومات الإلكترونية أكثر سهولة ودقة وفاعلية من حيث تنظيم وتخزين وحفظ وتحديث البيانات والمعلومات.</a:t>
            </a:r>
            <a:endParaRPr lang="en-US" sz="1600" dirty="0">
              <a:effectLst/>
              <a:latin typeface="Calibri"/>
              <a:ea typeface="Calibri"/>
              <a:cs typeface="Arial"/>
            </a:endParaRPr>
          </a:p>
          <a:p>
            <a:pPr marL="285750" indent="-285750" algn="r" rtl="1">
              <a:lnSpc>
                <a:spcPct val="115000"/>
              </a:lnSpc>
              <a:spcAft>
                <a:spcPts val="1000"/>
              </a:spcAft>
              <a:buFont typeface="Wingdings" panose="05000000000000000000" pitchFamily="2" charset="2"/>
              <a:buChar char="§"/>
            </a:pPr>
            <a:r>
              <a:rPr lang="ar-SA" dirty="0">
                <a:latin typeface="Calibri"/>
                <a:ea typeface="Calibri"/>
              </a:rPr>
              <a:t>    يستفيد الباحث من إمكانية المكتبة الإلكترونية عند استخدامه لبرمجيات معالجة النصوص ولبرمجيات الترجمة الآلية عند توافرها والبرنامج الإحصائية فضلاً عن الإفادة من إمكانيات نظام النص المترابط والوسائط المتعددة.</a:t>
            </a:r>
            <a:endParaRPr lang="en-US" sz="1600" dirty="0">
              <a:effectLst/>
              <a:latin typeface="Calibri"/>
              <a:ea typeface="Calibri"/>
              <a:cs typeface="Arial"/>
            </a:endParaRPr>
          </a:p>
          <a:p>
            <a:pPr marL="285750" indent="-285750" algn="r" rtl="1">
              <a:lnSpc>
                <a:spcPct val="115000"/>
              </a:lnSpc>
              <a:spcAft>
                <a:spcPts val="1000"/>
              </a:spcAft>
              <a:buFont typeface="Wingdings" panose="05000000000000000000" pitchFamily="2" charset="2"/>
              <a:buChar char="§"/>
            </a:pPr>
            <a:r>
              <a:rPr lang="ar-SA" dirty="0">
                <a:latin typeface="Calibri"/>
                <a:ea typeface="Calibri"/>
              </a:rPr>
              <a:t>     تخطي الحواجز المكانية والحدود بين الدول والأقاليم واختصار الجهد والوقت في الحصول على معلومات عن بعد .</a:t>
            </a:r>
          </a:p>
          <a:p>
            <a:pPr marL="285750" indent="-285750" algn="r" rtl="1">
              <a:lnSpc>
                <a:spcPct val="115000"/>
              </a:lnSpc>
              <a:spcAft>
                <a:spcPts val="1000"/>
              </a:spcAft>
              <a:buFont typeface="Wingdings" panose="05000000000000000000" pitchFamily="2" charset="2"/>
              <a:buChar char="§"/>
            </a:pPr>
            <a:r>
              <a:rPr lang="ar-SA" dirty="0">
                <a:latin typeface="Calibri"/>
                <a:ea typeface="Calibri"/>
              </a:rPr>
              <a:t>تمكن من استخدام البريد الإلكتروني والاتصال بالزملاء في المهنة والباحثين الآخرين وتبادل الرسائل والأفكار مع مجموعات الحوار وتوزيع واسترجاع الاستبيانات وغيرها.</a:t>
            </a:r>
            <a:endParaRPr lang="en-US" sz="1600" dirty="0">
              <a:effectLst/>
              <a:latin typeface="Calibri"/>
              <a:ea typeface="Calibri"/>
              <a:cs typeface="Arial"/>
            </a:endParaRPr>
          </a:p>
        </p:txBody>
      </p:sp>
      <p:sp>
        <p:nvSpPr>
          <p:cNvPr id="7" name="مربع نص 6"/>
          <p:cNvSpPr txBox="1"/>
          <p:nvPr/>
        </p:nvSpPr>
        <p:spPr>
          <a:xfrm>
            <a:off x="86083" y="1656503"/>
            <a:ext cx="4578282" cy="5064976"/>
          </a:xfrm>
          <a:prstGeom prst="rect">
            <a:avLst/>
          </a:prstGeom>
          <a:solidFill>
            <a:schemeClr val="bg1">
              <a:lumMod val="95000"/>
            </a:schemeClr>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marL="285750" indent="-285750" algn="r" rtl="1">
              <a:lnSpc>
                <a:spcPct val="115000"/>
              </a:lnSpc>
              <a:spcAft>
                <a:spcPts val="1000"/>
              </a:spcAft>
              <a:buFont typeface="Wingdings" panose="05000000000000000000" pitchFamily="2" charset="2"/>
              <a:buChar char="§"/>
            </a:pPr>
            <a:r>
              <a:rPr lang="ar-SA" dirty="0">
                <a:latin typeface="Calibri"/>
                <a:ea typeface="Calibri"/>
              </a:rPr>
              <a:t>تتيح هذه المكتبات للباحث فرصة كبيرة لنشر نتائج بحثه فور الانتهاء منها .</a:t>
            </a:r>
            <a:endParaRPr lang="en-US" sz="1600" dirty="0">
              <a:effectLst/>
              <a:latin typeface="Calibri"/>
              <a:ea typeface="Calibri"/>
              <a:cs typeface="Arial"/>
            </a:endParaRPr>
          </a:p>
          <a:p>
            <a:pPr marL="285750" indent="-285750" algn="r" rtl="1">
              <a:lnSpc>
                <a:spcPct val="115000"/>
              </a:lnSpc>
              <a:spcAft>
                <a:spcPts val="1000"/>
              </a:spcAft>
              <a:buFont typeface="Wingdings" panose="05000000000000000000" pitchFamily="2" charset="2"/>
              <a:buChar char="§"/>
            </a:pPr>
            <a:r>
              <a:rPr lang="ar-SA" dirty="0">
                <a:latin typeface="Calibri"/>
                <a:ea typeface="Calibri"/>
              </a:rPr>
              <a:t>حفظ المعلومات من الكوارث وعوامل التلف الطبيعي والبشرية وبشكل أكثر فاعلية وأقل تكلفة من تكلفة المكتبة الورقية.</a:t>
            </a:r>
            <a:endParaRPr lang="en-US" sz="1600" dirty="0">
              <a:effectLst/>
              <a:latin typeface="Calibri"/>
              <a:ea typeface="Calibri"/>
              <a:cs typeface="Arial"/>
            </a:endParaRPr>
          </a:p>
          <a:p>
            <a:pPr marL="285750" indent="-285750" algn="r" rtl="1">
              <a:lnSpc>
                <a:spcPct val="115000"/>
              </a:lnSpc>
              <a:spcAft>
                <a:spcPts val="1000"/>
              </a:spcAft>
              <a:buFont typeface="Wingdings" panose="05000000000000000000" pitchFamily="2" charset="2"/>
              <a:buChar char="§"/>
            </a:pPr>
            <a:r>
              <a:rPr lang="ar-SA" dirty="0">
                <a:latin typeface="Calibri"/>
                <a:ea typeface="Calibri"/>
              </a:rPr>
              <a:t>إن التطور في صناعة ال</a:t>
            </a:r>
            <a:r>
              <a:rPr lang="en-US" dirty="0">
                <a:effectLst/>
                <a:latin typeface="Calibri"/>
                <a:ea typeface="Calibri"/>
                <a:cs typeface="Arial"/>
              </a:rPr>
              <a:t>Hardware</a:t>
            </a:r>
            <a:r>
              <a:rPr lang="ar-SA" dirty="0">
                <a:latin typeface="Calibri"/>
                <a:ea typeface="Calibri"/>
              </a:rPr>
              <a:t>  المستمر سمح بتخزين كميات هائلة من المعلومات وإتاحتها للأفراد بتكلفة بسيطة.</a:t>
            </a:r>
            <a:endParaRPr lang="en-US" sz="1600" dirty="0">
              <a:effectLst/>
              <a:latin typeface="Calibri"/>
              <a:ea typeface="Calibri"/>
              <a:cs typeface="Arial"/>
            </a:endParaRPr>
          </a:p>
          <a:p>
            <a:pPr marL="285750" indent="-285750" algn="r" rtl="1">
              <a:lnSpc>
                <a:spcPct val="115000"/>
              </a:lnSpc>
              <a:spcAft>
                <a:spcPts val="1000"/>
              </a:spcAft>
              <a:buFont typeface="Wingdings" panose="05000000000000000000" pitchFamily="2" charset="2"/>
              <a:buChar char="§"/>
            </a:pPr>
            <a:r>
              <a:rPr lang="ar-SA" dirty="0">
                <a:latin typeface="Calibri"/>
                <a:ea typeface="Calibri"/>
              </a:rPr>
              <a:t>     تسمح المكتبة الرقمية بتخزين أنماط مختلفة من المعلومات والوسائط المتعددة .</a:t>
            </a:r>
          </a:p>
          <a:p>
            <a:pPr marL="285750" indent="-285750" algn="r" rtl="1">
              <a:lnSpc>
                <a:spcPct val="115000"/>
              </a:lnSpc>
              <a:spcAft>
                <a:spcPts val="1000"/>
              </a:spcAft>
              <a:buFont typeface="Wingdings" panose="05000000000000000000" pitchFamily="2" charset="2"/>
              <a:buChar char="§"/>
            </a:pPr>
            <a:r>
              <a:rPr lang="ar-SA" dirty="0">
                <a:latin typeface="Calibri"/>
                <a:ea typeface="Calibri"/>
              </a:rPr>
              <a:t>فتحت المكتبة الإلكترونية افاقاً جديدة في التفاعل مع الآخرين يمكن للقارئ مشاهدة تعليقات القراء الآخرين لنفس الكتاب ومشاهدة تقييمهم له واحياناً الدخول في مناقشة حية معهم.</a:t>
            </a:r>
            <a:endParaRPr lang="en-US" sz="1600" dirty="0">
              <a:effectLst/>
              <a:latin typeface="Calibri"/>
              <a:ea typeface="Calibri"/>
              <a:cs typeface="Arial"/>
            </a:endParaRPr>
          </a:p>
        </p:txBody>
      </p:sp>
    </p:spTree>
    <p:extLst>
      <p:ext uri="{BB962C8B-B14F-4D97-AF65-F5344CB8AC3E}">
        <p14:creationId xmlns:p14="http://schemas.microsoft.com/office/powerpoint/2010/main" val="203291020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ppt_x"/>
                                          </p:val>
                                        </p:tav>
                                        <p:tav tm="100000">
                                          <p:val>
                                            <p:strVal val="#ppt_x"/>
                                          </p:val>
                                        </p:tav>
                                      </p:tavLst>
                                    </p:anim>
                                    <p:anim calcmode="lin" valueType="num">
                                      <p:cBhvr additive="base">
                                        <p:cTn id="1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TotalTime>
  <Words>1871</Words>
  <Application>Microsoft Office PowerPoint</Application>
  <PresentationFormat>شاشة عريضة</PresentationFormat>
  <Paragraphs>185</Paragraphs>
  <Slides>25</Slides>
  <Notes>10</Notes>
  <HiddenSlides>0</HiddenSlides>
  <MMClips>1</MMClips>
  <ScaleCrop>false</ScaleCrop>
  <HeadingPairs>
    <vt:vector size="6" baseType="variant">
      <vt:variant>
        <vt:lpstr>الخطوط المستخدمة</vt:lpstr>
      </vt:variant>
      <vt:variant>
        <vt:i4>12</vt:i4>
      </vt:variant>
      <vt:variant>
        <vt:lpstr>نسق</vt:lpstr>
      </vt:variant>
      <vt:variant>
        <vt:i4>13</vt:i4>
      </vt:variant>
      <vt:variant>
        <vt:lpstr>عناوين الشرائح</vt:lpstr>
      </vt:variant>
      <vt:variant>
        <vt:i4>25</vt:i4>
      </vt:variant>
    </vt:vector>
  </HeadingPairs>
  <TitlesOfParts>
    <vt:vector size="50" baseType="lpstr">
      <vt:lpstr>Adobe Arabic</vt:lpstr>
      <vt:lpstr>Andalus</vt:lpstr>
      <vt:lpstr>Arial</vt:lpstr>
      <vt:lpstr>Calibri</vt:lpstr>
      <vt:lpstr>Calibri Light</vt:lpstr>
      <vt:lpstr>Helvetica</vt:lpstr>
      <vt:lpstr>Lato Light</vt:lpstr>
      <vt:lpstr>Open Sans</vt:lpstr>
      <vt:lpstr>Tahoma</vt:lpstr>
      <vt:lpstr>Times New Roman</vt:lpstr>
      <vt:lpstr>Verdana</vt:lpstr>
      <vt:lpstr>Wingdings</vt:lpstr>
      <vt:lpstr>نسق Office</vt:lpstr>
      <vt:lpstr>نسق Office</vt:lpstr>
      <vt:lpstr>نسق Office</vt:lpstr>
      <vt:lpstr>نسق Office</vt:lpstr>
      <vt:lpstr>نسق Office</vt:lpstr>
      <vt:lpstr>نسق Office</vt:lpstr>
      <vt:lpstr>نسق Office</vt:lpstr>
      <vt:lpstr>نسق Office</vt:lpstr>
      <vt:lpstr>نسق Office</vt:lpstr>
      <vt:lpstr>نسق Office</vt:lpstr>
      <vt:lpstr>نسق Office</vt:lpstr>
      <vt:lpstr>نسق Office</vt:lpstr>
      <vt:lpstr>1_نسق Office</vt:lpstr>
      <vt:lpstr>عرض تقديمي في PowerPoint</vt:lpstr>
      <vt:lpstr>عرض تقديمي في PowerPoint</vt:lpstr>
      <vt:lpstr>عرض تقديمي في PowerPoint</vt:lpstr>
      <vt:lpstr>عرض تقديمي في PowerPoint</vt:lpstr>
      <vt:lpstr>عرض تقديمي في PowerPoint</vt:lpstr>
      <vt:lpstr>أسباب إنشاء المكتبة الرقمية</vt:lpstr>
      <vt:lpstr>عرض تقديمي في PowerPoint</vt:lpstr>
      <vt:lpstr>عرض تقديمي في PowerPoint</vt:lpstr>
      <vt:lpstr>مميزات المكتبات الرقمية  </vt:lpstr>
      <vt:lpstr>عرض تقديمي في PowerPoint</vt:lpstr>
      <vt:lpstr>عرض تقديمي في PowerPoint</vt:lpstr>
      <vt:lpstr>عرض تقديمي في PowerPoint</vt:lpstr>
      <vt:lpstr>تنظيم مجموعات المكتبة الرقمية  </vt:lpstr>
      <vt:lpstr>عرض تقديمي في PowerPoint</vt:lpstr>
      <vt:lpstr>عرض تقديمي في PowerPoint</vt:lpstr>
      <vt:lpstr>عرض تقديمي في PowerPoint</vt:lpstr>
      <vt:lpstr>تعريفات </vt:lpstr>
      <vt:lpstr>تقرير المجلات العلمية </vt:lpstr>
      <vt:lpstr>تصنيف المجلات العلمية</vt:lpstr>
      <vt:lpstr>تصنيف المجلات العلمية</vt:lpstr>
      <vt:lpstr>تصنيف المجلات العلمية</vt:lpstr>
      <vt:lpstr>عرض تقديمي في PowerPoint</vt:lpstr>
      <vt:lpstr>قائمة بأسماء الناشرين دوليا </vt:lpstr>
      <vt:lpstr>.</vt:lpstr>
      <vt:lps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أبو سعود</dc:creator>
  <cp:lastModifiedBy>لولو عبدالله الحمد </cp:lastModifiedBy>
  <cp:revision>43</cp:revision>
  <dcterms:modified xsi:type="dcterms:W3CDTF">2020-09-30T05:09:46Z</dcterms:modified>
</cp:coreProperties>
</file>