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Scientific Board News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85000" lnSpcReduction="20000"/>
          </a:bodyPr>
          <a:lstStyle/>
          <a:p>
            <a:pPr algn="l" rtl="0" fontAlgn="t"/>
            <a:r>
              <a:rPr lang="en-US" b="1" dirty="0"/>
              <a:t>The first session of the Scientific Board was held on Sunday 18/10/1434, chaired by His Excellency Dr. Mohammad Al-</a:t>
            </a:r>
            <a:r>
              <a:rPr lang="en-US" b="1" dirty="0" err="1"/>
              <a:t>Shaya’a</a:t>
            </a:r>
            <a:r>
              <a:rPr lang="en-US" b="1" dirty="0"/>
              <a:t>, Vice-Rector for Graduate Studies and Scientific Research and Director of the Scientific Board.</a:t>
            </a:r>
            <a:endParaRPr lang="en-US" dirty="0"/>
          </a:p>
          <a:p>
            <a:pPr algn="l" rtl="0" fontAlgn="t"/>
            <a:r>
              <a:rPr lang="en-US" b="1" dirty="0"/>
              <a:t>Various issues were discussed by the board and the following resolutions were agreed on:</a:t>
            </a:r>
            <a:endParaRPr lang="en-US" dirty="0"/>
          </a:p>
          <a:p>
            <a:pPr algn="l" rtl="0" fontAlgn="t"/>
            <a:r>
              <a:rPr lang="en-US" b="1" dirty="0"/>
              <a:t>-  The endorsement of transferring a female teaching assistant from English Department to </a:t>
            </a:r>
            <a:r>
              <a:rPr lang="en-US" b="1" dirty="0" err="1"/>
              <a:t>Educationa</a:t>
            </a:r>
            <a:r>
              <a:rPr lang="en-US" b="1" dirty="0"/>
              <a:t> Science Department at Education College in </a:t>
            </a:r>
            <a:r>
              <a:rPr lang="en-US" b="1" dirty="0" err="1"/>
              <a:t>Zulfi</a:t>
            </a:r>
            <a:r>
              <a:rPr lang="en-US" b="1" dirty="0"/>
              <a:t>.</a:t>
            </a:r>
            <a:endParaRPr lang="en-US" dirty="0"/>
          </a:p>
          <a:p>
            <a:pPr algn="l" rtl="0" fontAlgn="t"/>
            <a:r>
              <a:rPr lang="en-US" b="1" dirty="0"/>
              <a:t>-  The endorsement of transferring a female teaching assistant from Home Economics Department to Education Science at Education College in </a:t>
            </a:r>
            <a:r>
              <a:rPr lang="en-US" b="1" dirty="0" err="1"/>
              <a:t>Zulfi</a:t>
            </a:r>
            <a:r>
              <a:rPr lang="en-US" b="1" dirty="0"/>
              <a:t>.</a:t>
            </a:r>
            <a:endParaRPr lang="en-US" dirty="0"/>
          </a:p>
          <a:p>
            <a:pPr algn="l" rtl="0" fontAlgn="t"/>
            <a:r>
              <a:rPr lang="en-US" b="1" dirty="0"/>
              <a:t>-  The endorsement of the resignation for a lecturer from Computer Engineering and Networks Department at Computer and Information Science.   </a:t>
            </a:r>
            <a:endParaRPr lang="en-US" dirty="0"/>
          </a:p>
          <a:p>
            <a:pPr algn="l" rtl="0" fontAlgn="t"/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2762</TotalTime>
  <Words>55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Scientific Board News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77</cp:revision>
  <dcterms:created xsi:type="dcterms:W3CDTF">2015-02-10T13:06:57Z</dcterms:created>
  <dcterms:modified xsi:type="dcterms:W3CDTF">2015-02-23T19:21:18Z</dcterms:modified>
</cp:coreProperties>
</file>