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27"/>
  </p:notesMasterIdLst>
  <p:sldIdLst>
    <p:sldId id="256" r:id="rId2"/>
    <p:sldId id="280" r:id="rId3"/>
    <p:sldId id="264" r:id="rId4"/>
    <p:sldId id="281" r:id="rId5"/>
    <p:sldId id="272" r:id="rId6"/>
    <p:sldId id="274" r:id="rId7"/>
    <p:sldId id="282" r:id="rId8"/>
    <p:sldId id="257" r:id="rId9"/>
    <p:sldId id="270" r:id="rId10"/>
    <p:sldId id="267" r:id="rId11"/>
    <p:sldId id="258" r:id="rId12"/>
    <p:sldId id="271" r:id="rId13"/>
    <p:sldId id="259" r:id="rId14"/>
    <p:sldId id="268" r:id="rId15"/>
    <p:sldId id="260" r:id="rId16"/>
    <p:sldId id="266" r:id="rId17"/>
    <p:sldId id="283" r:id="rId18"/>
    <p:sldId id="261" r:id="rId19"/>
    <p:sldId id="262" r:id="rId20"/>
    <p:sldId id="269" r:id="rId21"/>
    <p:sldId id="273" r:id="rId22"/>
    <p:sldId id="284" r:id="rId23"/>
    <p:sldId id="275" r:id="rId24"/>
    <p:sldId id="277" r:id="rId25"/>
    <p:sldId id="278" r:id="rId2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سمات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نمط ذو سمات 2 - تميي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83871" autoAdjust="0"/>
  </p:normalViewPr>
  <p:slideViewPr>
    <p:cSldViewPr>
      <p:cViewPr varScale="1">
        <p:scale>
          <a:sx n="48" d="100"/>
          <a:sy n="48" d="100"/>
        </p:scale>
        <p:origin x="-11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40FA1-2F88-4E78-8C9A-397C6F07A906}" type="doc">
      <dgm:prSet loTypeId="urn:microsoft.com/office/officeart/2005/8/layout/pyramid2" loCatId="pyramid" qsTypeId="urn:microsoft.com/office/officeart/2005/8/quickstyle/simple1" qsCatId="simple" csTypeId="urn:microsoft.com/office/officeart/2005/8/colors/accent1_2" csCatId="accent1" phldr="1"/>
      <dgm:spPr/>
    </dgm:pt>
    <dgm:pt modelId="{355E9312-6E29-4BDC-90B5-CEAFE1B346E1}">
      <dgm:prSet phldrT="[نص]"/>
      <dgm:spPr>
        <a:solidFill>
          <a:schemeClr val="accent4">
            <a:lumMod val="60000"/>
            <a:lumOff val="40000"/>
            <a:alpha val="89804"/>
          </a:schemeClr>
        </a:solidFill>
      </dgm:spPr>
      <dgm:t>
        <a:bodyPr/>
        <a:lstStyle/>
        <a:p>
          <a:pPr rtl="1"/>
          <a:r>
            <a:rPr lang="ar-SA" dirty="0" smtClean="0"/>
            <a:t>الوقود</a:t>
          </a:r>
          <a:endParaRPr lang="ar-SA" dirty="0"/>
        </a:p>
      </dgm:t>
    </dgm:pt>
    <dgm:pt modelId="{610BFCB9-71DA-463F-9E63-67B1E9A31A0F}" type="parTrans" cxnId="{520DB9E5-A4E8-4350-9940-C9EB28CDD03F}">
      <dgm:prSet/>
      <dgm:spPr/>
      <dgm:t>
        <a:bodyPr/>
        <a:lstStyle/>
        <a:p>
          <a:pPr rtl="1"/>
          <a:endParaRPr lang="ar-SA"/>
        </a:p>
      </dgm:t>
    </dgm:pt>
    <dgm:pt modelId="{EC9078AF-9EF7-4541-BD32-E97EB170EC29}" type="sibTrans" cxnId="{520DB9E5-A4E8-4350-9940-C9EB28CDD03F}">
      <dgm:prSet/>
      <dgm:spPr/>
      <dgm:t>
        <a:bodyPr/>
        <a:lstStyle/>
        <a:p>
          <a:pPr rtl="1"/>
          <a:endParaRPr lang="ar-SA"/>
        </a:p>
      </dgm:t>
    </dgm:pt>
    <dgm:pt modelId="{42485792-9CE0-4D2A-AB21-D476B49DED7E}">
      <dgm:prSet phldrT="[نص]"/>
      <dgm:spPr>
        <a:solidFill>
          <a:schemeClr val="accent6">
            <a:lumMod val="20000"/>
            <a:lumOff val="80000"/>
            <a:alpha val="89804"/>
          </a:schemeClr>
        </a:solidFill>
      </dgm:spPr>
      <dgm:t>
        <a:bodyPr/>
        <a:lstStyle/>
        <a:p>
          <a:pPr rtl="1"/>
          <a:r>
            <a:rPr lang="ar-SA" dirty="0" smtClean="0"/>
            <a:t>الاكسجين</a:t>
          </a:r>
          <a:endParaRPr lang="ar-SA" dirty="0"/>
        </a:p>
      </dgm:t>
    </dgm:pt>
    <dgm:pt modelId="{DFB02B3B-88AA-4ABF-B8A8-C796408B1033}" type="parTrans" cxnId="{B48CB763-A0BC-4351-8CC6-DCC5EE7AF562}">
      <dgm:prSet/>
      <dgm:spPr/>
      <dgm:t>
        <a:bodyPr/>
        <a:lstStyle/>
        <a:p>
          <a:pPr rtl="1"/>
          <a:endParaRPr lang="ar-SA"/>
        </a:p>
      </dgm:t>
    </dgm:pt>
    <dgm:pt modelId="{A4AC9E79-6EE5-4589-A65B-127F4A71E8F4}" type="sibTrans" cxnId="{B48CB763-A0BC-4351-8CC6-DCC5EE7AF562}">
      <dgm:prSet/>
      <dgm:spPr/>
      <dgm:t>
        <a:bodyPr/>
        <a:lstStyle/>
        <a:p>
          <a:pPr rtl="1"/>
          <a:endParaRPr lang="ar-SA"/>
        </a:p>
      </dgm:t>
    </dgm:pt>
    <dgm:pt modelId="{F677FD76-94D5-4675-8D64-879CFC8AA5B8}">
      <dgm:prSet phldrT="[نص]"/>
      <dgm:spPr>
        <a:solidFill>
          <a:srgbClr val="FF5050">
            <a:alpha val="89804"/>
          </a:srgbClr>
        </a:solidFill>
      </dgm:spPr>
      <dgm:t>
        <a:bodyPr/>
        <a:lstStyle/>
        <a:p>
          <a:pPr rtl="1"/>
          <a:r>
            <a:rPr lang="ar-SA" dirty="0" smtClean="0"/>
            <a:t>الحرارة</a:t>
          </a:r>
          <a:endParaRPr lang="ar-SA" dirty="0"/>
        </a:p>
      </dgm:t>
    </dgm:pt>
    <dgm:pt modelId="{A05CF385-2723-40B8-8E08-920E4834F69C}" type="parTrans" cxnId="{0B78F3A2-A00C-40DA-BB5F-1B8A745A9ECC}">
      <dgm:prSet/>
      <dgm:spPr/>
      <dgm:t>
        <a:bodyPr/>
        <a:lstStyle/>
        <a:p>
          <a:pPr rtl="1"/>
          <a:endParaRPr lang="ar-SA"/>
        </a:p>
      </dgm:t>
    </dgm:pt>
    <dgm:pt modelId="{0AA2D4FA-BE3D-432D-A484-D62B29333EC3}" type="sibTrans" cxnId="{0B78F3A2-A00C-40DA-BB5F-1B8A745A9ECC}">
      <dgm:prSet/>
      <dgm:spPr/>
      <dgm:t>
        <a:bodyPr/>
        <a:lstStyle/>
        <a:p>
          <a:pPr rtl="1"/>
          <a:endParaRPr lang="ar-SA"/>
        </a:p>
      </dgm:t>
    </dgm:pt>
    <dgm:pt modelId="{45218E19-58A4-49A8-9136-097570C40EF1}" type="pres">
      <dgm:prSet presAssocID="{42D40FA1-2F88-4E78-8C9A-397C6F07A906}" presName="compositeShape" presStyleCnt="0">
        <dgm:presLayoutVars>
          <dgm:dir/>
          <dgm:resizeHandles/>
        </dgm:presLayoutVars>
      </dgm:prSet>
      <dgm:spPr/>
    </dgm:pt>
    <dgm:pt modelId="{BED18E58-C344-43AB-896E-7192AC506C7E}" type="pres">
      <dgm:prSet presAssocID="{42D40FA1-2F88-4E78-8C9A-397C6F07A906}" presName="pyramid" presStyleLbl="node1" presStyleIdx="0" presStyleCnt="1" custScaleX="143445"/>
      <dgm:spPr/>
    </dgm:pt>
    <dgm:pt modelId="{38D42C80-ED00-4AF7-8F36-9AC0F01F9007}" type="pres">
      <dgm:prSet presAssocID="{42D40FA1-2F88-4E78-8C9A-397C6F07A906}" presName="theList" presStyleCnt="0"/>
      <dgm:spPr/>
    </dgm:pt>
    <dgm:pt modelId="{CD6568B7-A452-4103-8DA6-2BFDAD7EA953}" type="pres">
      <dgm:prSet presAssocID="{355E9312-6E29-4BDC-90B5-CEAFE1B346E1}" presName="aNode" presStyleLbl="fgAcc1" presStyleIdx="0" presStyleCnt="3" custLinFactY="60255" custLinFactNeighborX="17933" custLinFactNeighborY="100000">
        <dgm:presLayoutVars>
          <dgm:bulletEnabled val="1"/>
        </dgm:presLayoutVars>
      </dgm:prSet>
      <dgm:spPr/>
      <dgm:t>
        <a:bodyPr/>
        <a:lstStyle/>
        <a:p>
          <a:pPr rtl="1"/>
          <a:endParaRPr lang="ar-SA"/>
        </a:p>
      </dgm:t>
    </dgm:pt>
    <dgm:pt modelId="{B96B2436-6FAE-4CE4-8941-624C78B25D11}" type="pres">
      <dgm:prSet presAssocID="{355E9312-6E29-4BDC-90B5-CEAFE1B346E1}" presName="aSpace" presStyleCnt="0"/>
      <dgm:spPr/>
    </dgm:pt>
    <dgm:pt modelId="{12CC37B7-A5CC-4700-802A-56D4211EE63A}" type="pres">
      <dgm:prSet presAssocID="{42485792-9CE0-4D2A-AB21-D476B49DED7E}" presName="aNode" presStyleLbl="fgAcc1" presStyleIdx="1" presStyleCnt="3" custLinFactX="-46023" custLinFactY="-20211" custLinFactNeighborX="-100000" custLinFactNeighborY="-100000">
        <dgm:presLayoutVars>
          <dgm:bulletEnabled val="1"/>
        </dgm:presLayoutVars>
      </dgm:prSet>
      <dgm:spPr/>
      <dgm:t>
        <a:bodyPr/>
        <a:lstStyle/>
        <a:p>
          <a:pPr rtl="1"/>
          <a:endParaRPr lang="ar-SA"/>
        </a:p>
      </dgm:t>
    </dgm:pt>
    <dgm:pt modelId="{8BCA768F-0EC5-44F2-B4E1-75573C4E6DAD}" type="pres">
      <dgm:prSet presAssocID="{42485792-9CE0-4D2A-AB21-D476B49DED7E}" presName="aSpace" presStyleCnt="0"/>
      <dgm:spPr/>
    </dgm:pt>
    <dgm:pt modelId="{CF8CB30D-4826-4CF8-B0D9-7B7D48523218}" type="pres">
      <dgm:prSet presAssocID="{F677FD76-94D5-4675-8D64-879CFC8AA5B8}" presName="aNode" presStyleLbl="fgAcc1" presStyleIdx="2" presStyleCnt="3" custLinFactY="32218" custLinFactNeighborX="-53798" custLinFactNeighborY="100000">
        <dgm:presLayoutVars>
          <dgm:bulletEnabled val="1"/>
        </dgm:presLayoutVars>
      </dgm:prSet>
      <dgm:spPr/>
      <dgm:t>
        <a:bodyPr/>
        <a:lstStyle/>
        <a:p>
          <a:pPr rtl="1"/>
          <a:endParaRPr lang="ar-SA"/>
        </a:p>
      </dgm:t>
    </dgm:pt>
    <dgm:pt modelId="{EBE839F5-8776-4C1D-BF30-10E76DD426AF}" type="pres">
      <dgm:prSet presAssocID="{F677FD76-94D5-4675-8D64-879CFC8AA5B8}" presName="aSpace" presStyleCnt="0"/>
      <dgm:spPr/>
    </dgm:pt>
  </dgm:ptLst>
  <dgm:cxnLst>
    <dgm:cxn modelId="{28EE7CC7-735A-4666-9958-9775A8BC70A6}" type="presOf" srcId="{42D40FA1-2F88-4E78-8C9A-397C6F07A906}" destId="{45218E19-58A4-49A8-9136-097570C40EF1}" srcOrd="0" destOrd="0" presId="urn:microsoft.com/office/officeart/2005/8/layout/pyramid2"/>
    <dgm:cxn modelId="{508847F3-5CD0-4AA7-960E-168463784C16}" type="presOf" srcId="{F677FD76-94D5-4675-8D64-879CFC8AA5B8}" destId="{CF8CB30D-4826-4CF8-B0D9-7B7D48523218}" srcOrd="0" destOrd="0" presId="urn:microsoft.com/office/officeart/2005/8/layout/pyramid2"/>
    <dgm:cxn modelId="{B48CB763-A0BC-4351-8CC6-DCC5EE7AF562}" srcId="{42D40FA1-2F88-4E78-8C9A-397C6F07A906}" destId="{42485792-9CE0-4D2A-AB21-D476B49DED7E}" srcOrd="1" destOrd="0" parTransId="{DFB02B3B-88AA-4ABF-B8A8-C796408B1033}" sibTransId="{A4AC9E79-6EE5-4589-A65B-127F4A71E8F4}"/>
    <dgm:cxn modelId="{5331007B-2697-4751-A459-8DE3EF0EF7A4}" type="presOf" srcId="{355E9312-6E29-4BDC-90B5-CEAFE1B346E1}" destId="{CD6568B7-A452-4103-8DA6-2BFDAD7EA953}" srcOrd="0" destOrd="0" presId="urn:microsoft.com/office/officeart/2005/8/layout/pyramid2"/>
    <dgm:cxn modelId="{0B78F3A2-A00C-40DA-BB5F-1B8A745A9ECC}" srcId="{42D40FA1-2F88-4E78-8C9A-397C6F07A906}" destId="{F677FD76-94D5-4675-8D64-879CFC8AA5B8}" srcOrd="2" destOrd="0" parTransId="{A05CF385-2723-40B8-8E08-920E4834F69C}" sibTransId="{0AA2D4FA-BE3D-432D-A484-D62B29333EC3}"/>
    <dgm:cxn modelId="{520DB9E5-A4E8-4350-9940-C9EB28CDD03F}" srcId="{42D40FA1-2F88-4E78-8C9A-397C6F07A906}" destId="{355E9312-6E29-4BDC-90B5-CEAFE1B346E1}" srcOrd="0" destOrd="0" parTransId="{610BFCB9-71DA-463F-9E63-67B1E9A31A0F}" sibTransId="{EC9078AF-9EF7-4541-BD32-E97EB170EC29}"/>
    <dgm:cxn modelId="{07E44610-50C7-4FC6-91EC-0E633E0D2713}" type="presOf" srcId="{42485792-9CE0-4D2A-AB21-D476B49DED7E}" destId="{12CC37B7-A5CC-4700-802A-56D4211EE63A}" srcOrd="0" destOrd="0" presId="urn:microsoft.com/office/officeart/2005/8/layout/pyramid2"/>
    <dgm:cxn modelId="{E57D0044-1F2B-4046-8FC6-1D359407FEAD}" type="presParOf" srcId="{45218E19-58A4-49A8-9136-097570C40EF1}" destId="{BED18E58-C344-43AB-896E-7192AC506C7E}" srcOrd="0" destOrd="0" presId="urn:microsoft.com/office/officeart/2005/8/layout/pyramid2"/>
    <dgm:cxn modelId="{10F945A2-A5B3-477A-B29A-25F9460B1CB3}" type="presParOf" srcId="{45218E19-58A4-49A8-9136-097570C40EF1}" destId="{38D42C80-ED00-4AF7-8F36-9AC0F01F9007}" srcOrd="1" destOrd="0" presId="urn:microsoft.com/office/officeart/2005/8/layout/pyramid2"/>
    <dgm:cxn modelId="{1DC7A585-1F60-4C6B-A96A-C4EF3716AD7D}" type="presParOf" srcId="{38D42C80-ED00-4AF7-8F36-9AC0F01F9007}" destId="{CD6568B7-A452-4103-8DA6-2BFDAD7EA953}" srcOrd="0" destOrd="0" presId="urn:microsoft.com/office/officeart/2005/8/layout/pyramid2"/>
    <dgm:cxn modelId="{02B2FD4A-7F7E-4EC9-B072-FF9648765732}" type="presParOf" srcId="{38D42C80-ED00-4AF7-8F36-9AC0F01F9007}" destId="{B96B2436-6FAE-4CE4-8941-624C78B25D11}" srcOrd="1" destOrd="0" presId="urn:microsoft.com/office/officeart/2005/8/layout/pyramid2"/>
    <dgm:cxn modelId="{39A78DCA-0213-4AFD-BB73-E5B484B32606}" type="presParOf" srcId="{38D42C80-ED00-4AF7-8F36-9AC0F01F9007}" destId="{12CC37B7-A5CC-4700-802A-56D4211EE63A}" srcOrd="2" destOrd="0" presId="urn:microsoft.com/office/officeart/2005/8/layout/pyramid2"/>
    <dgm:cxn modelId="{79DC57DD-7A6E-4DCF-A0E6-BD2FD1558745}" type="presParOf" srcId="{38D42C80-ED00-4AF7-8F36-9AC0F01F9007}" destId="{8BCA768F-0EC5-44F2-B4E1-75573C4E6DAD}" srcOrd="3" destOrd="0" presId="urn:microsoft.com/office/officeart/2005/8/layout/pyramid2"/>
    <dgm:cxn modelId="{8EC22025-3FC6-4349-9152-3E5A910256A2}" type="presParOf" srcId="{38D42C80-ED00-4AF7-8F36-9AC0F01F9007}" destId="{CF8CB30D-4826-4CF8-B0D9-7B7D48523218}" srcOrd="4" destOrd="0" presId="urn:microsoft.com/office/officeart/2005/8/layout/pyramid2"/>
    <dgm:cxn modelId="{E6C6B835-1A62-4C75-A804-C05772C739DF}" type="presParOf" srcId="{38D42C80-ED00-4AF7-8F36-9AC0F01F9007}" destId="{EBE839F5-8776-4C1D-BF30-10E76DD426A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4F791E-6862-48D2-974C-B602B6F6026E}" type="doc">
      <dgm:prSet loTypeId="urn:microsoft.com/office/officeart/2005/8/layout/default#1" loCatId="list" qsTypeId="urn:microsoft.com/office/officeart/2005/8/quickstyle/3d2" qsCatId="3D" csTypeId="urn:microsoft.com/office/officeart/2005/8/colors/colorful3" csCatId="colorful" phldr="1"/>
      <dgm:spPr/>
      <dgm:t>
        <a:bodyPr/>
        <a:lstStyle/>
        <a:p>
          <a:pPr rtl="1"/>
          <a:endParaRPr lang="ar-SA"/>
        </a:p>
      </dgm:t>
    </dgm:pt>
    <dgm:pt modelId="{E48D1044-2CAF-454A-80E1-BED4B9167224}">
      <dgm:prSet phldrT="[نص]"/>
      <dgm:spPr/>
      <dgm:t>
        <a:bodyPr/>
        <a:lstStyle/>
        <a:p>
          <a:pPr rtl="1"/>
          <a:r>
            <a:rPr lang="ar-SA" dirty="0" smtClean="0"/>
            <a:t>وجود طريق سالك وامن للخروج من موقع الخطر</a:t>
          </a:r>
          <a:endParaRPr lang="ar-SA" dirty="0"/>
        </a:p>
      </dgm:t>
    </dgm:pt>
    <dgm:pt modelId="{BE92A067-C823-4860-B6AA-929E6AB5754F}" type="parTrans" cxnId="{3B22E23B-0960-4F59-8D96-4B5220D787BF}">
      <dgm:prSet/>
      <dgm:spPr/>
      <dgm:t>
        <a:bodyPr/>
        <a:lstStyle/>
        <a:p>
          <a:pPr rtl="1"/>
          <a:endParaRPr lang="ar-SA"/>
        </a:p>
      </dgm:t>
    </dgm:pt>
    <dgm:pt modelId="{66629A6A-BA74-4F69-BA43-0B31B3FFBA06}" type="sibTrans" cxnId="{3B22E23B-0960-4F59-8D96-4B5220D787BF}">
      <dgm:prSet/>
      <dgm:spPr/>
      <dgm:t>
        <a:bodyPr/>
        <a:lstStyle/>
        <a:p>
          <a:pPr rtl="1"/>
          <a:endParaRPr lang="ar-SA"/>
        </a:p>
      </dgm:t>
    </dgm:pt>
    <dgm:pt modelId="{AE33B6AF-E4BD-40F4-93DB-DDC6795E90CC}">
      <dgm:prSet phldrT="[نص]"/>
      <dgm:spPr/>
      <dgm:t>
        <a:bodyPr/>
        <a:lstStyle/>
        <a:p>
          <a:pPr rtl="1"/>
          <a:r>
            <a:rPr lang="ar-SA" dirty="0" err="1" smtClean="0"/>
            <a:t>التاكد</a:t>
          </a:r>
          <a:r>
            <a:rPr lang="ar-SA" dirty="0" smtClean="0"/>
            <a:t> من خروج الموجودين</a:t>
          </a:r>
          <a:endParaRPr lang="ar-SA" dirty="0"/>
        </a:p>
      </dgm:t>
    </dgm:pt>
    <dgm:pt modelId="{6D85C475-DAB4-42EA-A3FD-EA3B8DCFC78B}" type="parTrans" cxnId="{AC15C22F-C071-40A7-8130-9B83E3A727A5}">
      <dgm:prSet/>
      <dgm:spPr/>
      <dgm:t>
        <a:bodyPr/>
        <a:lstStyle/>
        <a:p>
          <a:pPr rtl="1"/>
          <a:endParaRPr lang="ar-SA"/>
        </a:p>
      </dgm:t>
    </dgm:pt>
    <dgm:pt modelId="{AFF912AF-13FF-4566-8C28-1D9F49DB9C75}" type="sibTrans" cxnId="{AC15C22F-C071-40A7-8130-9B83E3A727A5}">
      <dgm:prSet/>
      <dgm:spPr/>
      <dgm:t>
        <a:bodyPr/>
        <a:lstStyle/>
        <a:p>
          <a:pPr rtl="1"/>
          <a:endParaRPr lang="ar-SA"/>
        </a:p>
      </dgm:t>
    </dgm:pt>
    <dgm:pt modelId="{7BA2D2C3-451E-478B-95F9-DF76A5DF84F7}">
      <dgm:prSet phldrT="[نص]"/>
      <dgm:spPr/>
      <dgm:t>
        <a:bodyPr/>
        <a:lstStyle/>
        <a:p>
          <a:pPr rtl="1"/>
          <a:r>
            <a:rPr lang="ar-SA" dirty="0" smtClean="0"/>
            <a:t>ابلاغ الدفاع المدنى</a:t>
          </a:r>
          <a:endParaRPr lang="ar-SA" dirty="0"/>
        </a:p>
      </dgm:t>
    </dgm:pt>
    <dgm:pt modelId="{F3DE44F2-8C17-4EA8-90EA-2AD69AB6E737}" type="parTrans" cxnId="{3661DC86-3FA4-4DEF-AA76-6DEEE0D38030}">
      <dgm:prSet/>
      <dgm:spPr/>
      <dgm:t>
        <a:bodyPr/>
        <a:lstStyle/>
        <a:p>
          <a:pPr rtl="1"/>
          <a:endParaRPr lang="ar-SA"/>
        </a:p>
      </dgm:t>
    </dgm:pt>
    <dgm:pt modelId="{A5640C7C-2904-465D-91E7-F9F2CABDB7A0}" type="sibTrans" cxnId="{3661DC86-3FA4-4DEF-AA76-6DEEE0D38030}">
      <dgm:prSet/>
      <dgm:spPr/>
      <dgm:t>
        <a:bodyPr/>
        <a:lstStyle/>
        <a:p>
          <a:pPr rtl="1"/>
          <a:endParaRPr lang="ar-SA"/>
        </a:p>
      </dgm:t>
    </dgm:pt>
    <dgm:pt modelId="{C4E50C3D-3E9A-47D8-92DE-E7702921E732}">
      <dgm:prSet phldrT="[نص]"/>
      <dgm:spPr/>
      <dgm:t>
        <a:bodyPr/>
        <a:lstStyle/>
        <a:p>
          <a:pPr rtl="1"/>
          <a:r>
            <a:rPr lang="ar-SA" dirty="0" smtClean="0"/>
            <a:t>الوقوف فى اتجاه الريح فى حال تيارات الهواء</a:t>
          </a:r>
          <a:endParaRPr lang="ar-SA" dirty="0"/>
        </a:p>
      </dgm:t>
    </dgm:pt>
    <dgm:pt modelId="{729663D0-057E-4A08-8E7F-CA8DF9A0883D}" type="parTrans" cxnId="{4A1980CE-7524-437B-A6AD-417AF9321A2A}">
      <dgm:prSet/>
      <dgm:spPr/>
      <dgm:t>
        <a:bodyPr/>
        <a:lstStyle/>
        <a:p>
          <a:pPr rtl="1"/>
          <a:endParaRPr lang="ar-SA"/>
        </a:p>
      </dgm:t>
    </dgm:pt>
    <dgm:pt modelId="{60493B3D-72DC-451C-A171-106E8391EC4D}" type="sibTrans" cxnId="{4A1980CE-7524-437B-A6AD-417AF9321A2A}">
      <dgm:prSet/>
      <dgm:spPr/>
      <dgm:t>
        <a:bodyPr/>
        <a:lstStyle/>
        <a:p>
          <a:pPr rtl="1"/>
          <a:endParaRPr lang="ar-SA"/>
        </a:p>
      </dgm:t>
    </dgm:pt>
    <dgm:pt modelId="{95ACB7C0-FE5B-444F-891F-1CAABB81DE0C}">
      <dgm:prSet phldrT="[نص]"/>
      <dgm:spPr/>
      <dgm:t>
        <a:bodyPr/>
        <a:lstStyle/>
        <a:p>
          <a:pPr rtl="1"/>
          <a:r>
            <a:rPr lang="ar-SA" dirty="0" smtClean="0"/>
            <a:t>الوقوف على مسافة قريبة مترين الى 3 متر من الحريق</a:t>
          </a:r>
          <a:endParaRPr lang="ar-SA" dirty="0"/>
        </a:p>
      </dgm:t>
    </dgm:pt>
    <dgm:pt modelId="{334E9BCC-8EC5-47F3-8A81-68AD4827B356}" type="parTrans" cxnId="{DA90EC3E-2B9E-41AD-92A7-21A4FD9E4933}">
      <dgm:prSet/>
      <dgm:spPr/>
      <dgm:t>
        <a:bodyPr/>
        <a:lstStyle/>
        <a:p>
          <a:pPr rtl="1"/>
          <a:endParaRPr lang="ar-SA"/>
        </a:p>
      </dgm:t>
    </dgm:pt>
    <dgm:pt modelId="{6C740442-22DC-411B-8EB4-C3F195B980D3}" type="sibTrans" cxnId="{DA90EC3E-2B9E-41AD-92A7-21A4FD9E4933}">
      <dgm:prSet/>
      <dgm:spPr/>
      <dgm:t>
        <a:bodyPr/>
        <a:lstStyle/>
        <a:p>
          <a:pPr rtl="1"/>
          <a:endParaRPr lang="ar-SA"/>
        </a:p>
      </dgm:t>
    </dgm:pt>
    <dgm:pt modelId="{9ED99250-96F0-453C-9752-AD93A9DA67D3}">
      <dgm:prSet phldrT="[نص]"/>
      <dgm:spPr/>
      <dgm:t>
        <a:bodyPr/>
        <a:lstStyle/>
        <a:p>
          <a:pPr rtl="1"/>
          <a:r>
            <a:rPr lang="ar-SA" dirty="0" smtClean="0"/>
            <a:t>عدم رفع الاصوات بصورة ملحوظة تؤدي لاضطراب الاخرين</a:t>
          </a:r>
          <a:endParaRPr lang="ar-SA" dirty="0"/>
        </a:p>
      </dgm:t>
    </dgm:pt>
    <dgm:pt modelId="{CD2918CC-05A1-4AFF-BD55-CFB3730C4E14}" type="parTrans" cxnId="{4C190363-23B6-4803-8DEB-83776B2138A1}">
      <dgm:prSet/>
      <dgm:spPr/>
    </dgm:pt>
    <dgm:pt modelId="{486944EF-1976-4716-81E3-EFC2829EDD8C}" type="sibTrans" cxnId="{4C190363-23B6-4803-8DEB-83776B2138A1}">
      <dgm:prSet/>
      <dgm:spPr/>
    </dgm:pt>
    <dgm:pt modelId="{BEE7354B-2B78-4E7A-A132-813AACD07B8A}" type="pres">
      <dgm:prSet presAssocID="{3E4F791E-6862-48D2-974C-B602B6F6026E}" presName="diagram" presStyleCnt="0">
        <dgm:presLayoutVars>
          <dgm:dir/>
          <dgm:resizeHandles val="exact"/>
        </dgm:presLayoutVars>
      </dgm:prSet>
      <dgm:spPr/>
      <dgm:t>
        <a:bodyPr/>
        <a:lstStyle/>
        <a:p>
          <a:pPr rtl="1"/>
          <a:endParaRPr lang="ar-SA"/>
        </a:p>
      </dgm:t>
    </dgm:pt>
    <dgm:pt modelId="{8B359BC7-8ACD-4D04-85B8-0E51A3FB6DB2}" type="pres">
      <dgm:prSet presAssocID="{E48D1044-2CAF-454A-80E1-BED4B9167224}" presName="node" presStyleLbl="node1" presStyleIdx="0" presStyleCnt="6">
        <dgm:presLayoutVars>
          <dgm:bulletEnabled val="1"/>
        </dgm:presLayoutVars>
      </dgm:prSet>
      <dgm:spPr/>
      <dgm:t>
        <a:bodyPr/>
        <a:lstStyle/>
        <a:p>
          <a:pPr rtl="1"/>
          <a:endParaRPr lang="ar-SA"/>
        </a:p>
      </dgm:t>
    </dgm:pt>
    <dgm:pt modelId="{EAE7F7D5-D14B-423C-82B0-872FAE43831F}" type="pres">
      <dgm:prSet presAssocID="{66629A6A-BA74-4F69-BA43-0B31B3FFBA06}" presName="sibTrans" presStyleCnt="0"/>
      <dgm:spPr/>
    </dgm:pt>
    <dgm:pt modelId="{57AB4B95-C770-4412-A993-88A8E7E872DF}" type="pres">
      <dgm:prSet presAssocID="{AE33B6AF-E4BD-40F4-93DB-DDC6795E90CC}" presName="node" presStyleLbl="node1" presStyleIdx="1" presStyleCnt="6">
        <dgm:presLayoutVars>
          <dgm:bulletEnabled val="1"/>
        </dgm:presLayoutVars>
      </dgm:prSet>
      <dgm:spPr/>
      <dgm:t>
        <a:bodyPr/>
        <a:lstStyle/>
        <a:p>
          <a:pPr rtl="1"/>
          <a:endParaRPr lang="ar-SA"/>
        </a:p>
      </dgm:t>
    </dgm:pt>
    <dgm:pt modelId="{FE4320C9-EF6A-40DC-B46D-AD4D66E82BAF}" type="pres">
      <dgm:prSet presAssocID="{AFF912AF-13FF-4566-8C28-1D9F49DB9C75}" presName="sibTrans" presStyleCnt="0"/>
      <dgm:spPr/>
    </dgm:pt>
    <dgm:pt modelId="{821C9272-96E0-4386-87FF-4FA4E90E912A}" type="pres">
      <dgm:prSet presAssocID="{7BA2D2C3-451E-478B-95F9-DF76A5DF84F7}" presName="node" presStyleLbl="node1" presStyleIdx="2" presStyleCnt="6">
        <dgm:presLayoutVars>
          <dgm:bulletEnabled val="1"/>
        </dgm:presLayoutVars>
      </dgm:prSet>
      <dgm:spPr/>
      <dgm:t>
        <a:bodyPr/>
        <a:lstStyle/>
        <a:p>
          <a:pPr rtl="1"/>
          <a:endParaRPr lang="ar-SA"/>
        </a:p>
      </dgm:t>
    </dgm:pt>
    <dgm:pt modelId="{4EB49067-4FF7-4B00-AB00-757D3B6B03C4}" type="pres">
      <dgm:prSet presAssocID="{A5640C7C-2904-465D-91E7-F9F2CABDB7A0}" presName="sibTrans" presStyleCnt="0"/>
      <dgm:spPr/>
    </dgm:pt>
    <dgm:pt modelId="{4B7F643C-2807-4B17-92D8-C2D78B6F1C9B}" type="pres">
      <dgm:prSet presAssocID="{C4E50C3D-3E9A-47D8-92DE-E7702921E732}" presName="node" presStyleLbl="node1" presStyleIdx="3" presStyleCnt="6">
        <dgm:presLayoutVars>
          <dgm:bulletEnabled val="1"/>
        </dgm:presLayoutVars>
      </dgm:prSet>
      <dgm:spPr/>
      <dgm:t>
        <a:bodyPr/>
        <a:lstStyle/>
        <a:p>
          <a:pPr rtl="1"/>
          <a:endParaRPr lang="ar-SA"/>
        </a:p>
      </dgm:t>
    </dgm:pt>
    <dgm:pt modelId="{DAA022A3-DE0E-44FC-BE0D-58DA2D962C34}" type="pres">
      <dgm:prSet presAssocID="{60493B3D-72DC-451C-A171-106E8391EC4D}" presName="sibTrans" presStyleCnt="0"/>
      <dgm:spPr/>
    </dgm:pt>
    <dgm:pt modelId="{65D717DB-6459-43C7-A381-174CB99AED23}" type="pres">
      <dgm:prSet presAssocID="{95ACB7C0-FE5B-444F-891F-1CAABB81DE0C}" presName="node" presStyleLbl="node1" presStyleIdx="4" presStyleCnt="6">
        <dgm:presLayoutVars>
          <dgm:bulletEnabled val="1"/>
        </dgm:presLayoutVars>
      </dgm:prSet>
      <dgm:spPr/>
      <dgm:t>
        <a:bodyPr/>
        <a:lstStyle/>
        <a:p>
          <a:pPr rtl="1"/>
          <a:endParaRPr lang="ar-SA"/>
        </a:p>
      </dgm:t>
    </dgm:pt>
    <dgm:pt modelId="{4CDA7059-9C85-407A-8805-44CF220FB8C8}" type="pres">
      <dgm:prSet presAssocID="{6C740442-22DC-411B-8EB4-C3F195B980D3}" presName="sibTrans" presStyleCnt="0"/>
      <dgm:spPr/>
    </dgm:pt>
    <dgm:pt modelId="{B4BA238C-C038-4628-9B10-B4180443E358}" type="pres">
      <dgm:prSet presAssocID="{9ED99250-96F0-453C-9752-AD93A9DA67D3}" presName="node" presStyleLbl="node1" presStyleIdx="5" presStyleCnt="6">
        <dgm:presLayoutVars>
          <dgm:bulletEnabled val="1"/>
        </dgm:presLayoutVars>
      </dgm:prSet>
      <dgm:spPr/>
      <dgm:t>
        <a:bodyPr/>
        <a:lstStyle/>
        <a:p>
          <a:pPr rtl="1"/>
          <a:endParaRPr lang="ar-SA"/>
        </a:p>
      </dgm:t>
    </dgm:pt>
  </dgm:ptLst>
  <dgm:cxnLst>
    <dgm:cxn modelId="{3B22E23B-0960-4F59-8D96-4B5220D787BF}" srcId="{3E4F791E-6862-48D2-974C-B602B6F6026E}" destId="{E48D1044-2CAF-454A-80E1-BED4B9167224}" srcOrd="0" destOrd="0" parTransId="{BE92A067-C823-4860-B6AA-929E6AB5754F}" sibTransId="{66629A6A-BA74-4F69-BA43-0B31B3FFBA06}"/>
    <dgm:cxn modelId="{4C190363-23B6-4803-8DEB-83776B2138A1}" srcId="{3E4F791E-6862-48D2-974C-B602B6F6026E}" destId="{9ED99250-96F0-453C-9752-AD93A9DA67D3}" srcOrd="5" destOrd="0" parTransId="{CD2918CC-05A1-4AFF-BD55-CFB3730C4E14}" sibTransId="{486944EF-1976-4716-81E3-EFC2829EDD8C}"/>
    <dgm:cxn modelId="{21CF6DE3-A75E-4E3F-8544-727905B0D193}" type="presOf" srcId="{C4E50C3D-3E9A-47D8-92DE-E7702921E732}" destId="{4B7F643C-2807-4B17-92D8-C2D78B6F1C9B}" srcOrd="0" destOrd="0" presId="urn:microsoft.com/office/officeart/2005/8/layout/default#1"/>
    <dgm:cxn modelId="{AC15C22F-C071-40A7-8130-9B83E3A727A5}" srcId="{3E4F791E-6862-48D2-974C-B602B6F6026E}" destId="{AE33B6AF-E4BD-40F4-93DB-DDC6795E90CC}" srcOrd="1" destOrd="0" parTransId="{6D85C475-DAB4-42EA-A3FD-EA3B8DCFC78B}" sibTransId="{AFF912AF-13FF-4566-8C28-1D9F49DB9C75}"/>
    <dgm:cxn modelId="{587822A5-684B-4862-AB43-F5831BD43D3F}" type="presOf" srcId="{3E4F791E-6862-48D2-974C-B602B6F6026E}" destId="{BEE7354B-2B78-4E7A-A132-813AACD07B8A}" srcOrd="0" destOrd="0" presId="urn:microsoft.com/office/officeart/2005/8/layout/default#1"/>
    <dgm:cxn modelId="{4A1980CE-7524-437B-A6AD-417AF9321A2A}" srcId="{3E4F791E-6862-48D2-974C-B602B6F6026E}" destId="{C4E50C3D-3E9A-47D8-92DE-E7702921E732}" srcOrd="3" destOrd="0" parTransId="{729663D0-057E-4A08-8E7F-CA8DF9A0883D}" sibTransId="{60493B3D-72DC-451C-A171-106E8391EC4D}"/>
    <dgm:cxn modelId="{43971A91-5664-409C-9D02-5CB80064365E}" type="presOf" srcId="{E48D1044-2CAF-454A-80E1-BED4B9167224}" destId="{8B359BC7-8ACD-4D04-85B8-0E51A3FB6DB2}" srcOrd="0" destOrd="0" presId="urn:microsoft.com/office/officeart/2005/8/layout/default#1"/>
    <dgm:cxn modelId="{844D3F76-9C20-4B78-B91D-5704383BE504}" type="presOf" srcId="{AE33B6AF-E4BD-40F4-93DB-DDC6795E90CC}" destId="{57AB4B95-C770-4412-A993-88A8E7E872DF}" srcOrd="0" destOrd="0" presId="urn:microsoft.com/office/officeart/2005/8/layout/default#1"/>
    <dgm:cxn modelId="{D47A4FF4-6794-4C52-8C03-22552D25C9CC}" type="presOf" srcId="{9ED99250-96F0-453C-9752-AD93A9DA67D3}" destId="{B4BA238C-C038-4628-9B10-B4180443E358}" srcOrd="0" destOrd="0" presId="urn:microsoft.com/office/officeart/2005/8/layout/default#1"/>
    <dgm:cxn modelId="{DA90EC3E-2B9E-41AD-92A7-21A4FD9E4933}" srcId="{3E4F791E-6862-48D2-974C-B602B6F6026E}" destId="{95ACB7C0-FE5B-444F-891F-1CAABB81DE0C}" srcOrd="4" destOrd="0" parTransId="{334E9BCC-8EC5-47F3-8A81-68AD4827B356}" sibTransId="{6C740442-22DC-411B-8EB4-C3F195B980D3}"/>
    <dgm:cxn modelId="{B9F2A4AD-222F-45EC-A0AD-F170E3B1FB6C}" type="presOf" srcId="{7BA2D2C3-451E-478B-95F9-DF76A5DF84F7}" destId="{821C9272-96E0-4386-87FF-4FA4E90E912A}" srcOrd="0" destOrd="0" presId="urn:microsoft.com/office/officeart/2005/8/layout/default#1"/>
    <dgm:cxn modelId="{3661DC86-3FA4-4DEF-AA76-6DEEE0D38030}" srcId="{3E4F791E-6862-48D2-974C-B602B6F6026E}" destId="{7BA2D2C3-451E-478B-95F9-DF76A5DF84F7}" srcOrd="2" destOrd="0" parTransId="{F3DE44F2-8C17-4EA8-90EA-2AD69AB6E737}" sibTransId="{A5640C7C-2904-465D-91E7-F9F2CABDB7A0}"/>
    <dgm:cxn modelId="{8ADB2A84-0F18-4B30-8CBB-0953D1BF55CB}" type="presOf" srcId="{95ACB7C0-FE5B-444F-891F-1CAABB81DE0C}" destId="{65D717DB-6459-43C7-A381-174CB99AED23}" srcOrd="0" destOrd="0" presId="urn:microsoft.com/office/officeart/2005/8/layout/default#1"/>
    <dgm:cxn modelId="{BDC84FC6-ED6F-493F-9D80-0CAE40C73DBA}" type="presParOf" srcId="{BEE7354B-2B78-4E7A-A132-813AACD07B8A}" destId="{8B359BC7-8ACD-4D04-85B8-0E51A3FB6DB2}" srcOrd="0" destOrd="0" presId="urn:microsoft.com/office/officeart/2005/8/layout/default#1"/>
    <dgm:cxn modelId="{EA04B0E3-FEB9-439D-9EF2-C80FD4A896CC}" type="presParOf" srcId="{BEE7354B-2B78-4E7A-A132-813AACD07B8A}" destId="{EAE7F7D5-D14B-423C-82B0-872FAE43831F}" srcOrd="1" destOrd="0" presId="urn:microsoft.com/office/officeart/2005/8/layout/default#1"/>
    <dgm:cxn modelId="{9945A9D2-5CD7-4248-9468-C7C561A825AB}" type="presParOf" srcId="{BEE7354B-2B78-4E7A-A132-813AACD07B8A}" destId="{57AB4B95-C770-4412-A993-88A8E7E872DF}" srcOrd="2" destOrd="0" presId="urn:microsoft.com/office/officeart/2005/8/layout/default#1"/>
    <dgm:cxn modelId="{12B3FE0A-CFE3-428A-AAC6-A60E4591816C}" type="presParOf" srcId="{BEE7354B-2B78-4E7A-A132-813AACD07B8A}" destId="{FE4320C9-EF6A-40DC-B46D-AD4D66E82BAF}" srcOrd="3" destOrd="0" presId="urn:microsoft.com/office/officeart/2005/8/layout/default#1"/>
    <dgm:cxn modelId="{A3CF3F9C-7485-4DCE-8AC3-E03031636FBC}" type="presParOf" srcId="{BEE7354B-2B78-4E7A-A132-813AACD07B8A}" destId="{821C9272-96E0-4386-87FF-4FA4E90E912A}" srcOrd="4" destOrd="0" presId="urn:microsoft.com/office/officeart/2005/8/layout/default#1"/>
    <dgm:cxn modelId="{64477166-ECCE-4A46-B2FD-126124A7735D}" type="presParOf" srcId="{BEE7354B-2B78-4E7A-A132-813AACD07B8A}" destId="{4EB49067-4FF7-4B00-AB00-757D3B6B03C4}" srcOrd="5" destOrd="0" presId="urn:microsoft.com/office/officeart/2005/8/layout/default#1"/>
    <dgm:cxn modelId="{D857C560-D539-4718-9448-84791B156488}" type="presParOf" srcId="{BEE7354B-2B78-4E7A-A132-813AACD07B8A}" destId="{4B7F643C-2807-4B17-92D8-C2D78B6F1C9B}" srcOrd="6" destOrd="0" presId="urn:microsoft.com/office/officeart/2005/8/layout/default#1"/>
    <dgm:cxn modelId="{D0B0EA04-CEFF-4E14-81DF-4F106338A6CF}" type="presParOf" srcId="{BEE7354B-2B78-4E7A-A132-813AACD07B8A}" destId="{DAA022A3-DE0E-44FC-BE0D-58DA2D962C34}" srcOrd="7" destOrd="0" presId="urn:microsoft.com/office/officeart/2005/8/layout/default#1"/>
    <dgm:cxn modelId="{F56CE81A-6A0D-41A9-BECD-0D9F9122AF28}" type="presParOf" srcId="{BEE7354B-2B78-4E7A-A132-813AACD07B8A}" destId="{65D717DB-6459-43C7-A381-174CB99AED23}" srcOrd="8" destOrd="0" presId="urn:microsoft.com/office/officeart/2005/8/layout/default#1"/>
    <dgm:cxn modelId="{26577F6F-0AE9-47FF-A50A-CA6FFF0D40AD}" type="presParOf" srcId="{BEE7354B-2B78-4E7A-A132-813AACD07B8A}" destId="{4CDA7059-9C85-407A-8805-44CF220FB8C8}" srcOrd="9" destOrd="0" presId="urn:microsoft.com/office/officeart/2005/8/layout/default#1"/>
    <dgm:cxn modelId="{19D83226-7A03-40D0-A4F0-7D312C775A52}" type="presParOf" srcId="{BEE7354B-2B78-4E7A-A132-813AACD07B8A}" destId="{B4BA238C-C038-4628-9B10-B4180443E358}"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64243B-BD59-4338-A79B-4DEFE6EB78FB}" type="doc">
      <dgm:prSet loTypeId="urn:microsoft.com/office/officeart/2005/8/layout/venn2" loCatId="relationship" qsTypeId="urn:microsoft.com/office/officeart/2005/8/quickstyle/simple3" qsCatId="simple" csTypeId="urn:microsoft.com/office/officeart/2005/8/colors/colorful1#1" csCatId="colorful" phldr="1"/>
      <dgm:spPr/>
      <dgm:t>
        <a:bodyPr/>
        <a:lstStyle/>
        <a:p>
          <a:pPr rtl="1"/>
          <a:endParaRPr lang="ar-SA"/>
        </a:p>
      </dgm:t>
    </dgm:pt>
    <dgm:pt modelId="{7F4E6235-85CB-4B67-BEEE-1E87ED461162}">
      <dgm:prSet phldrT="[نص]" custT="1"/>
      <dgm:spPr/>
      <dgm:t>
        <a:bodyPr/>
        <a:lstStyle/>
        <a:p>
          <a:pPr rtl="1"/>
          <a:r>
            <a:rPr lang="ar-SA" sz="2400" b="1" dirty="0" smtClean="0"/>
            <a:t>الوعى والإدراك</a:t>
          </a:r>
          <a:endParaRPr lang="ar-SA" sz="2400" b="1" dirty="0"/>
        </a:p>
      </dgm:t>
    </dgm:pt>
    <dgm:pt modelId="{E6198199-B4D0-4134-81DC-E944C6467CB1}" type="parTrans" cxnId="{54835F38-A16B-426A-991D-8313B840EF62}">
      <dgm:prSet/>
      <dgm:spPr/>
      <dgm:t>
        <a:bodyPr/>
        <a:lstStyle/>
        <a:p>
          <a:pPr rtl="1"/>
          <a:endParaRPr lang="ar-SA"/>
        </a:p>
      </dgm:t>
    </dgm:pt>
    <dgm:pt modelId="{46CC6BA8-4441-428D-9161-8E4A0371C19D}" type="sibTrans" cxnId="{54835F38-A16B-426A-991D-8313B840EF62}">
      <dgm:prSet/>
      <dgm:spPr/>
      <dgm:t>
        <a:bodyPr/>
        <a:lstStyle/>
        <a:p>
          <a:pPr rtl="1"/>
          <a:endParaRPr lang="ar-SA"/>
        </a:p>
      </dgm:t>
    </dgm:pt>
    <dgm:pt modelId="{66467735-CA6A-4574-841F-AC61D972F489}">
      <dgm:prSet phldrT="[نص]" custT="1"/>
      <dgm:spPr/>
      <dgm:t>
        <a:bodyPr/>
        <a:lstStyle/>
        <a:p>
          <a:pPr rtl="1"/>
          <a:r>
            <a:rPr lang="ar-SA" sz="2800" b="1" dirty="0" smtClean="0"/>
            <a:t>القدرة الجسدية</a:t>
          </a:r>
          <a:endParaRPr lang="ar-SA" sz="2800" b="1" dirty="0"/>
        </a:p>
      </dgm:t>
    </dgm:pt>
    <dgm:pt modelId="{0E4DC1DC-E939-467D-BFB0-65203698AC51}" type="parTrans" cxnId="{EBD54DCB-50ED-4486-AB97-BF436F9C0031}">
      <dgm:prSet/>
      <dgm:spPr/>
      <dgm:t>
        <a:bodyPr/>
        <a:lstStyle/>
        <a:p>
          <a:pPr rtl="1"/>
          <a:endParaRPr lang="ar-SA"/>
        </a:p>
      </dgm:t>
    </dgm:pt>
    <dgm:pt modelId="{E3FCD1C4-D917-4F89-AA9D-976085F68DED}" type="sibTrans" cxnId="{EBD54DCB-50ED-4486-AB97-BF436F9C0031}">
      <dgm:prSet/>
      <dgm:spPr/>
      <dgm:t>
        <a:bodyPr/>
        <a:lstStyle/>
        <a:p>
          <a:pPr rtl="1"/>
          <a:endParaRPr lang="ar-SA"/>
        </a:p>
      </dgm:t>
    </dgm:pt>
    <dgm:pt modelId="{22B2ECBF-99BA-4496-89AB-4764FA392247}">
      <dgm:prSet phldrT="[نص]" custT="1"/>
      <dgm:spPr/>
      <dgm:t>
        <a:bodyPr/>
        <a:lstStyle/>
        <a:p>
          <a:pPr rtl="1"/>
          <a:r>
            <a:rPr lang="ar-SA" sz="2800" b="1" dirty="0" smtClean="0"/>
            <a:t>معرفة خطوات الاستخدام</a:t>
          </a:r>
          <a:endParaRPr lang="ar-SA" sz="2800" b="1" dirty="0"/>
        </a:p>
      </dgm:t>
    </dgm:pt>
    <dgm:pt modelId="{B038FF43-CFDB-43AD-9D12-5974B9B75D3C}" type="parTrans" cxnId="{1030DA28-8697-4F1C-968A-7DE2B0FD32E4}">
      <dgm:prSet/>
      <dgm:spPr/>
      <dgm:t>
        <a:bodyPr/>
        <a:lstStyle/>
        <a:p>
          <a:pPr rtl="1"/>
          <a:endParaRPr lang="ar-SA"/>
        </a:p>
      </dgm:t>
    </dgm:pt>
    <dgm:pt modelId="{905404D3-6320-416C-8C00-DDB8F8D91B4E}" type="sibTrans" cxnId="{1030DA28-8697-4F1C-968A-7DE2B0FD32E4}">
      <dgm:prSet/>
      <dgm:spPr/>
      <dgm:t>
        <a:bodyPr/>
        <a:lstStyle/>
        <a:p>
          <a:pPr rtl="1"/>
          <a:endParaRPr lang="ar-SA"/>
        </a:p>
      </dgm:t>
    </dgm:pt>
    <dgm:pt modelId="{E29E241B-DE62-4DEC-834D-220B1B57A89B}">
      <dgm:prSet phldrT="[نص]" custT="1"/>
      <dgm:spPr/>
      <dgm:t>
        <a:bodyPr/>
        <a:lstStyle/>
        <a:p>
          <a:pPr rtl="1"/>
          <a:r>
            <a:rPr lang="ar-SA" sz="2800" b="1" dirty="0" smtClean="0"/>
            <a:t>التدريب على اسلوب الاستخدام الامثل</a:t>
          </a:r>
          <a:endParaRPr lang="ar-SA" sz="2800" b="1" dirty="0"/>
        </a:p>
      </dgm:t>
    </dgm:pt>
    <dgm:pt modelId="{489149C4-931A-4161-B058-CEDB0D7FE0C3}" type="parTrans" cxnId="{2BD519C0-6196-4F81-933D-C0E983A5E4BB}">
      <dgm:prSet/>
      <dgm:spPr/>
      <dgm:t>
        <a:bodyPr/>
        <a:lstStyle/>
        <a:p>
          <a:pPr rtl="1"/>
          <a:endParaRPr lang="ar-SA"/>
        </a:p>
      </dgm:t>
    </dgm:pt>
    <dgm:pt modelId="{173F776B-26EF-4709-980A-7E88FE264B6C}" type="sibTrans" cxnId="{2BD519C0-6196-4F81-933D-C0E983A5E4BB}">
      <dgm:prSet/>
      <dgm:spPr/>
      <dgm:t>
        <a:bodyPr/>
        <a:lstStyle/>
        <a:p>
          <a:pPr rtl="1"/>
          <a:endParaRPr lang="ar-SA"/>
        </a:p>
      </dgm:t>
    </dgm:pt>
    <dgm:pt modelId="{80F1AC44-C600-4B69-A92B-4F3C4786E688}" type="pres">
      <dgm:prSet presAssocID="{BC64243B-BD59-4338-A79B-4DEFE6EB78FB}" presName="Name0" presStyleCnt="0">
        <dgm:presLayoutVars>
          <dgm:chMax val="7"/>
          <dgm:resizeHandles val="exact"/>
        </dgm:presLayoutVars>
      </dgm:prSet>
      <dgm:spPr/>
      <dgm:t>
        <a:bodyPr/>
        <a:lstStyle/>
        <a:p>
          <a:pPr rtl="1"/>
          <a:endParaRPr lang="ar-SA"/>
        </a:p>
      </dgm:t>
    </dgm:pt>
    <dgm:pt modelId="{8A9AAC2C-5F9A-4258-9CB4-63B0021F922D}" type="pres">
      <dgm:prSet presAssocID="{BC64243B-BD59-4338-A79B-4DEFE6EB78FB}" presName="comp1" presStyleCnt="0"/>
      <dgm:spPr/>
    </dgm:pt>
    <dgm:pt modelId="{ABEB2836-BADE-4F4E-8113-A7E4DF6CC880}" type="pres">
      <dgm:prSet presAssocID="{BC64243B-BD59-4338-A79B-4DEFE6EB78FB}" presName="circle1" presStyleLbl="node1" presStyleIdx="0" presStyleCnt="4" custScaleX="190308" custLinFactNeighborX="-4951" custLinFactNeighborY="2298"/>
      <dgm:spPr/>
      <dgm:t>
        <a:bodyPr/>
        <a:lstStyle/>
        <a:p>
          <a:pPr rtl="1"/>
          <a:endParaRPr lang="ar-SA"/>
        </a:p>
      </dgm:t>
    </dgm:pt>
    <dgm:pt modelId="{A3E4107A-D14D-4A00-AAB1-E12FAB396CAC}" type="pres">
      <dgm:prSet presAssocID="{BC64243B-BD59-4338-A79B-4DEFE6EB78FB}" presName="c1text" presStyleLbl="node1" presStyleIdx="0" presStyleCnt="4">
        <dgm:presLayoutVars>
          <dgm:bulletEnabled val="1"/>
        </dgm:presLayoutVars>
      </dgm:prSet>
      <dgm:spPr/>
      <dgm:t>
        <a:bodyPr/>
        <a:lstStyle/>
        <a:p>
          <a:pPr rtl="1"/>
          <a:endParaRPr lang="ar-SA"/>
        </a:p>
      </dgm:t>
    </dgm:pt>
    <dgm:pt modelId="{DB603D6C-650D-4B58-BBB5-97250A6B2BF6}" type="pres">
      <dgm:prSet presAssocID="{BC64243B-BD59-4338-A79B-4DEFE6EB78FB}" presName="comp2" presStyleCnt="0"/>
      <dgm:spPr/>
    </dgm:pt>
    <dgm:pt modelId="{479DA423-12D0-4AC1-8730-08BBE8103713}" type="pres">
      <dgm:prSet presAssocID="{BC64243B-BD59-4338-A79B-4DEFE6EB78FB}" presName="circle2" presStyleLbl="node1" presStyleIdx="1" presStyleCnt="4" custScaleX="170590" custLinFactNeighborX="4208" custLinFactNeighborY="8214"/>
      <dgm:spPr/>
      <dgm:t>
        <a:bodyPr/>
        <a:lstStyle/>
        <a:p>
          <a:pPr rtl="1"/>
          <a:endParaRPr lang="ar-SA"/>
        </a:p>
      </dgm:t>
    </dgm:pt>
    <dgm:pt modelId="{F90B59DB-62CF-4D10-B4B3-C6CE25A649EF}" type="pres">
      <dgm:prSet presAssocID="{BC64243B-BD59-4338-A79B-4DEFE6EB78FB}" presName="c2text" presStyleLbl="node1" presStyleIdx="1" presStyleCnt="4">
        <dgm:presLayoutVars>
          <dgm:bulletEnabled val="1"/>
        </dgm:presLayoutVars>
      </dgm:prSet>
      <dgm:spPr/>
      <dgm:t>
        <a:bodyPr/>
        <a:lstStyle/>
        <a:p>
          <a:pPr rtl="1"/>
          <a:endParaRPr lang="ar-SA"/>
        </a:p>
      </dgm:t>
    </dgm:pt>
    <dgm:pt modelId="{8C8E11C5-549A-4C11-815A-2FA4907D23EE}" type="pres">
      <dgm:prSet presAssocID="{BC64243B-BD59-4338-A79B-4DEFE6EB78FB}" presName="comp3" presStyleCnt="0"/>
      <dgm:spPr/>
    </dgm:pt>
    <dgm:pt modelId="{EDB90C8A-BEA5-4395-81FC-962380217844}" type="pres">
      <dgm:prSet presAssocID="{BC64243B-BD59-4338-A79B-4DEFE6EB78FB}" presName="circle3" presStyleLbl="node1" presStyleIdx="2" presStyleCnt="4" custScaleX="183169" custLinFactNeighborX="0" custLinFactNeighborY="10952"/>
      <dgm:spPr/>
      <dgm:t>
        <a:bodyPr/>
        <a:lstStyle/>
        <a:p>
          <a:pPr rtl="1"/>
          <a:endParaRPr lang="ar-SA"/>
        </a:p>
      </dgm:t>
    </dgm:pt>
    <dgm:pt modelId="{DD010AD6-1449-42FE-A444-5ABC4B60A1B6}" type="pres">
      <dgm:prSet presAssocID="{BC64243B-BD59-4338-A79B-4DEFE6EB78FB}" presName="c3text" presStyleLbl="node1" presStyleIdx="2" presStyleCnt="4">
        <dgm:presLayoutVars>
          <dgm:bulletEnabled val="1"/>
        </dgm:presLayoutVars>
      </dgm:prSet>
      <dgm:spPr/>
      <dgm:t>
        <a:bodyPr/>
        <a:lstStyle/>
        <a:p>
          <a:pPr rtl="1"/>
          <a:endParaRPr lang="ar-SA"/>
        </a:p>
      </dgm:t>
    </dgm:pt>
    <dgm:pt modelId="{379E633A-0767-474C-A218-86B417B6726C}" type="pres">
      <dgm:prSet presAssocID="{BC64243B-BD59-4338-A79B-4DEFE6EB78FB}" presName="comp4" presStyleCnt="0"/>
      <dgm:spPr/>
    </dgm:pt>
    <dgm:pt modelId="{6A0BBA5E-4020-44A6-B92F-91F026A5C436}" type="pres">
      <dgm:prSet presAssocID="{BC64243B-BD59-4338-A79B-4DEFE6EB78FB}" presName="circle4" presStyleLbl="node1" presStyleIdx="3" presStyleCnt="4" custScaleX="208147"/>
      <dgm:spPr/>
      <dgm:t>
        <a:bodyPr/>
        <a:lstStyle/>
        <a:p>
          <a:pPr rtl="1"/>
          <a:endParaRPr lang="ar-SA"/>
        </a:p>
      </dgm:t>
    </dgm:pt>
    <dgm:pt modelId="{69E804AF-034F-42EE-8865-4919BC63C959}" type="pres">
      <dgm:prSet presAssocID="{BC64243B-BD59-4338-A79B-4DEFE6EB78FB}" presName="c4text" presStyleLbl="node1" presStyleIdx="3" presStyleCnt="4">
        <dgm:presLayoutVars>
          <dgm:bulletEnabled val="1"/>
        </dgm:presLayoutVars>
      </dgm:prSet>
      <dgm:spPr/>
      <dgm:t>
        <a:bodyPr/>
        <a:lstStyle/>
        <a:p>
          <a:pPr rtl="1"/>
          <a:endParaRPr lang="ar-SA"/>
        </a:p>
      </dgm:t>
    </dgm:pt>
  </dgm:ptLst>
  <dgm:cxnLst>
    <dgm:cxn modelId="{C01BA516-D1FD-46CE-90B6-F118BE472F3D}" type="presOf" srcId="{66467735-CA6A-4574-841F-AC61D972F489}" destId="{479DA423-12D0-4AC1-8730-08BBE8103713}" srcOrd="0" destOrd="0" presId="urn:microsoft.com/office/officeart/2005/8/layout/venn2"/>
    <dgm:cxn modelId="{9FCC2F4D-F5BB-42FC-9A2B-0FAF816C9281}" type="presOf" srcId="{7F4E6235-85CB-4B67-BEEE-1E87ED461162}" destId="{ABEB2836-BADE-4F4E-8113-A7E4DF6CC880}" srcOrd="0" destOrd="0" presId="urn:microsoft.com/office/officeart/2005/8/layout/venn2"/>
    <dgm:cxn modelId="{796325FE-F553-4567-A256-2C8510417A1C}" type="presOf" srcId="{BC64243B-BD59-4338-A79B-4DEFE6EB78FB}" destId="{80F1AC44-C600-4B69-A92B-4F3C4786E688}" srcOrd="0" destOrd="0" presId="urn:microsoft.com/office/officeart/2005/8/layout/venn2"/>
    <dgm:cxn modelId="{1030DA28-8697-4F1C-968A-7DE2B0FD32E4}" srcId="{BC64243B-BD59-4338-A79B-4DEFE6EB78FB}" destId="{22B2ECBF-99BA-4496-89AB-4764FA392247}" srcOrd="2" destOrd="0" parTransId="{B038FF43-CFDB-43AD-9D12-5974B9B75D3C}" sibTransId="{905404D3-6320-416C-8C00-DDB8F8D91B4E}"/>
    <dgm:cxn modelId="{BEDAEE25-54E5-4075-A6FA-9F4158D428AE}" type="presOf" srcId="{66467735-CA6A-4574-841F-AC61D972F489}" destId="{F90B59DB-62CF-4D10-B4B3-C6CE25A649EF}" srcOrd="1" destOrd="0" presId="urn:microsoft.com/office/officeart/2005/8/layout/venn2"/>
    <dgm:cxn modelId="{D1B714E1-9161-4038-A6AC-25390648CBB0}" type="presOf" srcId="{7F4E6235-85CB-4B67-BEEE-1E87ED461162}" destId="{A3E4107A-D14D-4A00-AAB1-E12FAB396CAC}" srcOrd="1" destOrd="0" presId="urn:microsoft.com/office/officeart/2005/8/layout/venn2"/>
    <dgm:cxn modelId="{3D7697F9-E0BC-4C01-9779-7B0F8868C74D}" type="presOf" srcId="{E29E241B-DE62-4DEC-834D-220B1B57A89B}" destId="{69E804AF-034F-42EE-8865-4919BC63C959}" srcOrd="1" destOrd="0" presId="urn:microsoft.com/office/officeart/2005/8/layout/venn2"/>
    <dgm:cxn modelId="{EBD54DCB-50ED-4486-AB97-BF436F9C0031}" srcId="{BC64243B-BD59-4338-A79B-4DEFE6EB78FB}" destId="{66467735-CA6A-4574-841F-AC61D972F489}" srcOrd="1" destOrd="0" parTransId="{0E4DC1DC-E939-467D-BFB0-65203698AC51}" sibTransId="{E3FCD1C4-D917-4F89-AA9D-976085F68DED}"/>
    <dgm:cxn modelId="{54835F38-A16B-426A-991D-8313B840EF62}" srcId="{BC64243B-BD59-4338-A79B-4DEFE6EB78FB}" destId="{7F4E6235-85CB-4B67-BEEE-1E87ED461162}" srcOrd="0" destOrd="0" parTransId="{E6198199-B4D0-4134-81DC-E944C6467CB1}" sibTransId="{46CC6BA8-4441-428D-9161-8E4A0371C19D}"/>
    <dgm:cxn modelId="{4D13F6F4-2E4C-43BB-9102-A3E1375770EA}" type="presOf" srcId="{22B2ECBF-99BA-4496-89AB-4764FA392247}" destId="{EDB90C8A-BEA5-4395-81FC-962380217844}" srcOrd="0" destOrd="0" presId="urn:microsoft.com/office/officeart/2005/8/layout/venn2"/>
    <dgm:cxn modelId="{2BD519C0-6196-4F81-933D-C0E983A5E4BB}" srcId="{BC64243B-BD59-4338-A79B-4DEFE6EB78FB}" destId="{E29E241B-DE62-4DEC-834D-220B1B57A89B}" srcOrd="3" destOrd="0" parTransId="{489149C4-931A-4161-B058-CEDB0D7FE0C3}" sibTransId="{173F776B-26EF-4709-980A-7E88FE264B6C}"/>
    <dgm:cxn modelId="{EBB0AFE9-DE58-4BC7-9268-0511E43569EB}" type="presOf" srcId="{22B2ECBF-99BA-4496-89AB-4764FA392247}" destId="{DD010AD6-1449-42FE-A444-5ABC4B60A1B6}" srcOrd="1" destOrd="0" presId="urn:microsoft.com/office/officeart/2005/8/layout/venn2"/>
    <dgm:cxn modelId="{2FE63836-38F1-42F0-A29B-034EB46EFCCB}" type="presOf" srcId="{E29E241B-DE62-4DEC-834D-220B1B57A89B}" destId="{6A0BBA5E-4020-44A6-B92F-91F026A5C436}" srcOrd="0" destOrd="0" presId="urn:microsoft.com/office/officeart/2005/8/layout/venn2"/>
    <dgm:cxn modelId="{2702BC54-FB32-4A6F-B051-8EB0ECD83125}" type="presParOf" srcId="{80F1AC44-C600-4B69-A92B-4F3C4786E688}" destId="{8A9AAC2C-5F9A-4258-9CB4-63B0021F922D}" srcOrd="0" destOrd="0" presId="urn:microsoft.com/office/officeart/2005/8/layout/venn2"/>
    <dgm:cxn modelId="{8DF3A882-5AA4-46F4-8166-8F3378CDCD0F}" type="presParOf" srcId="{8A9AAC2C-5F9A-4258-9CB4-63B0021F922D}" destId="{ABEB2836-BADE-4F4E-8113-A7E4DF6CC880}" srcOrd="0" destOrd="0" presId="urn:microsoft.com/office/officeart/2005/8/layout/venn2"/>
    <dgm:cxn modelId="{C16FB2F4-EA6E-4ED0-8D99-5DDC45B46613}" type="presParOf" srcId="{8A9AAC2C-5F9A-4258-9CB4-63B0021F922D}" destId="{A3E4107A-D14D-4A00-AAB1-E12FAB396CAC}" srcOrd="1" destOrd="0" presId="urn:microsoft.com/office/officeart/2005/8/layout/venn2"/>
    <dgm:cxn modelId="{51C7915B-E457-4218-A722-B02323EA7BE3}" type="presParOf" srcId="{80F1AC44-C600-4B69-A92B-4F3C4786E688}" destId="{DB603D6C-650D-4B58-BBB5-97250A6B2BF6}" srcOrd="1" destOrd="0" presId="urn:microsoft.com/office/officeart/2005/8/layout/venn2"/>
    <dgm:cxn modelId="{971BF356-4723-4327-9FC4-372EC0F053C3}" type="presParOf" srcId="{DB603D6C-650D-4B58-BBB5-97250A6B2BF6}" destId="{479DA423-12D0-4AC1-8730-08BBE8103713}" srcOrd="0" destOrd="0" presId="urn:microsoft.com/office/officeart/2005/8/layout/venn2"/>
    <dgm:cxn modelId="{944F677E-F208-4C3F-B099-4B563214BD59}" type="presParOf" srcId="{DB603D6C-650D-4B58-BBB5-97250A6B2BF6}" destId="{F90B59DB-62CF-4D10-B4B3-C6CE25A649EF}" srcOrd="1" destOrd="0" presId="urn:microsoft.com/office/officeart/2005/8/layout/venn2"/>
    <dgm:cxn modelId="{FBC6D786-7B46-4207-842C-B9204BC02E95}" type="presParOf" srcId="{80F1AC44-C600-4B69-A92B-4F3C4786E688}" destId="{8C8E11C5-549A-4C11-815A-2FA4907D23EE}" srcOrd="2" destOrd="0" presId="urn:microsoft.com/office/officeart/2005/8/layout/venn2"/>
    <dgm:cxn modelId="{B902E135-0178-48F5-B9B7-301D1EA0A18D}" type="presParOf" srcId="{8C8E11C5-549A-4C11-815A-2FA4907D23EE}" destId="{EDB90C8A-BEA5-4395-81FC-962380217844}" srcOrd="0" destOrd="0" presId="urn:microsoft.com/office/officeart/2005/8/layout/venn2"/>
    <dgm:cxn modelId="{1DC05AD5-AF65-4BDD-8474-29568227A724}" type="presParOf" srcId="{8C8E11C5-549A-4C11-815A-2FA4907D23EE}" destId="{DD010AD6-1449-42FE-A444-5ABC4B60A1B6}" srcOrd="1" destOrd="0" presId="urn:microsoft.com/office/officeart/2005/8/layout/venn2"/>
    <dgm:cxn modelId="{A85F6DC8-877B-4AEF-8F5B-CAE84DC71C41}" type="presParOf" srcId="{80F1AC44-C600-4B69-A92B-4F3C4786E688}" destId="{379E633A-0767-474C-A218-86B417B6726C}" srcOrd="3" destOrd="0" presId="urn:microsoft.com/office/officeart/2005/8/layout/venn2"/>
    <dgm:cxn modelId="{90F1AFEC-E413-416A-BA30-882142ABD254}" type="presParOf" srcId="{379E633A-0767-474C-A218-86B417B6726C}" destId="{6A0BBA5E-4020-44A6-B92F-91F026A5C436}" srcOrd="0" destOrd="0" presId="urn:microsoft.com/office/officeart/2005/8/layout/venn2"/>
    <dgm:cxn modelId="{BEF0CD3E-A632-42A6-BE1B-A7A5B0984DEF}" type="presParOf" srcId="{379E633A-0767-474C-A218-86B417B6726C}" destId="{69E804AF-034F-42EE-8865-4919BC63C95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40493C-9DB5-455D-B6E8-93419B1AE5E3}" type="doc">
      <dgm:prSet loTypeId="urn:microsoft.com/office/officeart/2005/8/layout/default#2" loCatId="list" qsTypeId="urn:microsoft.com/office/officeart/2005/8/quickstyle/simple3" qsCatId="simple" csTypeId="urn:microsoft.com/office/officeart/2005/8/colors/colorful1#2" csCatId="colorful" phldr="1"/>
      <dgm:spPr/>
      <dgm:t>
        <a:bodyPr/>
        <a:lstStyle/>
        <a:p>
          <a:pPr rtl="1"/>
          <a:endParaRPr lang="ar-SA"/>
        </a:p>
      </dgm:t>
    </dgm:pt>
    <dgm:pt modelId="{7873296F-8631-4068-B01B-D77A02C01E70}">
      <dgm:prSet phldrT="[نص]"/>
      <dgm:spPr/>
      <dgm:t>
        <a:bodyPr/>
        <a:lstStyle/>
        <a:p>
          <a:pPr rtl="1"/>
          <a:r>
            <a:rPr lang="ar-SA" dirty="0" smtClean="0"/>
            <a:t>صالح للاستخدام</a:t>
          </a:r>
          <a:endParaRPr lang="ar-SA" dirty="0"/>
        </a:p>
      </dgm:t>
    </dgm:pt>
    <dgm:pt modelId="{609D7A26-F99F-4647-9914-E73A6DB72065}" type="parTrans" cxnId="{9F052BF8-50AE-4D08-B063-AAAB698AD152}">
      <dgm:prSet/>
      <dgm:spPr/>
      <dgm:t>
        <a:bodyPr/>
        <a:lstStyle/>
        <a:p>
          <a:pPr rtl="1"/>
          <a:endParaRPr lang="ar-SA"/>
        </a:p>
      </dgm:t>
    </dgm:pt>
    <dgm:pt modelId="{3483F764-3362-406A-AFF9-B86105537BE8}" type="sibTrans" cxnId="{9F052BF8-50AE-4D08-B063-AAAB698AD152}">
      <dgm:prSet/>
      <dgm:spPr/>
      <dgm:t>
        <a:bodyPr/>
        <a:lstStyle/>
        <a:p>
          <a:pPr rtl="1"/>
          <a:endParaRPr lang="ar-SA"/>
        </a:p>
      </dgm:t>
    </dgm:pt>
    <dgm:pt modelId="{E6B892E8-83F6-4BD7-9AF2-3A0EB97E70F0}">
      <dgm:prSet phldrT="[نص]"/>
      <dgm:spPr/>
      <dgm:t>
        <a:bodyPr/>
        <a:lstStyle/>
        <a:p>
          <a:pPr rtl="1"/>
          <a:r>
            <a:rPr lang="ar-SA" dirty="0" smtClean="0"/>
            <a:t>ومعباء بالكامل</a:t>
          </a:r>
          <a:endParaRPr lang="ar-SA" dirty="0"/>
        </a:p>
      </dgm:t>
    </dgm:pt>
    <dgm:pt modelId="{62F05C46-652C-4B44-A993-533EAE95AD7F}" type="parTrans" cxnId="{3E3712CD-9F01-44D3-BE14-1C5DEE8FFDCA}">
      <dgm:prSet/>
      <dgm:spPr/>
      <dgm:t>
        <a:bodyPr/>
        <a:lstStyle/>
        <a:p>
          <a:pPr rtl="1"/>
          <a:endParaRPr lang="ar-SA"/>
        </a:p>
      </dgm:t>
    </dgm:pt>
    <dgm:pt modelId="{D35885A8-F7AA-4254-8832-D436528A79F1}" type="sibTrans" cxnId="{3E3712CD-9F01-44D3-BE14-1C5DEE8FFDCA}">
      <dgm:prSet/>
      <dgm:spPr/>
      <dgm:t>
        <a:bodyPr/>
        <a:lstStyle/>
        <a:p>
          <a:pPr rtl="1"/>
          <a:endParaRPr lang="ar-SA"/>
        </a:p>
      </dgm:t>
    </dgm:pt>
    <dgm:pt modelId="{94C37A28-E2EC-4342-80E4-1B6DAE102A16}">
      <dgm:prSet phldrT="[نص]"/>
      <dgm:spPr/>
      <dgm:t>
        <a:bodyPr/>
        <a:lstStyle/>
        <a:p>
          <a:pPr rtl="1"/>
          <a:r>
            <a:rPr lang="ar-SA" dirty="0" smtClean="0"/>
            <a:t>معتمد من قبل مراجع متخصص ومدون عليه السعة والنوع والأسلوب</a:t>
          </a:r>
          <a:endParaRPr lang="ar-SA" dirty="0"/>
        </a:p>
      </dgm:t>
    </dgm:pt>
    <dgm:pt modelId="{769232C4-50A6-4263-A37C-35C34F419370}" type="parTrans" cxnId="{89315ED5-21A4-456C-99E5-06CEAA799A6C}">
      <dgm:prSet/>
      <dgm:spPr/>
      <dgm:t>
        <a:bodyPr/>
        <a:lstStyle/>
        <a:p>
          <a:pPr rtl="1"/>
          <a:endParaRPr lang="ar-SA"/>
        </a:p>
      </dgm:t>
    </dgm:pt>
    <dgm:pt modelId="{1093683A-9C57-4948-ABB5-031E812D8D88}" type="sibTrans" cxnId="{89315ED5-21A4-456C-99E5-06CEAA799A6C}">
      <dgm:prSet/>
      <dgm:spPr/>
      <dgm:t>
        <a:bodyPr/>
        <a:lstStyle/>
        <a:p>
          <a:pPr rtl="1"/>
          <a:endParaRPr lang="ar-SA"/>
        </a:p>
      </dgm:t>
    </dgm:pt>
    <dgm:pt modelId="{8ACDFB0E-01F4-48ED-90A4-F6EF287C70DE}">
      <dgm:prSet phldrT="[نص]"/>
      <dgm:spPr/>
      <dgm:t>
        <a:bodyPr/>
        <a:lstStyle/>
        <a:p>
          <a:pPr rtl="1"/>
          <a:r>
            <a:rPr lang="ar-SA" dirty="0" smtClean="0"/>
            <a:t>مناسب لنوع المواد المعرضة للاحتراق</a:t>
          </a:r>
          <a:endParaRPr lang="ar-SA" dirty="0"/>
        </a:p>
      </dgm:t>
    </dgm:pt>
    <dgm:pt modelId="{4F0DDA39-F3EB-4262-8B66-BBA3294E73BB}" type="parTrans" cxnId="{3FB256C6-27DB-4114-9052-0012E92BAA4B}">
      <dgm:prSet/>
      <dgm:spPr/>
      <dgm:t>
        <a:bodyPr/>
        <a:lstStyle/>
        <a:p>
          <a:pPr rtl="1"/>
          <a:endParaRPr lang="ar-SA"/>
        </a:p>
      </dgm:t>
    </dgm:pt>
    <dgm:pt modelId="{4B934E45-366F-40B3-A04A-83BE31A292BD}" type="sibTrans" cxnId="{3FB256C6-27DB-4114-9052-0012E92BAA4B}">
      <dgm:prSet/>
      <dgm:spPr/>
      <dgm:t>
        <a:bodyPr/>
        <a:lstStyle/>
        <a:p>
          <a:pPr rtl="1"/>
          <a:endParaRPr lang="ar-SA"/>
        </a:p>
      </dgm:t>
    </dgm:pt>
    <dgm:pt modelId="{D24FDB97-FAEA-4A22-BC83-E4ED512C8FE7}">
      <dgm:prSet phldrT="[نص]"/>
      <dgm:spPr/>
      <dgm:t>
        <a:bodyPr/>
        <a:lstStyle/>
        <a:p>
          <a:pPr rtl="1"/>
          <a:r>
            <a:rPr lang="ar-SA" dirty="0" smtClean="0"/>
            <a:t>وزنه سهل الحمل</a:t>
          </a:r>
          <a:endParaRPr lang="ar-SA" dirty="0"/>
        </a:p>
      </dgm:t>
    </dgm:pt>
    <dgm:pt modelId="{7A1A7F15-EC01-47BB-B671-6B557C4D13BB}" type="parTrans" cxnId="{A5E98474-6BCB-4DEA-B2BA-351B7BE23F52}">
      <dgm:prSet/>
      <dgm:spPr/>
      <dgm:t>
        <a:bodyPr/>
        <a:lstStyle/>
        <a:p>
          <a:pPr rtl="1"/>
          <a:endParaRPr lang="ar-SA"/>
        </a:p>
      </dgm:t>
    </dgm:pt>
    <dgm:pt modelId="{146B3257-B470-43E9-940C-A86FF3AC1888}" type="sibTrans" cxnId="{A5E98474-6BCB-4DEA-B2BA-351B7BE23F52}">
      <dgm:prSet/>
      <dgm:spPr/>
      <dgm:t>
        <a:bodyPr/>
        <a:lstStyle/>
        <a:p>
          <a:pPr rtl="1"/>
          <a:endParaRPr lang="ar-SA"/>
        </a:p>
      </dgm:t>
    </dgm:pt>
    <dgm:pt modelId="{5DC52B2B-A2B9-49A6-A47D-A7270A4703C3}" type="pres">
      <dgm:prSet presAssocID="{FF40493C-9DB5-455D-B6E8-93419B1AE5E3}" presName="diagram" presStyleCnt="0">
        <dgm:presLayoutVars>
          <dgm:dir/>
          <dgm:resizeHandles val="exact"/>
        </dgm:presLayoutVars>
      </dgm:prSet>
      <dgm:spPr/>
      <dgm:t>
        <a:bodyPr/>
        <a:lstStyle/>
        <a:p>
          <a:pPr rtl="1"/>
          <a:endParaRPr lang="ar-SA"/>
        </a:p>
      </dgm:t>
    </dgm:pt>
    <dgm:pt modelId="{AF8B7333-5FFA-494A-9823-64D5EBE7AB4B}" type="pres">
      <dgm:prSet presAssocID="{7873296F-8631-4068-B01B-D77A02C01E70}" presName="node" presStyleLbl="node1" presStyleIdx="0" presStyleCnt="5">
        <dgm:presLayoutVars>
          <dgm:bulletEnabled val="1"/>
        </dgm:presLayoutVars>
      </dgm:prSet>
      <dgm:spPr/>
      <dgm:t>
        <a:bodyPr/>
        <a:lstStyle/>
        <a:p>
          <a:pPr rtl="1"/>
          <a:endParaRPr lang="ar-SA"/>
        </a:p>
      </dgm:t>
    </dgm:pt>
    <dgm:pt modelId="{86B1C320-D418-45C6-97C9-7B72BA82D9A1}" type="pres">
      <dgm:prSet presAssocID="{3483F764-3362-406A-AFF9-B86105537BE8}" presName="sibTrans" presStyleCnt="0"/>
      <dgm:spPr/>
    </dgm:pt>
    <dgm:pt modelId="{0F8CDEDE-0ADB-4847-A70D-A11C1E0C7ED8}" type="pres">
      <dgm:prSet presAssocID="{E6B892E8-83F6-4BD7-9AF2-3A0EB97E70F0}" presName="node" presStyleLbl="node1" presStyleIdx="1" presStyleCnt="5">
        <dgm:presLayoutVars>
          <dgm:bulletEnabled val="1"/>
        </dgm:presLayoutVars>
      </dgm:prSet>
      <dgm:spPr/>
      <dgm:t>
        <a:bodyPr/>
        <a:lstStyle/>
        <a:p>
          <a:pPr rtl="1"/>
          <a:endParaRPr lang="ar-SA"/>
        </a:p>
      </dgm:t>
    </dgm:pt>
    <dgm:pt modelId="{E2823EA8-2635-4B50-988C-D77CD4499358}" type="pres">
      <dgm:prSet presAssocID="{D35885A8-F7AA-4254-8832-D436528A79F1}" presName="sibTrans" presStyleCnt="0"/>
      <dgm:spPr/>
    </dgm:pt>
    <dgm:pt modelId="{984629FD-5706-433A-AE64-DF74AC067BAB}" type="pres">
      <dgm:prSet presAssocID="{94C37A28-E2EC-4342-80E4-1B6DAE102A16}" presName="node" presStyleLbl="node1" presStyleIdx="2" presStyleCnt="5">
        <dgm:presLayoutVars>
          <dgm:bulletEnabled val="1"/>
        </dgm:presLayoutVars>
      </dgm:prSet>
      <dgm:spPr/>
      <dgm:t>
        <a:bodyPr/>
        <a:lstStyle/>
        <a:p>
          <a:pPr rtl="1"/>
          <a:endParaRPr lang="ar-SA"/>
        </a:p>
      </dgm:t>
    </dgm:pt>
    <dgm:pt modelId="{A9270FED-B2D4-41F1-9308-1233215E8C0B}" type="pres">
      <dgm:prSet presAssocID="{1093683A-9C57-4948-ABB5-031E812D8D88}" presName="sibTrans" presStyleCnt="0"/>
      <dgm:spPr/>
    </dgm:pt>
    <dgm:pt modelId="{A52741F4-C04B-4F4E-910B-359BF34CDC53}" type="pres">
      <dgm:prSet presAssocID="{8ACDFB0E-01F4-48ED-90A4-F6EF287C70DE}" presName="node" presStyleLbl="node1" presStyleIdx="3" presStyleCnt="5">
        <dgm:presLayoutVars>
          <dgm:bulletEnabled val="1"/>
        </dgm:presLayoutVars>
      </dgm:prSet>
      <dgm:spPr/>
      <dgm:t>
        <a:bodyPr/>
        <a:lstStyle/>
        <a:p>
          <a:pPr rtl="1"/>
          <a:endParaRPr lang="ar-SA"/>
        </a:p>
      </dgm:t>
    </dgm:pt>
    <dgm:pt modelId="{3861D842-8A04-4108-9F79-7009E2F856DA}" type="pres">
      <dgm:prSet presAssocID="{4B934E45-366F-40B3-A04A-83BE31A292BD}" presName="sibTrans" presStyleCnt="0"/>
      <dgm:spPr/>
    </dgm:pt>
    <dgm:pt modelId="{9919167B-0E2B-4129-85BD-789BCCFD9FD8}" type="pres">
      <dgm:prSet presAssocID="{D24FDB97-FAEA-4A22-BC83-E4ED512C8FE7}" presName="node" presStyleLbl="node1" presStyleIdx="4" presStyleCnt="5" custLinFactNeighborX="9000" custLinFactNeighborY="-6684">
        <dgm:presLayoutVars>
          <dgm:bulletEnabled val="1"/>
        </dgm:presLayoutVars>
      </dgm:prSet>
      <dgm:spPr/>
      <dgm:t>
        <a:bodyPr/>
        <a:lstStyle/>
        <a:p>
          <a:pPr rtl="1"/>
          <a:endParaRPr lang="ar-SA"/>
        </a:p>
      </dgm:t>
    </dgm:pt>
  </dgm:ptLst>
  <dgm:cxnLst>
    <dgm:cxn modelId="{9F052BF8-50AE-4D08-B063-AAAB698AD152}" srcId="{FF40493C-9DB5-455D-B6E8-93419B1AE5E3}" destId="{7873296F-8631-4068-B01B-D77A02C01E70}" srcOrd="0" destOrd="0" parTransId="{609D7A26-F99F-4647-9914-E73A6DB72065}" sibTransId="{3483F764-3362-406A-AFF9-B86105537BE8}"/>
    <dgm:cxn modelId="{3E3712CD-9F01-44D3-BE14-1C5DEE8FFDCA}" srcId="{FF40493C-9DB5-455D-B6E8-93419B1AE5E3}" destId="{E6B892E8-83F6-4BD7-9AF2-3A0EB97E70F0}" srcOrd="1" destOrd="0" parTransId="{62F05C46-652C-4B44-A993-533EAE95AD7F}" sibTransId="{D35885A8-F7AA-4254-8832-D436528A79F1}"/>
    <dgm:cxn modelId="{69094ECF-18FE-44EB-BFB7-5B9DB94F0496}" type="presOf" srcId="{94C37A28-E2EC-4342-80E4-1B6DAE102A16}" destId="{984629FD-5706-433A-AE64-DF74AC067BAB}" srcOrd="0" destOrd="0" presId="urn:microsoft.com/office/officeart/2005/8/layout/default#2"/>
    <dgm:cxn modelId="{EE8E674C-5A76-4D77-A96A-296844DAA9EE}" type="presOf" srcId="{7873296F-8631-4068-B01B-D77A02C01E70}" destId="{AF8B7333-5FFA-494A-9823-64D5EBE7AB4B}" srcOrd="0" destOrd="0" presId="urn:microsoft.com/office/officeart/2005/8/layout/default#2"/>
    <dgm:cxn modelId="{A5E98474-6BCB-4DEA-B2BA-351B7BE23F52}" srcId="{FF40493C-9DB5-455D-B6E8-93419B1AE5E3}" destId="{D24FDB97-FAEA-4A22-BC83-E4ED512C8FE7}" srcOrd="4" destOrd="0" parTransId="{7A1A7F15-EC01-47BB-B671-6B557C4D13BB}" sibTransId="{146B3257-B470-43E9-940C-A86FF3AC1888}"/>
    <dgm:cxn modelId="{F22B4928-DDB7-4856-A004-F2B95DB08FBF}" type="presOf" srcId="{FF40493C-9DB5-455D-B6E8-93419B1AE5E3}" destId="{5DC52B2B-A2B9-49A6-A47D-A7270A4703C3}" srcOrd="0" destOrd="0" presId="urn:microsoft.com/office/officeart/2005/8/layout/default#2"/>
    <dgm:cxn modelId="{89315ED5-21A4-456C-99E5-06CEAA799A6C}" srcId="{FF40493C-9DB5-455D-B6E8-93419B1AE5E3}" destId="{94C37A28-E2EC-4342-80E4-1B6DAE102A16}" srcOrd="2" destOrd="0" parTransId="{769232C4-50A6-4263-A37C-35C34F419370}" sibTransId="{1093683A-9C57-4948-ABB5-031E812D8D88}"/>
    <dgm:cxn modelId="{3FB256C6-27DB-4114-9052-0012E92BAA4B}" srcId="{FF40493C-9DB5-455D-B6E8-93419B1AE5E3}" destId="{8ACDFB0E-01F4-48ED-90A4-F6EF287C70DE}" srcOrd="3" destOrd="0" parTransId="{4F0DDA39-F3EB-4262-8B66-BBA3294E73BB}" sibTransId="{4B934E45-366F-40B3-A04A-83BE31A292BD}"/>
    <dgm:cxn modelId="{0E8BA9F0-8BB8-4D47-86E6-67A125602BF8}" type="presOf" srcId="{8ACDFB0E-01F4-48ED-90A4-F6EF287C70DE}" destId="{A52741F4-C04B-4F4E-910B-359BF34CDC53}" srcOrd="0" destOrd="0" presId="urn:microsoft.com/office/officeart/2005/8/layout/default#2"/>
    <dgm:cxn modelId="{98152C37-A535-4453-9B4B-7CC068B5F287}" type="presOf" srcId="{D24FDB97-FAEA-4A22-BC83-E4ED512C8FE7}" destId="{9919167B-0E2B-4129-85BD-789BCCFD9FD8}" srcOrd="0" destOrd="0" presId="urn:microsoft.com/office/officeart/2005/8/layout/default#2"/>
    <dgm:cxn modelId="{6CF49248-9924-407A-9166-50A285A086C1}" type="presOf" srcId="{E6B892E8-83F6-4BD7-9AF2-3A0EB97E70F0}" destId="{0F8CDEDE-0ADB-4847-A70D-A11C1E0C7ED8}" srcOrd="0" destOrd="0" presId="urn:microsoft.com/office/officeart/2005/8/layout/default#2"/>
    <dgm:cxn modelId="{56B62677-D244-45F5-BD79-0BC403AF9F33}" type="presParOf" srcId="{5DC52B2B-A2B9-49A6-A47D-A7270A4703C3}" destId="{AF8B7333-5FFA-494A-9823-64D5EBE7AB4B}" srcOrd="0" destOrd="0" presId="urn:microsoft.com/office/officeart/2005/8/layout/default#2"/>
    <dgm:cxn modelId="{A9E7A0C5-3D64-4FC9-93A6-6770565297FA}" type="presParOf" srcId="{5DC52B2B-A2B9-49A6-A47D-A7270A4703C3}" destId="{86B1C320-D418-45C6-97C9-7B72BA82D9A1}" srcOrd="1" destOrd="0" presId="urn:microsoft.com/office/officeart/2005/8/layout/default#2"/>
    <dgm:cxn modelId="{5F15A89F-BCE6-4D96-B39C-A6A3A0C0E4AA}" type="presParOf" srcId="{5DC52B2B-A2B9-49A6-A47D-A7270A4703C3}" destId="{0F8CDEDE-0ADB-4847-A70D-A11C1E0C7ED8}" srcOrd="2" destOrd="0" presId="urn:microsoft.com/office/officeart/2005/8/layout/default#2"/>
    <dgm:cxn modelId="{F414BB06-4263-487E-BBB9-0D3928391C28}" type="presParOf" srcId="{5DC52B2B-A2B9-49A6-A47D-A7270A4703C3}" destId="{E2823EA8-2635-4B50-988C-D77CD4499358}" srcOrd="3" destOrd="0" presId="urn:microsoft.com/office/officeart/2005/8/layout/default#2"/>
    <dgm:cxn modelId="{9300B15F-DF13-4978-9BDF-8B4CA0AB47EE}" type="presParOf" srcId="{5DC52B2B-A2B9-49A6-A47D-A7270A4703C3}" destId="{984629FD-5706-433A-AE64-DF74AC067BAB}" srcOrd="4" destOrd="0" presId="urn:microsoft.com/office/officeart/2005/8/layout/default#2"/>
    <dgm:cxn modelId="{5F46A075-6DA0-49F4-9EB7-91564476AD53}" type="presParOf" srcId="{5DC52B2B-A2B9-49A6-A47D-A7270A4703C3}" destId="{A9270FED-B2D4-41F1-9308-1233215E8C0B}" srcOrd="5" destOrd="0" presId="urn:microsoft.com/office/officeart/2005/8/layout/default#2"/>
    <dgm:cxn modelId="{A4DC25A7-1F6A-40AA-BAC8-794D611E6F80}" type="presParOf" srcId="{5DC52B2B-A2B9-49A6-A47D-A7270A4703C3}" destId="{A52741F4-C04B-4F4E-910B-359BF34CDC53}" srcOrd="6" destOrd="0" presId="urn:microsoft.com/office/officeart/2005/8/layout/default#2"/>
    <dgm:cxn modelId="{398EC798-049F-442A-A0EA-FA5BC6C81170}" type="presParOf" srcId="{5DC52B2B-A2B9-49A6-A47D-A7270A4703C3}" destId="{3861D842-8A04-4108-9F79-7009E2F856DA}" srcOrd="7" destOrd="0" presId="urn:microsoft.com/office/officeart/2005/8/layout/default#2"/>
    <dgm:cxn modelId="{0DA60370-B8C3-4119-86F6-3DEE4A4EE0F0}" type="presParOf" srcId="{5DC52B2B-A2B9-49A6-A47D-A7270A4703C3}" destId="{9919167B-0E2B-4129-85BD-789BCCFD9FD8}"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18E58-C344-43AB-896E-7192AC506C7E}">
      <dsp:nvSpPr>
        <dsp:cNvPr id="0" name=""/>
        <dsp:cNvSpPr/>
      </dsp:nvSpPr>
      <dsp:spPr>
        <a:xfrm>
          <a:off x="-10" y="0"/>
          <a:ext cx="8229620" cy="5737126"/>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568B7-A452-4103-8DA6-2BFDAD7EA953}">
      <dsp:nvSpPr>
        <dsp:cNvPr id="0" name=""/>
        <dsp:cNvSpPr/>
      </dsp:nvSpPr>
      <dsp:spPr>
        <a:xfrm>
          <a:off x="4500468" y="1564869"/>
          <a:ext cx="3729131" cy="1358085"/>
        </a:xfrm>
        <a:prstGeom prst="roundRect">
          <a:avLst/>
        </a:prstGeom>
        <a:solidFill>
          <a:schemeClr val="accent4">
            <a:lumMod val="60000"/>
            <a:lumOff val="40000"/>
            <a:alpha val="89804"/>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rtl="1">
            <a:lnSpc>
              <a:spcPct val="90000"/>
            </a:lnSpc>
            <a:spcBef>
              <a:spcPct val="0"/>
            </a:spcBef>
            <a:spcAft>
              <a:spcPct val="35000"/>
            </a:spcAft>
          </a:pPr>
          <a:r>
            <a:rPr lang="ar-SA" sz="5900" kern="1200" dirty="0" smtClean="0"/>
            <a:t>الوقود</a:t>
          </a:r>
          <a:endParaRPr lang="ar-SA" sz="5900" kern="1200" dirty="0"/>
        </a:p>
      </dsp:txBody>
      <dsp:txXfrm>
        <a:off x="4566764" y="1631165"/>
        <a:ext cx="3596539" cy="1225493"/>
      </dsp:txXfrm>
    </dsp:sp>
    <dsp:sp modelId="{12CC37B7-A5CC-4700-802A-56D4211EE63A}">
      <dsp:nvSpPr>
        <dsp:cNvPr id="0" name=""/>
        <dsp:cNvSpPr/>
      </dsp:nvSpPr>
      <dsp:spPr>
        <a:xfrm>
          <a:off x="0" y="1660396"/>
          <a:ext cx="3729131" cy="1358085"/>
        </a:xfrm>
        <a:prstGeom prst="roundRect">
          <a:avLst/>
        </a:prstGeom>
        <a:solidFill>
          <a:schemeClr val="accent6">
            <a:lumMod val="20000"/>
            <a:lumOff val="80000"/>
            <a:alpha val="89804"/>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rtl="1">
            <a:lnSpc>
              <a:spcPct val="90000"/>
            </a:lnSpc>
            <a:spcBef>
              <a:spcPct val="0"/>
            </a:spcBef>
            <a:spcAft>
              <a:spcPct val="35000"/>
            </a:spcAft>
          </a:pPr>
          <a:r>
            <a:rPr lang="ar-SA" sz="5900" kern="1200" dirty="0" smtClean="0"/>
            <a:t>الاكسجين</a:t>
          </a:r>
          <a:endParaRPr lang="ar-SA" sz="5900" kern="1200" dirty="0"/>
        </a:p>
      </dsp:txBody>
      <dsp:txXfrm>
        <a:off x="66296" y="1726692"/>
        <a:ext cx="3596539" cy="1225493"/>
      </dsp:txXfrm>
    </dsp:sp>
    <dsp:sp modelId="{CF8CB30D-4826-4CF8-B0D9-7B7D48523218}">
      <dsp:nvSpPr>
        <dsp:cNvPr id="0" name=""/>
        <dsp:cNvSpPr/>
      </dsp:nvSpPr>
      <dsp:spPr>
        <a:xfrm>
          <a:off x="2108601" y="4239794"/>
          <a:ext cx="3729131" cy="1358085"/>
        </a:xfrm>
        <a:prstGeom prst="roundRect">
          <a:avLst/>
        </a:prstGeom>
        <a:solidFill>
          <a:srgbClr val="FF5050">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4790" tIns="224790" rIns="224790" bIns="224790" numCol="1" spcCol="1270" anchor="ctr" anchorCtr="0">
          <a:noAutofit/>
        </a:bodyPr>
        <a:lstStyle/>
        <a:p>
          <a:pPr lvl="0" algn="ctr" defTabSz="2622550" rtl="1">
            <a:lnSpc>
              <a:spcPct val="90000"/>
            </a:lnSpc>
            <a:spcBef>
              <a:spcPct val="0"/>
            </a:spcBef>
            <a:spcAft>
              <a:spcPct val="35000"/>
            </a:spcAft>
          </a:pPr>
          <a:r>
            <a:rPr lang="ar-SA" sz="5900" kern="1200" dirty="0" smtClean="0"/>
            <a:t>الحرارة</a:t>
          </a:r>
          <a:endParaRPr lang="ar-SA" sz="5900" kern="1200" dirty="0"/>
        </a:p>
      </dsp:txBody>
      <dsp:txXfrm>
        <a:off x="2174897" y="4306090"/>
        <a:ext cx="3596539" cy="1225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59BC7-8ACD-4D04-85B8-0E51A3FB6DB2}">
      <dsp:nvSpPr>
        <dsp:cNvPr id="0" name=""/>
        <dsp:cNvSpPr/>
      </dsp:nvSpPr>
      <dsp:spPr>
        <a:xfrm>
          <a:off x="0" y="490537"/>
          <a:ext cx="2571749" cy="1543050"/>
        </a:xfrm>
        <a:prstGeom prst="rect">
          <a:avLst/>
        </a:prstGeom>
        <a:gradFill rotWithShape="0">
          <a:gsLst>
            <a:gs pos="0">
              <a:schemeClr val="accent3">
                <a:hueOff val="0"/>
                <a:satOff val="0"/>
                <a:lumOff val="0"/>
                <a:alphaOff val="0"/>
                <a:tint val="43000"/>
                <a:satMod val="165000"/>
              </a:schemeClr>
            </a:gs>
            <a:gs pos="55000">
              <a:schemeClr val="accent3">
                <a:hueOff val="0"/>
                <a:satOff val="0"/>
                <a:lumOff val="0"/>
                <a:alphaOff val="0"/>
                <a:tint val="83000"/>
                <a:satMod val="155000"/>
              </a:schemeClr>
            </a:gs>
            <a:gs pos="100000">
              <a:schemeClr val="accent3">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وجود طريق سالك وامن للخروج من موقع الخطر</a:t>
          </a:r>
          <a:endParaRPr lang="ar-SA" sz="2600" kern="1200" dirty="0"/>
        </a:p>
      </dsp:txBody>
      <dsp:txXfrm>
        <a:off x="0" y="490537"/>
        <a:ext cx="2571749" cy="1543050"/>
      </dsp:txXfrm>
    </dsp:sp>
    <dsp:sp modelId="{57AB4B95-C770-4412-A993-88A8E7E872DF}">
      <dsp:nvSpPr>
        <dsp:cNvPr id="0" name=""/>
        <dsp:cNvSpPr/>
      </dsp:nvSpPr>
      <dsp:spPr>
        <a:xfrm>
          <a:off x="2828925" y="490537"/>
          <a:ext cx="2571749" cy="1543050"/>
        </a:xfrm>
        <a:prstGeom prst="rect">
          <a:avLst/>
        </a:prstGeom>
        <a:gradFill rotWithShape="0">
          <a:gsLst>
            <a:gs pos="0">
              <a:schemeClr val="accent3">
                <a:hueOff val="-3307855"/>
                <a:satOff val="5364"/>
                <a:lumOff val="39"/>
                <a:alphaOff val="0"/>
                <a:tint val="43000"/>
                <a:satMod val="165000"/>
              </a:schemeClr>
            </a:gs>
            <a:gs pos="55000">
              <a:schemeClr val="accent3">
                <a:hueOff val="-3307855"/>
                <a:satOff val="5364"/>
                <a:lumOff val="39"/>
                <a:alphaOff val="0"/>
                <a:tint val="83000"/>
                <a:satMod val="155000"/>
              </a:schemeClr>
            </a:gs>
            <a:gs pos="100000">
              <a:schemeClr val="accent3">
                <a:hueOff val="-3307855"/>
                <a:satOff val="5364"/>
                <a:lumOff val="3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err="1" smtClean="0"/>
            <a:t>التاكد</a:t>
          </a:r>
          <a:r>
            <a:rPr lang="ar-SA" sz="2600" kern="1200" dirty="0" smtClean="0"/>
            <a:t> من خروج الموجودين</a:t>
          </a:r>
          <a:endParaRPr lang="ar-SA" sz="2600" kern="1200" dirty="0"/>
        </a:p>
      </dsp:txBody>
      <dsp:txXfrm>
        <a:off x="2828925" y="490537"/>
        <a:ext cx="2571749" cy="1543050"/>
      </dsp:txXfrm>
    </dsp:sp>
    <dsp:sp modelId="{821C9272-96E0-4386-87FF-4FA4E90E912A}">
      <dsp:nvSpPr>
        <dsp:cNvPr id="0" name=""/>
        <dsp:cNvSpPr/>
      </dsp:nvSpPr>
      <dsp:spPr>
        <a:xfrm>
          <a:off x="5657849" y="490537"/>
          <a:ext cx="2571749" cy="1543050"/>
        </a:xfrm>
        <a:prstGeom prst="rect">
          <a:avLst/>
        </a:prstGeom>
        <a:gradFill rotWithShape="0">
          <a:gsLst>
            <a:gs pos="0">
              <a:schemeClr val="accent3">
                <a:hueOff val="-6615709"/>
                <a:satOff val="10729"/>
                <a:lumOff val="79"/>
                <a:alphaOff val="0"/>
                <a:tint val="43000"/>
                <a:satMod val="165000"/>
              </a:schemeClr>
            </a:gs>
            <a:gs pos="55000">
              <a:schemeClr val="accent3">
                <a:hueOff val="-6615709"/>
                <a:satOff val="10729"/>
                <a:lumOff val="79"/>
                <a:alphaOff val="0"/>
                <a:tint val="83000"/>
                <a:satMod val="155000"/>
              </a:schemeClr>
            </a:gs>
            <a:gs pos="100000">
              <a:schemeClr val="accent3">
                <a:hueOff val="-6615709"/>
                <a:satOff val="10729"/>
                <a:lumOff val="79"/>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ابلاغ الدفاع المدنى</a:t>
          </a:r>
          <a:endParaRPr lang="ar-SA" sz="2600" kern="1200" dirty="0"/>
        </a:p>
      </dsp:txBody>
      <dsp:txXfrm>
        <a:off x="5657849" y="490537"/>
        <a:ext cx="2571749" cy="1543050"/>
      </dsp:txXfrm>
    </dsp:sp>
    <dsp:sp modelId="{4B7F643C-2807-4B17-92D8-C2D78B6F1C9B}">
      <dsp:nvSpPr>
        <dsp:cNvPr id="0" name=""/>
        <dsp:cNvSpPr/>
      </dsp:nvSpPr>
      <dsp:spPr>
        <a:xfrm>
          <a:off x="0" y="2290762"/>
          <a:ext cx="2571749" cy="1543050"/>
        </a:xfrm>
        <a:prstGeom prst="rect">
          <a:avLst/>
        </a:prstGeom>
        <a:gradFill rotWithShape="0">
          <a:gsLst>
            <a:gs pos="0">
              <a:schemeClr val="accent3">
                <a:hueOff val="-9923564"/>
                <a:satOff val="16093"/>
                <a:lumOff val="118"/>
                <a:alphaOff val="0"/>
                <a:tint val="43000"/>
                <a:satMod val="165000"/>
              </a:schemeClr>
            </a:gs>
            <a:gs pos="55000">
              <a:schemeClr val="accent3">
                <a:hueOff val="-9923564"/>
                <a:satOff val="16093"/>
                <a:lumOff val="118"/>
                <a:alphaOff val="0"/>
                <a:tint val="83000"/>
                <a:satMod val="155000"/>
              </a:schemeClr>
            </a:gs>
            <a:gs pos="100000">
              <a:schemeClr val="accent3">
                <a:hueOff val="-9923564"/>
                <a:satOff val="16093"/>
                <a:lumOff val="11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الوقوف فى اتجاه الريح فى حال تيارات الهواء</a:t>
          </a:r>
          <a:endParaRPr lang="ar-SA" sz="2600" kern="1200" dirty="0"/>
        </a:p>
      </dsp:txBody>
      <dsp:txXfrm>
        <a:off x="0" y="2290762"/>
        <a:ext cx="2571749" cy="1543050"/>
      </dsp:txXfrm>
    </dsp:sp>
    <dsp:sp modelId="{65D717DB-6459-43C7-A381-174CB99AED23}">
      <dsp:nvSpPr>
        <dsp:cNvPr id="0" name=""/>
        <dsp:cNvSpPr/>
      </dsp:nvSpPr>
      <dsp:spPr>
        <a:xfrm>
          <a:off x="2828925" y="2290762"/>
          <a:ext cx="2571749" cy="1543050"/>
        </a:xfrm>
        <a:prstGeom prst="rect">
          <a:avLst/>
        </a:prstGeom>
        <a:gradFill rotWithShape="0">
          <a:gsLst>
            <a:gs pos="0">
              <a:schemeClr val="accent3">
                <a:hueOff val="-13231418"/>
                <a:satOff val="21458"/>
                <a:lumOff val="158"/>
                <a:alphaOff val="0"/>
                <a:tint val="43000"/>
                <a:satMod val="165000"/>
              </a:schemeClr>
            </a:gs>
            <a:gs pos="55000">
              <a:schemeClr val="accent3">
                <a:hueOff val="-13231418"/>
                <a:satOff val="21458"/>
                <a:lumOff val="158"/>
                <a:alphaOff val="0"/>
                <a:tint val="83000"/>
                <a:satMod val="155000"/>
              </a:schemeClr>
            </a:gs>
            <a:gs pos="100000">
              <a:schemeClr val="accent3">
                <a:hueOff val="-13231418"/>
                <a:satOff val="21458"/>
                <a:lumOff val="158"/>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الوقوف على مسافة قريبة مترين الى 3 متر من الحريق</a:t>
          </a:r>
          <a:endParaRPr lang="ar-SA" sz="2600" kern="1200" dirty="0"/>
        </a:p>
      </dsp:txBody>
      <dsp:txXfrm>
        <a:off x="2828925" y="2290762"/>
        <a:ext cx="2571749" cy="1543050"/>
      </dsp:txXfrm>
    </dsp:sp>
    <dsp:sp modelId="{B4BA238C-C038-4628-9B10-B4180443E358}">
      <dsp:nvSpPr>
        <dsp:cNvPr id="0" name=""/>
        <dsp:cNvSpPr/>
      </dsp:nvSpPr>
      <dsp:spPr>
        <a:xfrm>
          <a:off x="5657849" y="2290762"/>
          <a:ext cx="2571749" cy="1543050"/>
        </a:xfrm>
        <a:prstGeom prst="rect">
          <a:avLst/>
        </a:prstGeom>
        <a:gradFill rotWithShape="0">
          <a:gsLst>
            <a:gs pos="0">
              <a:schemeClr val="accent3">
                <a:hueOff val="-16539272"/>
                <a:satOff val="26822"/>
                <a:lumOff val="197"/>
                <a:alphaOff val="0"/>
                <a:tint val="43000"/>
                <a:satMod val="165000"/>
              </a:schemeClr>
            </a:gs>
            <a:gs pos="55000">
              <a:schemeClr val="accent3">
                <a:hueOff val="-16539272"/>
                <a:satOff val="26822"/>
                <a:lumOff val="197"/>
                <a:alphaOff val="0"/>
                <a:tint val="83000"/>
                <a:satMod val="155000"/>
              </a:schemeClr>
            </a:gs>
            <a:gs pos="100000">
              <a:schemeClr val="accent3">
                <a:hueOff val="-16539272"/>
                <a:satOff val="26822"/>
                <a:lumOff val="197"/>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kern="1200" dirty="0" smtClean="0"/>
            <a:t>عدم رفع الاصوات بصورة ملحوظة تؤدي لاضطراب الاخرين</a:t>
          </a:r>
          <a:endParaRPr lang="ar-SA" sz="2600" kern="1200" dirty="0"/>
        </a:p>
      </dsp:txBody>
      <dsp:txXfrm>
        <a:off x="5657849" y="2290762"/>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B2836-BADE-4F4E-8113-A7E4DF6CC880}">
      <dsp:nvSpPr>
        <dsp:cNvPr id="0" name=""/>
        <dsp:cNvSpPr/>
      </dsp:nvSpPr>
      <dsp:spPr>
        <a:xfrm>
          <a:off x="0" y="0"/>
          <a:ext cx="8229583" cy="4324350"/>
        </a:xfrm>
        <a:prstGeom prst="ellipse">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ar-SA" sz="2400" b="1" kern="1200" dirty="0" smtClean="0"/>
            <a:t>الوعى والإدراك</a:t>
          </a:r>
          <a:endParaRPr lang="ar-SA" sz="2400" b="1" kern="1200" dirty="0"/>
        </a:p>
      </dsp:txBody>
      <dsp:txXfrm>
        <a:off x="2964296" y="216217"/>
        <a:ext cx="2300991" cy="648652"/>
      </dsp:txXfrm>
    </dsp:sp>
    <dsp:sp modelId="{479DA423-12D0-4AC1-8730-08BBE8103713}">
      <dsp:nvSpPr>
        <dsp:cNvPr id="0" name=""/>
        <dsp:cNvSpPr/>
      </dsp:nvSpPr>
      <dsp:spPr>
        <a:xfrm>
          <a:off x="1309611" y="864869"/>
          <a:ext cx="5901526" cy="3459480"/>
        </a:xfrm>
        <a:prstGeom prst="ellipse">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القدرة الجسدية</a:t>
          </a:r>
          <a:endParaRPr lang="ar-SA" sz="2800" b="1" kern="1200" dirty="0"/>
        </a:p>
      </dsp:txBody>
      <dsp:txXfrm>
        <a:off x="3229083" y="1072438"/>
        <a:ext cx="2062583" cy="622706"/>
      </dsp:txXfrm>
    </dsp:sp>
    <dsp:sp modelId="{EDB90C8A-BEA5-4395-81FC-962380217844}">
      <dsp:nvSpPr>
        <dsp:cNvPr id="0" name=""/>
        <dsp:cNvSpPr/>
      </dsp:nvSpPr>
      <dsp:spPr>
        <a:xfrm>
          <a:off x="1738539" y="1729739"/>
          <a:ext cx="4752521" cy="2594610"/>
        </a:xfrm>
        <a:prstGeom prst="ellipse">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معرفة خطوات الاستخدام</a:t>
          </a:r>
          <a:endParaRPr lang="ar-SA" sz="2800" b="1" kern="1200" dirty="0"/>
        </a:p>
      </dsp:txBody>
      <dsp:txXfrm>
        <a:off x="3007462" y="1924335"/>
        <a:ext cx="2214674" cy="583787"/>
      </dsp:txXfrm>
    </dsp:sp>
    <dsp:sp modelId="{6A0BBA5E-4020-44A6-B92F-91F026A5C436}">
      <dsp:nvSpPr>
        <dsp:cNvPr id="0" name=""/>
        <dsp:cNvSpPr/>
      </dsp:nvSpPr>
      <dsp:spPr>
        <a:xfrm>
          <a:off x="2314599" y="2594609"/>
          <a:ext cx="3600401" cy="1729740"/>
        </a:xfrm>
        <a:prstGeom prst="ellipse">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A" sz="2800" b="1" kern="1200" dirty="0" smtClean="0"/>
            <a:t>التدريب على اسلوب الاستخدام الامثل</a:t>
          </a:r>
          <a:endParaRPr lang="ar-SA" sz="2800" b="1" kern="1200" dirty="0"/>
        </a:p>
      </dsp:txBody>
      <dsp:txXfrm>
        <a:off x="2841865" y="3027044"/>
        <a:ext cx="2545868" cy="864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B7333-5FFA-494A-9823-64D5EBE7AB4B}">
      <dsp:nvSpPr>
        <dsp:cNvPr id="0" name=""/>
        <dsp:cNvSpPr/>
      </dsp:nvSpPr>
      <dsp:spPr>
        <a:xfrm>
          <a:off x="0" y="490537"/>
          <a:ext cx="2571749" cy="1543050"/>
        </a:xfrm>
        <a:prstGeom prst="rect">
          <a:avLst/>
        </a:prstGeom>
        <a:gradFill rotWithShape="0">
          <a:gsLst>
            <a:gs pos="0">
              <a:schemeClr val="accent2">
                <a:hueOff val="0"/>
                <a:satOff val="0"/>
                <a:lumOff val="0"/>
                <a:alphaOff val="0"/>
                <a:tint val="1000"/>
                <a:satMod val="255000"/>
              </a:schemeClr>
            </a:gs>
            <a:gs pos="55000">
              <a:schemeClr val="accent2">
                <a:hueOff val="0"/>
                <a:satOff val="0"/>
                <a:lumOff val="0"/>
                <a:alphaOff val="0"/>
                <a:tint val="12000"/>
                <a:satMod val="255000"/>
              </a:schemeClr>
            </a:gs>
            <a:gs pos="100000">
              <a:schemeClr val="accent2">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t>صالح للاستخدام</a:t>
          </a:r>
          <a:endParaRPr lang="ar-SA" sz="2500" kern="1200" dirty="0"/>
        </a:p>
      </dsp:txBody>
      <dsp:txXfrm>
        <a:off x="0" y="490537"/>
        <a:ext cx="2571749" cy="1543050"/>
      </dsp:txXfrm>
    </dsp:sp>
    <dsp:sp modelId="{0F8CDEDE-0ADB-4847-A70D-A11C1E0C7ED8}">
      <dsp:nvSpPr>
        <dsp:cNvPr id="0" name=""/>
        <dsp:cNvSpPr/>
      </dsp:nvSpPr>
      <dsp:spPr>
        <a:xfrm>
          <a:off x="2828925" y="490537"/>
          <a:ext cx="2571749" cy="1543050"/>
        </a:xfrm>
        <a:prstGeom prst="rect">
          <a:avLst/>
        </a:prstGeom>
        <a:gradFill rotWithShape="0">
          <a:gsLst>
            <a:gs pos="0">
              <a:schemeClr val="accent3">
                <a:hueOff val="0"/>
                <a:satOff val="0"/>
                <a:lumOff val="0"/>
                <a:alphaOff val="0"/>
                <a:tint val="1000"/>
                <a:satMod val="255000"/>
              </a:schemeClr>
            </a:gs>
            <a:gs pos="55000">
              <a:schemeClr val="accent3">
                <a:hueOff val="0"/>
                <a:satOff val="0"/>
                <a:lumOff val="0"/>
                <a:alphaOff val="0"/>
                <a:tint val="12000"/>
                <a:satMod val="255000"/>
              </a:schemeClr>
            </a:gs>
            <a:gs pos="100000">
              <a:schemeClr val="accent3">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t>ومعباء بالكامل</a:t>
          </a:r>
          <a:endParaRPr lang="ar-SA" sz="2500" kern="1200" dirty="0"/>
        </a:p>
      </dsp:txBody>
      <dsp:txXfrm>
        <a:off x="2828925" y="490537"/>
        <a:ext cx="2571749" cy="1543050"/>
      </dsp:txXfrm>
    </dsp:sp>
    <dsp:sp modelId="{984629FD-5706-433A-AE64-DF74AC067BAB}">
      <dsp:nvSpPr>
        <dsp:cNvPr id="0" name=""/>
        <dsp:cNvSpPr/>
      </dsp:nvSpPr>
      <dsp:spPr>
        <a:xfrm>
          <a:off x="5657849" y="490537"/>
          <a:ext cx="2571749" cy="1543050"/>
        </a:xfrm>
        <a:prstGeom prst="rect">
          <a:avLst/>
        </a:prstGeom>
        <a:gradFill rotWithShape="0">
          <a:gsLst>
            <a:gs pos="0">
              <a:schemeClr val="accent4">
                <a:hueOff val="0"/>
                <a:satOff val="0"/>
                <a:lumOff val="0"/>
                <a:alphaOff val="0"/>
                <a:tint val="1000"/>
                <a:satMod val="255000"/>
              </a:schemeClr>
            </a:gs>
            <a:gs pos="55000">
              <a:schemeClr val="accent4">
                <a:hueOff val="0"/>
                <a:satOff val="0"/>
                <a:lumOff val="0"/>
                <a:alphaOff val="0"/>
                <a:tint val="12000"/>
                <a:satMod val="255000"/>
              </a:schemeClr>
            </a:gs>
            <a:gs pos="100000">
              <a:schemeClr val="accent4">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t>معتمد من قبل مراجع متخصص ومدون عليه السعة والنوع والأسلوب</a:t>
          </a:r>
          <a:endParaRPr lang="ar-SA" sz="2500" kern="1200" dirty="0"/>
        </a:p>
      </dsp:txBody>
      <dsp:txXfrm>
        <a:off x="5657849" y="490537"/>
        <a:ext cx="2571749" cy="1543050"/>
      </dsp:txXfrm>
    </dsp:sp>
    <dsp:sp modelId="{A52741F4-C04B-4F4E-910B-359BF34CDC53}">
      <dsp:nvSpPr>
        <dsp:cNvPr id="0" name=""/>
        <dsp:cNvSpPr/>
      </dsp:nvSpPr>
      <dsp:spPr>
        <a:xfrm>
          <a:off x="1414462" y="2290762"/>
          <a:ext cx="2571749" cy="1543050"/>
        </a:xfrm>
        <a:prstGeom prst="rect">
          <a:avLst/>
        </a:prstGeom>
        <a:gradFill rotWithShape="0">
          <a:gsLst>
            <a:gs pos="0">
              <a:schemeClr val="accent5">
                <a:hueOff val="0"/>
                <a:satOff val="0"/>
                <a:lumOff val="0"/>
                <a:alphaOff val="0"/>
                <a:tint val="1000"/>
                <a:satMod val="255000"/>
              </a:schemeClr>
            </a:gs>
            <a:gs pos="55000">
              <a:schemeClr val="accent5">
                <a:hueOff val="0"/>
                <a:satOff val="0"/>
                <a:lumOff val="0"/>
                <a:alphaOff val="0"/>
                <a:tint val="12000"/>
                <a:satMod val="255000"/>
              </a:schemeClr>
            </a:gs>
            <a:gs pos="100000">
              <a:schemeClr val="accent5">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t>مناسب لنوع المواد المعرضة للاحتراق</a:t>
          </a:r>
          <a:endParaRPr lang="ar-SA" sz="2500" kern="1200" dirty="0"/>
        </a:p>
      </dsp:txBody>
      <dsp:txXfrm>
        <a:off x="1414462" y="2290762"/>
        <a:ext cx="2571749" cy="1543050"/>
      </dsp:txXfrm>
    </dsp:sp>
    <dsp:sp modelId="{9919167B-0E2B-4129-85BD-789BCCFD9FD8}">
      <dsp:nvSpPr>
        <dsp:cNvPr id="0" name=""/>
        <dsp:cNvSpPr/>
      </dsp:nvSpPr>
      <dsp:spPr>
        <a:xfrm>
          <a:off x="4474845" y="2187625"/>
          <a:ext cx="2571749" cy="1543050"/>
        </a:xfrm>
        <a:prstGeom prst="rect">
          <a:avLst/>
        </a:prstGeom>
        <a:gradFill rotWithShape="0">
          <a:gsLst>
            <a:gs pos="0">
              <a:schemeClr val="accent6">
                <a:hueOff val="0"/>
                <a:satOff val="0"/>
                <a:lumOff val="0"/>
                <a:alphaOff val="0"/>
                <a:tint val="1000"/>
                <a:satMod val="255000"/>
              </a:schemeClr>
            </a:gs>
            <a:gs pos="55000">
              <a:schemeClr val="accent6">
                <a:hueOff val="0"/>
                <a:satOff val="0"/>
                <a:lumOff val="0"/>
                <a:alphaOff val="0"/>
                <a:tint val="12000"/>
                <a:satMod val="255000"/>
              </a:schemeClr>
            </a:gs>
            <a:gs pos="100000">
              <a:schemeClr val="accent6">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SA" sz="2500" kern="1200" dirty="0" smtClean="0"/>
            <a:t>وزنه سهل الحمل</a:t>
          </a:r>
          <a:endParaRPr lang="ar-SA" sz="2500" kern="1200" dirty="0"/>
        </a:p>
      </dsp:txBody>
      <dsp:txXfrm>
        <a:off x="4474845" y="2187625"/>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2BB866-AEAB-4F47-8DE8-7A931827861C}" type="datetimeFigureOut">
              <a:rPr lang="ar-SA" smtClean="0"/>
              <a:t>24/01/35</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2FE6F99-4D32-4432-867E-AA10AC5F9800}" type="slidenum">
              <a:rPr lang="ar-SA" smtClean="0"/>
              <a:t>‹#›</a:t>
            </a:fld>
            <a:endParaRPr lang="ar-SA"/>
          </a:p>
        </p:txBody>
      </p:sp>
    </p:spTree>
    <p:extLst>
      <p:ext uri="{BB962C8B-B14F-4D97-AF65-F5344CB8AC3E}">
        <p14:creationId xmlns:p14="http://schemas.microsoft.com/office/powerpoint/2010/main" val="122081803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62FE6F99-4D32-4432-867E-AA10AC5F9800}" type="slidenum">
              <a:rPr lang="ar-SA" smtClean="0"/>
              <a:t>13</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pPr/>
              <a:t>24/01/35</a:t>
            </a:fld>
            <a:endParaRPr lang="ar-SA"/>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24/01/35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pPr/>
              <a:t>24/01/35</a:t>
            </a:fld>
            <a:endParaRPr lang="ar-SA"/>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pPr/>
              <a:t>‹#›</a:t>
            </a:fld>
            <a:endParaRPr lang="ar-SA"/>
          </a:p>
        </p:txBody>
      </p:sp>
      <p:sp>
        <p:nvSpPr>
          <p:cNvPr id="28" name="عنصر نائب للتذييل 27"/>
          <p:cNvSpPr>
            <a:spLocks noGrp="1"/>
          </p:cNvSpPr>
          <p:nvPr>
            <p:ph type="ftr" sz="quarter" idx="12"/>
          </p:nvPr>
        </p:nvSpPr>
        <p:spPr/>
        <p:txBody>
          <a:bodyPr rtlCol="0"/>
          <a:lstStyle/>
          <a:p>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pPr/>
              <a:t>24/01/35</a:t>
            </a:fld>
            <a:endParaRPr lang="ar-SA"/>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24/01/35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24/01/35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B8ABB09-4A1D-463E-8065-109CC2B7EFAA}" type="datetimeFigureOut">
              <a:rPr lang="ar-SA" smtClean="0"/>
              <a:pPr/>
              <a:t>24/01/35</a:t>
            </a:fld>
            <a:endParaRPr lang="ar-SA"/>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946450"/>
          </a:xfrm>
        </p:spPr>
        <p:txBody>
          <a:bodyPr/>
          <a:lstStyle/>
          <a:p>
            <a:r>
              <a:rPr lang="ar-SA" dirty="0" smtClean="0"/>
              <a:t>استخدام</a:t>
            </a:r>
            <a:endParaRPr lang="ar-SA" dirty="0"/>
          </a:p>
        </p:txBody>
      </p:sp>
      <p:sp>
        <p:nvSpPr>
          <p:cNvPr id="3" name="عنصر نائب للمحتوى 2"/>
          <p:cNvSpPr>
            <a:spLocks noGrp="1"/>
          </p:cNvSpPr>
          <p:nvPr>
            <p:ph idx="1"/>
          </p:nvPr>
        </p:nvSpPr>
        <p:spPr>
          <a:xfrm>
            <a:off x="0" y="4221088"/>
            <a:ext cx="9144000" cy="2636912"/>
          </a:xfrm>
        </p:spPr>
        <p:style>
          <a:lnRef idx="1">
            <a:schemeClr val="accent3"/>
          </a:lnRef>
          <a:fillRef idx="2">
            <a:schemeClr val="accent3"/>
          </a:fillRef>
          <a:effectRef idx="1">
            <a:schemeClr val="accent3"/>
          </a:effectRef>
          <a:fontRef idx="minor">
            <a:schemeClr val="dk1"/>
          </a:fontRef>
        </p:style>
        <p:txBody>
          <a:bodyPr>
            <a:noAutofit/>
          </a:bodyPr>
          <a:lstStyle/>
          <a:p>
            <a:r>
              <a:rPr lang="ar-SA" sz="4000" b="1" dirty="0" smtClean="0">
                <a:solidFill>
                  <a:schemeClr val="accent4">
                    <a:lumMod val="75000"/>
                  </a:schemeClr>
                </a:solidFill>
              </a:rPr>
              <a:t>اعداد </a:t>
            </a:r>
          </a:p>
          <a:p>
            <a:r>
              <a:rPr lang="ar-SA" sz="4000" b="1" dirty="0" smtClean="0">
                <a:solidFill>
                  <a:schemeClr val="accent4">
                    <a:lumMod val="75000"/>
                  </a:schemeClr>
                </a:solidFill>
              </a:rPr>
              <a:t>د/ منال جويدة</a:t>
            </a:r>
          </a:p>
          <a:p>
            <a:r>
              <a:rPr lang="ar-SA" sz="4000" b="1" dirty="0" err="1" smtClean="0">
                <a:solidFill>
                  <a:schemeClr val="accent4">
                    <a:lumMod val="75000"/>
                  </a:schemeClr>
                </a:solidFill>
              </a:rPr>
              <a:t>الاستاذالمساعد</a:t>
            </a:r>
            <a:r>
              <a:rPr lang="ar-SA" sz="4000" b="1" dirty="0" smtClean="0">
                <a:solidFill>
                  <a:schemeClr val="accent4">
                    <a:lumMod val="75000"/>
                  </a:schemeClr>
                </a:solidFill>
              </a:rPr>
              <a:t> بكلية التربية الزلفى</a:t>
            </a:r>
          </a:p>
          <a:p>
            <a:endParaRPr lang="ar-SA" sz="4000" dirty="0" smtClean="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9" name="Picture 1" descr="http://www.moi.gov.kw/portal/vArabic/storage/images/fire_head2.jpg"/>
          <p:cNvPicPr>
            <a:picLocks noChangeAspect="1" noChangeArrowheads="1"/>
          </p:cNvPicPr>
          <p:nvPr/>
        </p:nvPicPr>
        <p:blipFill>
          <a:blip r:embed="rId2" cstate="print"/>
          <a:srcRect/>
          <a:stretch>
            <a:fillRect/>
          </a:stretch>
        </p:blipFill>
        <p:spPr bwMode="auto">
          <a:xfrm>
            <a:off x="0" y="0"/>
            <a:ext cx="9144000" cy="3356992"/>
          </a:xfrm>
          <a:prstGeom prst="rect">
            <a:avLst/>
          </a:prstGeom>
          <a:noFill/>
        </p:spPr>
      </p:pic>
      <p:sp>
        <p:nvSpPr>
          <p:cNvPr id="2051" name="Rectangle 3"/>
          <p:cNvSpPr>
            <a:spLocks noChangeArrowheads="1"/>
          </p:cNvSpPr>
          <p:nvPr/>
        </p:nvSpPr>
        <p:spPr bwMode="auto">
          <a:xfrm>
            <a:off x="19050" y="1704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2" name="Picture 4" descr="C:\Users\Toshiba\Pictures\images.jpg"/>
          <p:cNvPicPr>
            <a:picLocks noChangeAspect="1" noChangeArrowheads="1"/>
          </p:cNvPicPr>
          <p:nvPr/>
        </p:nvPicPr>
        <p:blipFill>
          <a:blip r:embed="rId3" cstate="print"/>
          <a:srcRect/>
          <a:stretch>
            <a:fillRect/>
          </a:stretch>
        </p:blipFill>
        <p:spPr bwMode="auto">
          <a:xfrm>
            <a:off x="3275856" y="260648"/>
            <a:ext cx="2943225" cy="1552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anim calcmode="lin" valueType="num">
                                      <p:cBhvr>
                                        <p:cTn id="7" dur="500" fill="hold"/>
                                        <p:tgtEl>
                                          <p:spTgt spid="2049"/>
                                        </p:tgtEl>
                                        <p:attrNameLst>
                                          <p:attrName>ppt_w</p:attrName>
                                        </p:attrNameLst>
                                      </p:cBhvr>
                                      <p:tavLst>
                                        <p:tav tm="0">
                                          <p:val>
                                            <p:strVal val="#ppt_w*0.05"/>
                                          </p:val>
                                        </p:tav>
                                        <p:tav tm="100000">
                                          <p:val>
                                            <p:strVal val="#ppt_w"/>
                                          </p:val>
                                        </p:tav>
                                      </p:tavLst>
                                    </p:anim>
                                    <p:anim calcmode="lin" valueType="num">
                                      <p:cBhvr>
                                        <p:cTn id="8" dur="500" fill="hold"/>
                                        <p:tgtEl>
                                          <p:spTgt spid="2049"/>
                                        </p:tgtEl>
                                        <p:attrNameLst>
                                          <p:attrName>ppt_h</p:attrName>
                                        </p:attrNameLst>
                                      </p:cBhvr>
                                      <p:tavLst>
                                        <p:tav tm="0">
                                          <p:val>
                                            <p:strVal val="#ppt_h"/>
                                          </p:val>
                                        </p:tav>
                                        <p:tav tm="100000">
                                          <p:val>
                                            <p:strVal val="#ppt_h"/>
                                          </p:val>
                                        </p:tav>
                                      </p:tavLst>
                                    </p:anim>
                                    <p:anim calcmode="lin" valueType="num">
                                      <p:cBhvr>
                                        <p:cTn id="9" dur="500" fill="hold"/>
                                        <p:tgtEl>
                                          <p:spTgt spid="2049"/>
                                        </p:tgtEl>
                                        <p:attrNameLst>
                                          <p:attrName>ppt_x</p:attrName>
                                        </p:attrNameLst>
                                      </p:cBhvr>
                                      <p:tavLst>
                                        <p:tav tm="0">
                                          <p:val>
                                            <p:strVal val="#ppt_x-.2"/>
                                          </p:val>
                                        </p:tav>
                                        <p:tav tm="100000">
                                          <p:val>
                                            <p:strVal val="#ppt_x"/>
                                          </p:val>
                                        </p:tav>
                                      </p:tavLst>
                                    </p:anim>
                                    <p:anim calcmode="lin" valueType="num">
                                      <p:cBhvr>
                                        <p:cTn id="10" dur="500" fill="hold"/>
                                        <p:tgtEl>
                                          <p:spTgt spid="2049"/>
                                        </p:tgtEl>
                                        <p:attrNameLst>
                                          <p:attrName>ppt_y</p:attrName>
                                        </p:attrNameLst>
                                      </p:cBhvr>
                                      <p:tavLst>
                                        <p:tav tm="0">
                                          <p:val>
                                            <p:strVal val="#ppt_y"/>
                                          </p:val>
                                        </p:tav>
                                        <p:tav tm="100000">
                                          <p:val>
                                            <p:strVal val="#ppt_y"/>
                                          </p:val>
                                        </p:tav>
                                      </p:tavLst>
                                    </p:anim>
                                    <p:animEffect transition="in" filter="fade">
                                      <p:cBhvr>
                                        <p:cTn id="11" dur="500"/>
                                        <p:tgtEl>
                                          <p:spTgt spid="204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0" nodeType="clickEffect">
                                  <p:stCondLst>
                                    <p:cond delay="0"/>
                                  </p:stCondLst>
                                  <p:childTnLst>
                                    <p:animEffect transition="out" filter="blinds(horizontal)">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0" nodeType="clickEffect">
                                  <p:stCondLst>
                                    <p:cond delay="0"/>
                                  </p:stCondLst>
                                  <p:childTnLst>
                                    <p:animEffect transition="out" filter="blinds(horizontal)">
                                      <p:cBhvr>
                                        <p:cTn id="20" dur="500"/>
                                        <p:tgtEl>
                                          <p:spTgt spid="3">
                                            <p:txEl>
                                              <p:pRg st="1" end="1"/>
                                            </p:txEl>
                                          </p:spTgt>
                                        </p:tgtEl>
                                      </p:cBhvr>
                                    </p:animEffect>
                                    <p:set>
                                      <p:cBhvr>
                                        <p:cTn id="2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0" nodeType="clickEffect">
                                  <p:stCondLst>
                                    <p:cond delay="0"/>
                                  </p:stCondLst>
                                  <p:childTnLst>
                                    <p:animEffect transition="out" filter="blinds(horizontal)">
                                      <p:cBhvr>
                                        <p:cTn id="25" dur="500"/>
                                        <p:tgtEl>
                                          <p:spTgt spid="3">
                                            <p:txEl>
                                              <p:pRg st="2" end="2"/>
                                            </p:txEl>
                                          </p:spTgt>
                                        </p:tgtEl>
                                      </p:cBhvr>
                                    </p:animEffect>
                                    <p:set>
                                      <p:cBhvr>
                                        <p:cTn id="2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3">
                                            <p:bg/>
                                          </p:spTgt>
                                        </p:tgtEl>
                                      </p:cBhvr>
                                    </p:animEffect>
                                    <p:set>
                                      <p:cBhvr>
                                        <p:cTn id="31"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7410" name="Picture 2"/>
          <p:cNvPicPr>
            <a:picLocks noGrp="1" noChangeAspect="1" noChangeArrowheads="1"/>
          </p:cNvPicPr>
          <p:nvPr>
            <p:ph idx="1"/>
          </p:nvPr>
        </p:nvPicPr>
        <p:blipFill>
          <a:blip r:embed="rId2" cstate="print"/>
          <a:srcRect/>
          <a:stretch>
            <a:fillRect/>
          </a:stretch>
        </p:blipFill>
        <p:spPr bwMode="auto">
          <a:xfrm>
            <a:off x="323528" y="0"/>
            <a:ext cx="882047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548680"/>
            <a:ext cx="8229600" cy="1066800"/>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ar-SA" sz="4400" b="1" dirty="0" smtClean="0"/>
              <a:t/>
            </a:r>
            <a:br>
              <a:rPr lang="ar-SA" sz="4400" b="1" dirty="0" smtClean="0"/>
            </a:br>
            <a:r>
              <a:rPr lang="ar-SA"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أنـــــواع الطفـــــــــــايــــــــــات</a:t>
            </a:r>
            <a:r>
              <a:rPr lang="ar-SA" sz="4400" dirty="0" smtClean="0"/>
              <a:t/>
            </a:r>
            <a:br>
              <a:rPr lang="ar-SA" sz="4400" dirty="0" smtClean="0"/>
            </a:br>
            <a:endParaRPr lang="ar-SA" sz="4400" dirty="0"/>
          </a:p>
        </p:txBody>
      </p:sp>
      <p:sp>
        <p:nvSpPr>
          <p:cNvPr id="3" name="عنصر نائب للمحتوى 2"/>
          <p:cNvSpPr>
            <a:spLocks noGrp="1"/>
          </p:cNvSpPr>
          <p:nvPr>
            <p:ph idx="1"/>
          </p:nvPr>
        </p:nvSpPr>
        <p:spPr>
          <a:xfrm>
            <a:off x="0" y="1628800"/>
            <a:ext cx="9144000" cy="5229200"/>
          </a:xfrm>
        </p:spPr>
        <p:style>
          <a:lnRef idx="1">
            <a:schemeClr val="accent6"/>
          </a:lnRef>
          <a:fillRef idx="2">
            <a:schemeClr val="accent6"/>
          </a:fillRef>
          <a:effectRef idx="1">
            <a:schemeClr val="accent6"/>
          </a:effectRef>
          <a:fontRef idx="minor">
            <a:schemeClr val="dk1"/>
          </a:fontRef>
        </p:style>
        <p:txBody>
          <a:bodyPr>
            <a:normAutofit/>
          </a:bodyPr>
          <a:lstStyle/>
          <a:p>
            <a:r>
              <a:rPr lang="ar-SA" sz="39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طفاية </a:t>
            </a:r>
            <a:r>
              <a:rPr lang="ar-SA" sz="39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الماء </a:t>
            </a:r>
            <a:r>
              <a:rPr lang="ar-SA" dirty="0" err="1" smtClean="0"/>
              <a:t>:</a:t>
            </a:r>
            <a:endParaRPr lang="ar-SA" dirty="0" smtClean="0"/>
          </a:p>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وعادة ما تكون أسطوانة الطفاية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كبيرة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،فضية اللون ويملأ ثلثي الأسطوانة بالماء ويستخدم الهواء العادي كغاز للضغط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الداخلي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،وتزود بمقياس للضغط</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يستخدم هذا النوع من الطفايات لإخماد الحرائق من النوع</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ولكنها غير مناسبة بل وخطيرة الاستخدام في مواضع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أخرى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،فيجب تجنب استخدامها في إخماد الحرائق الناجمة عن الالتماس الكهربائي</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(C)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فالماء موصل جيد للكهرباء وسوء الاستخدام هنا سيؤدي إلى صعقات كهربائية مميتة</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وكذلك في الحرائق التي تسببها السوائل القابلة للاشتعال</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لأن الماء سوف يزيد من مساحة منطقة الحريق ولن تتم السيطرة عليه وسيزداد الأمر سوءاً</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dirty="0" smtClean="0"/>
          </a:p>
          <a:p>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1506" name="Picture 2"/>
          <p:cNvPicPr>
            <a:picLocks noGrp="1" noChangeAspect="1" noChangeArrowheads="1"/>
          </p:cNvPicPr>
          <p:nvPr>
            <p:ph idx="1"/>
          </p:nvPr>
        </p:nvPicPr>
        <p:blipFill>
          <a:blip r:embed="rId2" cstate="print"/>
          <a:srcRect/>
          <a:stretch>
            <a:fillRect/>
          </a:stretch>
        </p:blipFill>
        <p:spPr bwMode="auto">
          <a:xfrm>
            <a:off x="0" y="0"/>
            <a:ext cx="889248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76672"/>
            <a:ext cx="9144000" cy="1210816"/>
          </a:xfrm>
        </p:spPr>
        <p:style>
          <a:lnRef idx="1">
            <a:schemeClr val="accent5"/>
          </a:lnRef>
          <a:fillRef idx="2">
            <a:schemeClr val="accent5"/>
          </a:fillRef>
          <a:effectRef idx="1">
            <a:schemeClr val="accent5"/>
          </a:effectRef>
          <a:fontRef idx="minor">
            <a:schemeClr val="dk1"/>
          </a:fontRef>
        </p:style>
        <p:txBody>
          <a:bodyPr/>
          <a:lstStyle/>
          <a:p>
            <a:r>
              <a:rPr lang="ar-SA" b="1" dirty="0" smtClean="0"/>
              <a:t>طفايات ثاني أكسيد الكربون</a:t>
            </a:r>
            <a:endParaRPr lang="ar-SA" dirty="0"/>
          </a:p>
        </p:txBody>
      </p:sp>
      <p:sp>
        <p:nvSpPr>
          <p:cNvPr id="3" name="عنصر نائب للمحتوى 2"/>
          <p:cNvSpPr>
            <a:spLocks noGrp="1"/>
          </p:cNvSpPr>
          <p:nvPr>
            <p:ph idx="1"/>
          </p:nvPr>
        </p:nvSpPr>
        <p:spPr>
          <a:xfrm>
            <a:off x="0" y="1700808"/>
            <a:ext cx="9144000" cy="5157192"/>
          </a:xfrm>
        </p:spPr>
        <p:style>
          <a:lnRef idx="1">
            <a:schemeClr val="accent6"/>
          </a:lnRef>
          <a:fillRef idx="2">
            <a:schemeClr val="accent6"/>
          </a:fillRef>
          <a:effectRef idx="1">
            <a:schemeClr val="accent6"/>
          </a:effectRef>
          <a:fontRef idx="minor">
            <a:schemeClr val="dk1"/>
          </a:fontRef>
        </p:style>
        <p:txBody>
          <a:bodyPr>
            <a:noAutofit/>
          </a:bodyPr>
          <a:lstStyle/>
          <a:p>
            <a:r>
              <a:rPr lang="ar-SA" b="1" dirty="0" smtClean="0">
                <a:solidFill>
                  <a:srgbClr val="C00000"/>
                </a:solidFill>
              </a:rPr>
              <a:t>وهذه الأسطوانة حمراء </a:t>
            </a:r>
            <a:r>
              <a:rPr lang="ar-SA" b="1" dirty="0" err="1" smtClean="0">
                <a:solidFill>
                  <a:srgbClr val="C00000"/>
                </a:solidFill>
              </a:rPr>
              <a:t>اللون </a:t>
            </a:r>
            <a:r>
              <a:rPr lang="ar-SA" b="1" dirty="0" smtClean="0">
                <a:solidFill>
                  <a:srgbClr val="C00000"/>
                </a:solidFill>
              </a:rPr>
              <a:t>،ذات فوهة </a:t>
            </a:r>
            <a:r>
              <a:rPr lang="ar-SA" b="1" dirty="0" err="1" smtClean="0">
                <a:solidFill>
                  <a:srgbClr val="C00000"/>
                </a:solidFill>
              </a:rPr>
              <a:t>كبيرة </a:t>
            </a:r>
            <a:r>
              <a:rPr lang="ar-SA" b="1" dirty="0" smtClean="0">
                <a:solidFill>
                  <a:srgbClr val="C00000"/>
                </a:solidFill>
              </a:rPr>
              <a:t>،غير مزودة بمقياس للضغط، مملوءة بغاز ثاني أكسد الكربون المضغوط في حالته السائلة وعند الاستخدام يندفع خارج الأسطوانة في حاله غازية نتيجة لانخفاض الضغط</a:t>
            </a:r>
            <a:r>
              <a:rPr lang="en-US" b="1" dirty="0" smtClean="0">
                <a:solidFill>
                  <a:srgbClr val="C00000"/>
                </a:solidFill>
              </a:rPr>
              <a:t> .</a:t>
            </a:r>
            <a:br>
              <a:rPr lang="en-US" b="1" dirty="0" smtClean="0">
                <a:solidFill>
                  <a:srgbClr val="C00000"/>
                </a:solidFill>
              </a:rPr>
            </a:br>
            <a:r>
              <a:rPr lang="ar-SA" b="1" dirty="0" smtClean="0">
                <a:solidFill>
                  <a:srgbClr val="C00000"/>
                </a:solidFill>
              </a:rPr>
              <a:t>يعد غاز ثاني أكسيد الكربون غاز </a:t>
            </a:r>
            <a:r>
              <a:rPr lang="ar-SA" b="1" dirty="0" err="1" smtClean="0">
                <a:solidFill>
                  <a:srgbClr val="C00000"/>
                </a:solidFill>
              </a:rPr>
              <a:t>ثقيل </a:t>
            </a:r>
            <a:r>
              <a:rPr lang="ar-SA" b="1" dirty="0" smtClean="0">
                <a:solidFill>
                  <a:srgbClr val="C00000"/>
                </a:solidFill>
              </a:rPr>
              <a:t>،فهو أثقل من الأوكسجين ولذلك فهو يهبط بسرعة على المنطقة المحترقة ليغطيها ويعزل عنها </a:t>
            </a:r>
            <a:r>
              <a:rPr lang="ar-SA" b="1" dirty="0" err="1" smtClean="0">
                <a:solidFill>
                  <a:srgbClr val="C00000"/>
                </a:solidFill>
              </a:rPr>
              <a:t>الأوكسجين </a:t>
            </a:r>
            <a:r>
              <a:rPr lang="ar-SA" b="1" dirty="0" smtClean="0">
                <a:solidFill>
                  <a:srgbClr val="C00000"/>
                </a:solidFill>
              </a:rPr>
              <a:t>،كما يتمتع ببرودة عالية تساعد على انخفاض درجة الحرارة وبالتالي تثبيط عملية الاحتراق</a:t>
            </a:r>
            <a:r>
              <a:rPr lang="en-US" b="1" dirty="0" smtClean="0">
                <a:solidFill>
                  <a:srgbClr val="C00000"/>
                </a:solidFill>
              </a:rPr>
              <a:t>.</a:t>
            </a:r>
            <a:br>
              <a:rPr lang="en-US" b="1" dirty="0" smtClean="0">
                <a:solidFill>
                  <a:srgbClr val="C00000"/>
                </a:solidFill>
              </a:rPr>
            </a:br>
            <a:r>
              <a:rPr lang="ar-SA" b="1" dirty="0" smtClean="0">
                <a:solidFill>
                  <a:srgbClr val="C00000"/>
                </a:solidFill>
              </a:rPr>
              <a:t>ويعتبر هذا النوع من الطفايات الاختيار الأنسب لإخماد الحرائق الناجمة عن المواد السائلة القابلة للاشتعال</a:t>
            </a:r>
            <a:r>
              <a:rPr lang="en-US" b="1" dirty="0" smtClean="0">
                <a:solidFill>
                  <a:srgbClr val="C00000"/>
                </a:solidFill>
              </a:rPr>
              <a:t>(B) </a:t>
            </a:r>
            <a:r>
              <a:rPr lang="ar-SA" b="1" dirty="0" smtClean="0">
                <a:solidFill>
                  <a:srgbClr val="C00000"/>
                </a:solidFill>
              </a:rPr>
              <a:t>والحرائق الناجمة عن الالتماس الكهربائي</a:t>
            </a:r>
            <a:r>
              <a:rPr lang="en-US" b="1" dirty="0" smtClean="0">
                <a:solidFill>
                  <a:srgbClr val="C00000"/>
                </a:solidFill>
              </a:rPr>
              <a:t>(C) </a:t>
            </a:r>
            <a:r>
              <a:rPr lang="ar-SA" b="1" dirty="0" smtClean="0">
                <a:solidFill>
                  <a:srgbClr val="C00000"/>
                </a:solidFill>
              </a:rPr>
              <a:t>ولا يستخدم لإطفاء الحرائق من النوع</a:t>
            </a:r>
            <a:r>
              <a:rPr lang="en-US" b="1" dirty="0" smtClean="0">
                <a:solidFill>
                  <a:srgbClr val="C00000"/>
                </a:solidFill>
              </a:rPr>
              <a:t> (A). </a:t>
            </a:r>
            <a:endParaRPr lang="ar-SA"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0" nodeType="clickEffect">
                                  <p:stCondLst>
                                    <p:cond delay="0"/>
                                  </p:stCondLst>
                                  <p:iterate type="wd">
                                    <p:tmPct val="4000"/>
                                  </p:iterate>
                                  <p:childTnLst>
                                    <p:set>
                                      <p:cBhvr override="childStyle">
                                        <p:cTn id="11"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8434" name="Picture 2"/>
          <p:cNvPicPr>
            <a:picLocks noGrp="1" noChangeAspect="1" noChangeArrowheads="1"/>
          </p:cNvPicPr>
          <p:nvPr>
            <p:ph idx="1"/>
          </p:nvPr>
        </p:nvPicPr>
        <p:blipFill>
          <a:blip r:embed="rId2" cstate="print"/>
          <a:srcRect/>
          <a:stretch>
            <a:fillRect/>
          </a:stretch>
        </p:blipFill>
        <p:spPr bwMode="auto">
          <a:xfrm>
            <a:off x="0" y="0"/>
            <a:ext cx="89644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04664"/>
            <a:ext cx="9144000" cy="1282824"/>
          </a:xfrm>
        </p:spPr>
        <p:style>
          <a:lnRef idx="1">
            <a:schemeClr val="accent6"/>
          </a:lnRef>
          <a:fillRef idx="3">
            <a:schemeClr val="accent6"/>
          </a:fillRef>
          <a:effectRef idx="2">
            <a:schemeClr val="accent6"/>
          </a:effectRef>
          <a:fontRef idx="minor">
            <a:schemeClr val="lt1"/>
          </a:fontRef>
        </p:style>
        <p:txBody>
          <a:bodyPr/>
          <a:lstStyle/>
          <a:p>
            <a:pPr algn="ctr"/>
            <a:r>
              <a:rPr lang="ar-SA" b="1" dirty="0" smtClean="0"/>
              <a:t>طفايات المواد الكيماوية </a:t>
            </a:r>
            <a:endParaRPr lang="ar-SA" b="1" dirty="0"/>
          </a:p>
        </p:txBody>
      </p:sp>
      <p:sp>
        <p:nvSpPr>
          <p:cNvPr id="3" name="عنصر نائب للمحتوى 2"/>
          <p:cNvSpPr>
            <a:spLocks noGrp="1"/>
          </p:cNvSpPr>
          <p:nvPr>
            <p:ph idx="1"/>
          </p:nvPr>
        </p:nvSpPr>
        <p:spPr>
          <a:xfrm>
            <a:off x="0" y="1772816"/>
            <a:ext cx="9144000" cy="508518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وهذه أكثر شيوعا واستخداما وهي ذات أسطوانة حمراء اللون أيضا ولها خرطوم طويل في نهايته فوهة صغيرة، ومزودة بمقياس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للضغط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...تملأ الأسطوانة بمسحوق المادة كيميائية التي قد تكون فوسفات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الأمنيوم</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الأحادي </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،أوثاني كربونات </a:t>
            </a:r>
            <a:r>
              <a:rPr lang="ar-SA"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البوتاسيوم</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أو ثاني كربونات الصوديوم، ويستخدم غاز النيتروجين لضغط الأسطوانة.وتعمل هذه المواد الكيميائية كغطاء تعزل الحريق عن الأوكسجين المحيط وتكبح عملية الاحتراق</a:t>
            </a:r>
            <a:endPar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مناسبة ولكل منها استخدام يتوافق مع نوع المادة المشتعلة والحريق الناجم عنها فمنها</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المستخدم لإخماد حرائق النوع</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(DC)</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المستخدم لإخماد حرائق النوع</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(BC)</a:t>
            </a:r>
            <a:b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r>
              <a:rPr lang="ar-SA"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المستخدم لإخماد حرائق النوع</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(ABC) </a:t>
            </a:r>
          </a:p>
          <a:p>
            <a:endParaRPr lang="ar-SA"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6386" name="Picture 2"/>
          <p:cNvPicPr>
            <a:picLocks noGrp="1" noChangeAspect="1" noChangeArrowheads="1"/>
          </p:cNvPicPr>
          <p:nvPr>
            <p:ph idx="1"/>
          </p:nvPr>
        </p:nvPicPr>
        <p:blipFill>
          <a:blip r:embed="rId2" cstate="print"/>
          <a:stretch>
            <a:fillRect/>
          </a:stretch>
        </p:blipFill>
        <p:spPr bwMode="auto">
          <a:xfrm>
            <a:off x="0" y="332656"/>
            <a:ext cx="9144000"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107504" y="548680"/>
            <a:ext cx="9036496" cy="6309320"/>
          </a:xfrm>
        </p:spPr>
        <p:style>
          <a:lnRef idx="1">
            <a:schemeClr val="accent3"/>
          </a:lnRef>
          <a:fillRef idx="2">
            <a:schemeClr val="accent3"/>
          </a:fillRef>
          <a:effectRef idx="1">
            <a:schemeClr val="accent3"/>
          </a:effectRef>
          <a:fontRef idx="minor">
            <a:schemeClr val="dk1"/>
          </a:fontRef>
        </p:style>
        <p:txBody>
          <a:bodyPr>
            <a:normAutofit/>
          </a:bodyPr>
          <a:lstStyle/>
          <a:p>
            <a:pPr algn="ctr"/>
            <a:endParaRPr lang="ar-SA" sz="6600" b="1" dirty="0" smtClean="0"/>
          </a:p>
          <a:p>
            <a:pPr algn="ctr"/>
            <a:endParaRPr lang="ar-SA" sz="6600" b="1" dirty="0"/>
          </a:p>
          <a:p>
            <a:pPr algn="ctr"/>
            <a:r>
              <a:rPr lang="ar-SA"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اذكرى انواع الطفايات</a:t>
            </a:r>
            <a:endParaRPr lang="ar-SA"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946315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20688"/>
            <a:ext cx="9144000" cy="10668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SA" b="1" u="sng" dirty="0" smtClean="0"/>
              <a:t>الأخطاء الشائعة عند مكافحة الحريق باستخدام طفايات الحريق </a:t>
            </a:r>
            <a:r>
              <a:rPr lang="ar-SA" b="1" u="sng" dirty="0" err="1" smtClean="0"/>
              <a:t>اليدوية:</a:t>
            </a:r>
            <a:endParaRPr lang="ar-SA" dirty="0"/>
          </a:p>
        </p:txBody>
      </p:sp>
      <p:sp>
        <p:nvSpPr>
          <p:cNvPr id="3" name="عنصر نائب للمحتوى 2"/>
          <p:cNvSpPr>
            <a:spLocks noGrp="1"/>
          </p:cNvSpPr>
          <p:nvPr>
            <p:ph idx="1"/>
          </p:nvPr>
        </p:nvSpPr>
        <p:spPr>
          <a:xfrm>
            <a:off x="0" y="1700808"/>
            <a:ext cx="9144000" cy="5157192"/>
          </a:xfrm>
        </p:spPr>
        <p:style>
          <a:lnRef idx="1">
            <a:schemeClr val="accent4"/>
          </a:lnRef>
          <a:fillRef idx="2">
            <a:schemeClr val="accent4"/>
          </a:fillRef>
          <a:effectRef idx="1">
            <a:schemeClr val="accent4"/>
          </a:effectRef>
          <a:fontRef idx="minor">
            <a:schemeClr val="dk1"/>
          </a:fontRef>
        </p:style>
        <p:txBody>
          <a:bodyPr/>
          <a:lstStyle/>
          <a:p>
            <a:r>
              <a:rPr lang="ar-SA" sz="3600" b="1" dirty="0" smtClean="0"/>
              <a:t/>
            </a:r>
            <a:br>
              <a:rPr lang="ar-SA" sz="3600" b="1" dirty="0" smtClean="0"/>
            </a:br>
            <a:r>
              <a:rPr lang="ar-SA" sz="3600" b="1" dirty="0" smtClean="0"/>
              <a:t>1- مكافحة الحريق عكس تيار الهواء، يقلل من كفاءة </a:t>
            </a:r>
            <a:r>
              <a:rPr lang="ar-SA" sz="3600" b="1" dirty="0" err="1" smtClean="0"/>
              <a:t>المطفية</a:t>
            </a:r>
            <a:r>
              <a:rPr lang="ar-SA" sz="3600" b="1" dirty="0" smtClean="0"/>
              <a:t> ويعرض حاملها للحرارة والدخان ومادة </a:t>
            </a:r>
            <a:r>
              <a:rPr lang="ar-SA" sz="3600" b="1" dirty="0" err="1" smtClean="0"/>
              <a:t>الإطفاء.</a:t>
            </a:r>
            <a:r>
              <a:rPr lang="ar-SA" sz="3600" b="1" dirty="0" smtClean="0"/>
              <a:t/>
            </a:r>
            <a:br>
              <a:rPr lang="ar-SA" sz="3600" b="1" dirty="0" smtClean="0"/>
            </a:br>
            <a:r>
              <a:rPr lang="ar-SA" sz="3600" b="1" dirty="0" smtClean="0"/>
              <a:t>2- عدم توجيه المقذوف إلى قاعدة </a:t>
            </a:r>
            <a:r>
              <a:rPr lang="ar-SA" sz="3600" b="1" dirty="0" err="1" smtClean="0"/>
              <a:t>اللهب.</a:t>
            </a:r>
            <a:r>
              <a:rPr lang="ar-SA" sz="3600" b="1" dirty="0" smtClean="0"/>
              <a:t/>
            </a:r>
            <a:br>
              <a:rPr lang="ar-SA" sz="3600" b="1" dirty="0" smtClean="0"/>
            </a:br>
            <a:r>
              <a:rPr lang="ar-SA" sz="3600" b="1" dirty="0" smtClean="0"/>
              <a:t>3- البدء بقذف المادة </a:t>
            </a:r>
            <a:r>
              <a:rPr lang="ar-SA" sz="3600" b="1" dirty="0" err="1" smtClean="0"/>
              <a:t>الإطفائية</a:t>
            </a:r>
            <a:r>
              <a:rPr lang="ar-SA" sz="3600" b="1" dirty="0" smtClean="0"/>
              <a:t> قبل الاقتراب إلى مسافة </a:t>
            </a:r>
            <a:r>
              <a:rPr lang="ar-SA" sz="3600" b="1" dirty="0" err="1" smtClean="0"/>
              <a:t>مؤثرة.</a:t>
            </a:r>
            <a:r>
              <a:rPr lang="ar-SA" sz="3600" b="1" dirty="0" smtClean="0"/>
              <a:t/>
            </a:r>
            <a:br>
              <a:rPr lang="ar-SA" sz="3600" b="1" dirty="0" smtClean="0"/>
            </a:br>
            <a:r>
              <a:rPr lang="ar-SA" sz="3600" b="1" dirty="0" smtClean="0"/>
              <a:t>4- عدم التأكد من إخماد الحريق فيعاود الاشتعال.</a:t>
            </a:r>
            <a:endParaRPr lang="en-US" sz="3600" b="1" dirty="0" smtClean="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620688"/>
            <a:ext cx="9144000" cy="10668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a:r>
              <a:rPr lang="ar-SA" b="1" dirty="0" smtClean="0"/>
              <a:t/>
            </a:r>
            <a:br>
              <a:rPr lang="ar-SA" b="1" dirty="0" smtClean="0"/>
            </a:br>
            <a:r>
              <a:rPr lang="ar-KW"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ق</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ــــــــــــ</a:t>
            </a:r>
            <a:r>
              <a:rPr lang="ar-KW"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واعد</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ar-KW"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السلام</a:t>
            </a:r>
            <a:r>
              <a:rPr lang="ar-SA"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ـــــــــــــــ</a:t>
            </a:r>
            <a:r>
              <a:rPr lang="ar-KW"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ة</a:t>
            </a:r>
            <a:r>
              <a:rPr lang="ar-KW"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ar-SA" dirty="0"/>
          </a:p>
        </p:txBody>
      </p:sp>
      <p:sp>
        <p:nvSpPr>
          <p:cNvPr id="3" name="عنصر نائب للمحتوى 2"/>
          <p:cNvSpPr>
            <a:spLocks noGrp="1"/>
          </p:cNvSpPr>
          <p:nvPr>
            <p:ph idx="1"/>
          </p:nvPr>
        </p:nvSpPr>
        <p:spPr>
          <a:xfrm>
            <a:off x="0" y="1700808"/>
            <a:ext cx="9144000" cy="5157192"/>
          </a:xfrm>
        </p:spPr>
        <p:style>
          <a:lnRef idx="1">
            <a:schemeClr val="accent2"/>
          </a:lnRef>
          <a:fillRef idx="2">
            <a:schemeClr val="accent2"/>
          </a:fillRef>
          <a:effectRef idx="1">
            <a:schemeClr val="accent2"/>
          </a:effectRef>
          <a:fontRef idx="minor">
            <a:schemeClr val="dk1"/>
          </a:fontRef>
        </p:style>
        <p:txBody>
          <a:bodyPr>
            <a:normAutofit/>
          </a:bodyPr>
          <a:lstStyle/>
          <a:p>
            <a:r>
              <a:rPr lang="ar-SA" b="1" dirty="0" smtClean="0">
                <a:solidFill>
                  <a:schemeClr val="accent4">
                    <a:lumMod val="50000"/>
                  </a:schemeClr>
                </a:solidFill>
              </a:rPr>
              <a:t>لا تواجه الحريق إذا كنت غير مزود بالأجهزة الكافية.</a:t>
            </a:r>
            <a:endParaRPr lang="en-US" b="1" dirty="0" smtClean="0">
              <a:solidFill>
                <a:schemeClr val="accent4">
                  <a:lumMod val="50000"/>
                </a:schemeClr>
              </a:solidFill>
            </a:endParaRPr>
          </a:p>
          <a:p>
            <a:r>
              <a:rPr lang="ar-SA" b="1" dirty="0" smtClean="0">
                <a:solidFill>
                  <a:schemeClr val="accent4">
                    <a:lumMod val="50000"/>
                  </a:schemeClr>
                </a:solidFill>
              </a:rPr>
              <a:t>عرف نوع المادة المشتعلة المسببة في الحريق وتأكد من استخدامك للطفاية المناسبة.</a:t>
            </a:r>
            <a:endParaRPr lang="en-US" b="1" dirty="0" smtClean="0">
              <a:solidFill>
                <a:schemeClr val="accent4">
                  <a:lumMod val="50000"/>
                </a:schemeClr>
              </a:solidFill>
            </a:endParaRPr>
          </a:p>
          <a:p>
            <a:r>
              <a:rPr lang="ar-SA" b="1" dirty="0" smtClean="0">
                <a:solidFill>
                  <a:schemeClr val="accent4">
                    <a:lumMod val="50000"/>
                  </a:schemeClr>
                </a:solidFill>
              </a:rPr>
              <a:t>احرص على وضع الطفاية المناسبة في المكان المناسب</a:t>
            </a:r>
            <a:endParaRPr lang="en-US" b="1" dirty="0" smtClean="0">
              <a:solidFill>
                <a:schemeClr val="accent4">
                  <a:lumMod val="50000"/>
                </a:schemeClr>
              </a:solidFill>
            </a:endParaRPr>
          </a:p>
          <a:p>
            <a:r>
              <a:rPr lang="ar-SA" b="1" dirty="0" smtClean="0">
                <a:solidFill>
                  <a:schemeClr val="accent4">
                    <a:lumMod val="50000"/>
                  </a:schemeClr>
                </a:solidFill>
              </a:rPr>
              <a:t>تفحص طفاية الحريق من فترة وأخرى وتأكد من وجود مفتاح الأمان المثبت في المقبض</a:t>
            </a:r>
            <a:endParaRPr lang="en-US" b="1" dirty="0" smtClean="0">
              <a:solidFill>
                <a:schemeClr val="accent4">
                  <a:lumMod val="50000"/>
                </a:schemeClr>
              </a:solidFill>
            </a:endParaRPr>
          </a:p>
          <a:p>
            <a:r>
              <a:rPr lang="ar-SA" b="1" dirty="0" smtClean="0">
                <a:solidFill>
                  <a:schemeClr val="accent4">
                    <a:lumMod val="50000"/>
                  </a:schemeClr>
                </a:solidFill>
              </a:rPr>
              <a:t>لاحظ حركة المؤشر في مقياس الضغط وتأكد من صلاحية استخدام الطفاية</a:t>
            </a:r>
            <a:endParaRPr lang="en-US" b="1" dirty="0" smtClean="0">
              <a:solidFill>
                <a:schemeClr val="accent4">
                  <a:lumMod val="50000"/>
                </a:schemeClr>
              </a:solidFill>
            </a:endParaRPr>
          </a:p>
          <a:p>
            <a:r>
              <a:rPr lang="ar-SA" b="1" dirty="0" smtClean="0">
                <a:solidFill>
                  <a:schemeClr val="accent4">
                    <a:lumMod val="50000"/>
                  </a:schemeClr>
                </a:solidFill>
              </a:rPr>
              <a:t>كن على بعد ثمانية أقدام على الأقل عندما تقوم بإطفاء الحريق</a:t>
            </a:r>
            <a:endParaRPr lang="en-US" b="1" dirty="0" smtClean="0">
              <a:solidFill>
                <a:schemeClr val="accent4">
                  <a:lumMod val="50000"/>
                </a:schemeClr>
              </a:solidFill>
            </a:endParaRPr>
          </a:p>
          <a:p>
            <a:r>
              <a:rPr lang="ar-SA" b="1" dirty="0" smtClean="0">
                <a:solidFill>
                  <a:schemeClr val="accent4">
                    <a:lumMod val="50000"/>
                  </a:schemeClr>
                </a:solidFill>
              </a:rPr>
              <a:t>تأكد من أنك تتقن استخدام الطفاية وتدرب </a:t>
            </a:r>
            <a:r>
              <a:rPr lang="ar-SA" b="1" dirty="0" err="1" smtClean="0">
                <a:solidFill>
                  <a:schemeClr val="accent4">
                    <a:lumMod val="50000"/>
                  </a:schemeClr>
                </a:solidFill>
              </a:rPr>
              <a:t>عليها .</a:t>
            </a:r>
            <a:r>
              <a:rPr lang="ar-SA" b="1" dirty="0" smtClean="0">
                <a:solidFill>
                  <a:schemeClr val="accent4">
                    <a:lumMod val="50000"/>
                  </a:schemeClr>
                </a:solidFill>
              </a:rPr>
              <a:t> </a:t>
            </a:r>
            <a:endParaRPr lang="en-US" b="1" dirty="0" smtClean="0">
              <a:solidFill>
                <a:schemeClr val="accent4">
                  <a:lumMod val="50000"/>
                </a:schemeClr>
              </a:solidFill>
            </a:endParaRPr>
          </a:p>
          <a:p>
            <a:endParaRPr lang="ar-SA"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ContentPlaceHolder1_Image111" descr="http://kfuapps02.kfu.edu.sa/safety_App/images/TafayatHareq.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188641"/>
            <a:ext cx="9144000" cy="3384376"/>
          </a:xfrm>
          <a:prstGeom prst="rect">
            <a:avLst/>
          </a:prstGeom>
          <a:noFill/>
          <a:ln>
            <a:noFill/>
          </a:ln>
        </p:spPr>
      </p:pic>
      <p:sp>
        <p:nvSpPr>
          <p:cNvPr id="5" name="مستطيل 4"/>
          <p:cNvSpPr/>
          <p:nvPr/>
        </p:nvSpPr>
        <p:spPr>
          <a:xfrm>
            <a:off x="0" y="3573016"/>
            <a:ext cx="9144000" cy="578619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ar-SA" sz="2800" b="1" dirty="0" smtClean="0"/>
              <a:t>لا شك أن وجود طفاية الحريق بالمنزل أو المكتب أو السيارة هو أمر في غاية الأهمية حتى لو ظلت الطفاية قابعة على الجدران يعف عليها الزمان بدون استخدام لسنوات عديدة فقد يأتي الوقت أو اللحظة التي تصبح فيها طفاية الحريق بمثابة طوق النجاة والدرع الواقي لمكافحة الحريق أو لإنقاذ حياة إنسان، ولكي ندرك أهمية طفاية الحريق وطريقة عملها لابد أن نتناول أولا الحرائق وأسبابها وعناصرها الأساسية ثم نعرج على الفكرة التي تعتمد عليها طفاية الحريق والمواد المستخدمة لإخماد الحرائق بأنواعها المختلفة</a:t>
            </a:r>
          </a:p>
          <a:p>
            <a:endParaRPr lang="ar-SA" sz="2800" dirty="0" smtClean="0"/>
          </a:p>
          <a:p>
            <a:endParaRPr lang="ar-SA" sz="2800" dirty="0" smtClean="0"/>
          </a:p>
          <a:p>
            <a:endParaRPr lang="ar-SA" sz="2800" dirty="0" smtClean="0"/>
          </a:p>
          <a:p>
            <a:endParaRPr lang="ar-SA" dirty="0" smtClean="0"/>
          </a:p>
          <a:p>
            <a:endParaRPr lang="ar-SA" dirty="0" smtClean="0"/>
          </a:p>
          <a:p>
            <a:endParaRPr lang="ar-SA" dirty="0" smtClean="0"/>
          </a:p>
          <a:p>
            <a:endParaRPr lang="ar-SA" dirty="0" smtClean="0"/>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9458" name="Picture 2"/>
          <p:cNvPicPr>
            <a:picLocks noGrp="1" noChangeAspect="1" noChangeArrowheads="1"/>
          </p:cNvPicPr>
          <p:nvPr>
            <p:ph idx="1"/>
          </p:nvPr>
        </p:nvPicPr>
        <p:blipFill>
          <a:blip r:embed="rId2" cstate="print"/>
          <a:srcRect/>
          <a:stretch>
            <a:fillRect/>
          </a:stretch>
        </p:blipFill>
        <p:spPr bwMode="auto">
          <a:xfrm>
            <a:off x="0" y="0"/>
            <a:ext cx="9144000" cy="666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التعليمات</a:t>
            </a:r>
            <a:endParaRPr lang="ar-SA" dirty="0"/>
          </a:p>
        </p:txBody>
      </p:sp>
      <p:graphicFrame>
        <p:nvGraphicFramePr>
          <p:cNvPr id="5" name="عنصر نائب للمحتوى 4"/>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8B359BC7-8ACD-4D04-85B8-0E51A3FB6DB2}"/>
                                            </p:graphicEl>
                                          </p:spTgt>
                                        </p:tgtEl>
                                        <p:attrNameLst>
                                          <p:attrName>style.visibility</p:attrName>
                                        </p:attrNameLst>
                                      </p:cBhvr>
                                      <p:to>
                                        <p:strVal val="visible"/>
                                      </p:to>
                                    </p:set>
                                    <p:anim calcmode="lin" valueType="num">
                                      <p:cBhvr additive="base">
                                        <p:cTn id="7" dur="500" fill="hold"/>
                                        <p:tgtEl>
                                          <p:spTgt spid="5">
                                            <p:graphicEl>
                                              <a:dgm id="{8B359BC7-8ACD-4D04-85B8-0E51A3FB6DB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8B359BC7-8ACD-4D04-85B8-0E51A3FB6DB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57AB4B95-C770-4412-A993-88A8E7E872DF}"/>
                                            </p:graphicEl>
                                          </p:spTgt>
                                        </p:tgtEl>
                                        <p:attrNameLst>
                                          <p:attrName>style.visibility</p:attrName>
                                        </p:attrNameLst>
                                      </p:cBhvr>
                                      <p:to>
                                        <p:strVal val="visible"/>
                                      </p:to>
                                    </p:set>
                                    <p:anim calcmode="lin" valueType="num">
                                      <p:cBhvr additive="base">
                                        <p:cTn id="13" dur="500" fill="hold"/>
                                        <p:tgtEl>
                                          <p:spTgt spid="5">
                                            <p:graphicEl>
                                              <a:dgm id="{57AB4B95-C770-4412-A993-88A8E7E872D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57AB4B95-C770-4412-A993-88A8E7E872D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821C9272-96E0-4386-87FF-4FA4E90E912A}"/>
                                            </p:graphicEl>
                                          </p:spTgt>
                                        </p:tgtEl>
                                        <p:attrNameLst>
                                          <p:attrName>style.visibility</p:attrName>
                                        </p:attrNameLst>
                                      </p:cBhvr>
                                      <p:to>
                                        <p:strVal val="visible"/>
                                      </p:to>
                                    </p:set>
                                    <p:anim calcmode="lin" valueType="num">
                                      <p:cBhvr additive="base">
                                        <p:cTn id="19" dur="500" fill="hold"/>
                                        <p:tgtEl>
                                          <p:spTgt spid="5">
                                            <p:graphicEl>
                                              <a:dgm id="{821C9272-96E0-4386-87FF-4FA4E90E912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821C9272-96E0-4386-87FF-4FA4E90E912A}"/>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4B7F643C-2807-4B17-92D8-C2D78B6F1C9B}"/>
                                            </p:graphicEl>
                                          </p:spTgt>
                                        </p:tgtEl>
                                        <p:attrNameLst>
                                          <p:attrName>style.visibility</p:attrName>
                                        </p:attrNameLst>
                                      </p:cBhvr>
                                      <p:to>
                                        <p:strVal val="visible"/>
                                      </p:to>
                                    </p:set>
                                    <p:anim calcmode="lin" valueType="num">
                                      <p:cBhvr additive="base">
                                        <p:cTn id="25" dur="500" fill="hold"/>
                                        <p:tgtEl>
                                          <p:spTgt spid="5">
                                            <p:graphicEl>
                                              <a:dgm id="{4B7F643C-2807-4B17-92D8-C2D78B6F1C9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4B7F643C-2807-4B17-92D8-C2D78B6F1C9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65D717DB-6459-43C7-A381-174CB99AED23}"/>
                                            </p:graphicEl>
                                          </p:spTgt>
                                        </p:tgtEl>
                                        <p:attrNameLst>
                                          <p:attrName>style.visibility</p:attrName>
                                        </p:attrNameLst>
                                      </p:cBhvr>
                                      <p:to>
                                        <p:strVal val="visible"/>
                                      </p:to>
                                    </p:set>
                                    <p:anim calcmode="lin" valueType="num">
                                      <p:cBhvr additive="base">
                                        <p:cTn id="31" dur="500" fill="hold"/>
                                        <p:tgtEl>
                                          <p:spTgt spid="5">
                                            <p:graphicEl>
                                              <a:dgm id="{65D717DB-6459-43C7-A381-174CB99AED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65D717DB-6459-43C7-A381-174CB99AED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B4BA238C-C038-4628-9B10-B4180443E358}"/>
                                            </p:graphicEl>
                                          </p:spTgt>
                                        </p:tgtEl>
                                        <p:attrNameLst>
                                          <p:attrName>style.visibility</p:attrName>
                                        </p:attrNameLst>
                                      </p:cBhvr>
                                      <p:to>
                                        <p:strVal val="visible"/>
                                      </p:to>
                                    </p:set>
                                    <p:anim calcmode="lin" valueType="num">
                                      <p:cBhvr additive="base">
                                        <p:cTn id="37" dur="500" fill="hold"/>
                                        <p:tgtEl>
                                          <p:spTgt spid="5">
                                            <p:graphicEl>
                                              <a:dgm id="{B4BA238C-C038-4628-9B10-B4180443E35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B4BA238C-C038-4628-9B10-B4180443E35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620688"/>
            <a:ext cx="9144000" cy="6237312"/>
          </a:xfrm>
        </p:spPr>
        <p:style>
          <a:lnRef idx="1">
            <a:schemeClr val="accent4"/>
          </a:lnRef>
          <a:fillRef idx="2">
            <a:schemeClr val="accent4"/>
          </a:fillRef>
          <a:effectRef idx="1">
            <a:schemeClr val="accent4"/>
          </a:effectRef>
          <a:fontRef idx="minor">
            <a:schemeClr val="dk1"/>
          </a:fontRef>
        </p:style>
        <p:txBody>
          <a:bodyPr>
            <a:normAutofit/>
          </a:bodyPr>
          <a:lstStyle/>
          <a:p>
            <a:endParaRPr lang="ar-SA" sz="5400" dirty="0" smtClean="0"/>
          </a:p>
          <a:p>
            <a:endParaRPr lang="ar-SA" sz="5400" dirty="0"/>
          </a:p>
          <a:p>
            <a:endParaRPr lang="ar-SA" sz="5400" dirty="0" smtClean="0"/>
          </a:p>
          <a:p>
            <a:r>
              <a:rPr lang="ar-SA"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ماهى</a:t>
            </a:r>
            <a:r>
              <a:rPr lang="ar-S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خطواتك عندما يقع الحريق</a:t>
            </a:r>
            <a:endParaRPr lang="ar-SA"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969569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مواصفات استخدام الطفاية</a:t>
            </a:r>
            <a:endParaRPr lang="ar-SA" dirty="0"/>
          </a:p>
        </p:txBody>
      </p:sp>
      <p:graphicFrame>
        <p:nvGraphicFramePr>
          <p:cNvPr id="4" name="عنصر نائب للمحتوى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dgm id="{ABEB2836-BADE-4F4E-8113-A7E4DF6CC880}"/>
                                            </p:graphicEl>
                                          </p:spTgt>
                                        </p:tgtEl>
                                        <p:attrNameLst>
                                          <p:attrName>style.visibility</p:attrName>
                                        </p:attrNameLst>
                                      </p:cBhvr>
                                      <p:to>
                                        <p:strVal val="visible"/>
                                      </p:to>
                                    </p:set>
                                    <p:animEffect transition="in" filter="box(in)">
                                      <p:cBhvr>
                                        <p:cTn id="7" dur="500"/>
                                        <p:tgtEl>
                                          <p:spTgt spid="4">
                                            <p:graphicEl>
                                              <a:dgm id="{ABEB2836-BADE-4F4E-8113-A7E4DF6CC88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dgm id="{479DA423-12D0-4AC1-8730-08BBE8103713}"/>
                                            </p:graphicEl>
                                          </p:spTgt>
                                        </p:tgtEl>
                                        <p:attrNameLst>
                                          <p:attrName>style.visibility</p:attrName>
                                        </p:attrNameLst>
                                      </p:cBhvr>
                                      <p:to>
                                        <p:strVal val="visible"/>
                                      </p:to>
                                    </p:set>
                                    <p:animEffect transition="in" filter="box(in)">
                                      <p:cBhvr>
                                        <p:cTn id="12" dur="500"/>
                                        <p:tgtEl>
                                          <p:spTgt spid="4">
                                            <p:graphicEl>
                                              <a:dgm id="{479DA423-12D0-4AC1-8730-08BBE810371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graphicEl>
                                              <a:dgm id="{EDB90C8A-BEA5-4395-81FC-962380217844}"/>
                                            </p:graphicEl>
                                          </p:spTgt>
                                        </p:tgtEl>
                                        <p:attrNameLst>
                                          <p:attrName>style.visibility</p:attrName>
                                        </p:attrNameLst>
                                      </p:cBhvr>
                                      <p:to>
                                        <p:strVal val="visible"/>
                                      </p:to>
                                    </p:set>
                                    <p:animEffect transition="in" filter="box(in)">
                                      <p:cBhvr>
                                        <p:cTn id="17" dur="500"/>
                                        <p:tgtEl>
                                          <p:spTgt spid="4">
                                            <p:graphicEl>
                                              <a:dgm id="{EDB90C8A-BEA5-4395-81FC-96238021784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graphicEl>
                                              <a:dgm id="{6A0BBA5E-4020-44A6-B92F-91F026A5C436}"/>
                                            </p:graphicEl>
                                          </p:spTgt>
                                        </p:tgtEl>
                                        <p:attrNameLst>
                                          <p:attrName>style.visibility</p:attrName>
                                        </p:attrNameLst>
                                      </p:cBhvr>
                                      <p:to>
                                        <p:strVal val="visible"/>
                                      </p:to>
                                    </p:set>
                                    <p:animEffect transition="in" filter="box(in)">
                                      <p:cBhvr>
                                        <p:cTn id="22" dur="500"/>
                                        <p:tgtEl>
                                          <p:spTgt spid="4">
                                            <p:graphicEl>
                                              <a:dgm id="{6A0BBA5E-4020-44A6-B92F-91F026A5C4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48680"/>
            <a:ext cx="9144000" cy="166112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ar-SA" sz="4400" b="1" dirty="0" smtClean="0"/>
              <a:t>هل هناك مواصفات لطفاية </a:t>
            </a:r>
            <a:r>
              <a:rPr lang="ar-SA" sz="4400" b="1" dirty="0" err="1" smtClean="0"/>
              <a:t>الحريق؟</a:t>
            </a:r>
            <a:endParaRPr lang="ar-SA" sz="4400" b="1" dirty="0"/>
          </a:p>
        </p:txBody>
      </p:sp>
      <p:graphicFrame>
        <p:nvGraphicFramePr>
          <p:cNvPr id="4" name="عنصر نائب للمحتوى 3"/>
          <p:cNvGraphicFramePr>
            <a:graphicFrameLocks noGrp="1"/>
          </p:cNvGraphicFramePr>
          <p:nvPr>
            <p:ph idx="1"/>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AF8B7333-5FFA-494A-9823-64D5EBE7AB4B}"/>
                                            </p:graphicEl>
                                          </p:spTgt>
                                        </p:tgtEl>
                                        <p:attrNameLst>
                                          <p:attrName>style.visibility</p:attrName>
                                        </p:attrNameLst>
                                      </p:cBhvr>
                                      <p:to>
                                        <p:strVal val="visible"/>
                                      </p:to>
                                    </p:set>
                                    <p:animEffect transition="in" filter="dissolve">
                                      <p:cBhvr>
                                        <p:cTn id="7" dur="500"/>
                                        <p:tgtEl>
                                          <p:spTgt spid="4">
                                            <p:graphicEl>
                                              <a:dgm id="{AF8B7333-5FFA-494A-9823-64D5EBE7AB4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0F8CDEDE-0ADB-4847-A70D-A11C1E0C7ED8}"/>
                                            </p:graphicEl>
                                          </p:spTgt>
                                        </p:tgtEl>
                                        <p:attrNameLst>
                                          <p:attrName>style.visibility</p:attrName>
                                        </p:attrNameLst>
                                      </p:cBhvr>
                                      <p:to>
                                        <p:strVal val="visible"/>
                                      </p:to>
                                    </p:set>
                                    <p:animEffect transition="in" filter="dissolve">
                                      <p:cBhvr>
                                        <p:cTn id="12" dur="500"/>
                                        <p:tgtEl>
                                          <p:spTgt spid="4">
                                            <p:graphicEl>
                                              <a:dgm id="{0F8CDEDE-0ADB-4847-A70D-A11C1E0C7E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984629FD-5706-433A-AE64-DF74AC067BAB}"/>
                                            </p:graphicEl>
                                          </p:spTgt>
                                        </p:tgtEl>
                                        <p:attrNameLst>
                                          <p:attrName>style.visibility</p:attrName>
                                        </p:attrNameLst>
                                      </p:cBhvr>
                                      <p:to>
                                        <p:strVal val="visible"/>
                                      </p:to>
                                    </p:set>
                                    <p:animEffect transition="in" filter="dissolve">
                                      <p:cBhvr>
                                        <p:cTn id="17" dur="500"/>
                                        <p:tgtEl>
                                          <p:spTgt spid="4">
                                            <p:graphicEl>
                                              <a:dgm id="{984629FD-5706-433A-AE64-DF74AC067BAB}"/>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A52741F4-C04B-4F4E-910B-359BF34CDC53}"/>
                                            </p:graphicEl>
                                          </p:spTgt>
                                        </p:tgtEl>
                                        <p:attrNameLst>
                                          <p:attrName>style.visibility</p:attrName>
                                        </p:attrNameLst>
                                      </p:cBhvr>
                                      <p:to>
                                        <p:strVal val="visible"/>
                                      </p:to>
                                    </p:set>
                                    <p:animEffect transition="in" filter="dissolve">
                                      <p:cBhvr>
                                        <p:cTn id="22" dur="500"/>
                                        <p:tgtEl>
                                          <p:spTgt spid="4">
                                            <p:graphicEl>
                                              <a:dgm id="{A52741F4-C04B-4F4E-910B-359BF34CDC5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9919167B-0E2B-4129-85BD-789BCCFD9FD8}"/>
                                            </p:graphicEl>
                                          </p:spTgt>
                                        </p:tgtEl>
                                        <p:attrNameLst>
                                          <p:attrName>style.visibility</p:attrName>
                                        </p:attrNameLst>
                                      </p:cBhvr>
                                      <p:to>
                                        <p:strVal val="visible"/>
                                      </p:to>
                                    </p:set>
                                    <p:animEffect transition="in" filter="dissolve">
                                      <p:cBhvr>
                                        <p:cTn id="27" dur="500"/>
                                        <p:tgtEl>
                                          <p:spTgt spid="4">
                                            <p:graphicEl>
                                              <a:dgm id="{9919167B-0E2B-4129-85BD-789BCCFD9F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548680"/>
            <a:ext cx="9144000" cy="6309320"/>
          </a:xfrm>
        </p:spPr>
        <p:style>
          <a:lnRef idx="1">
            <a:schemeClr val="accent6"/>
          </a:lnRef>
          <a:fillRef idx="2">
            <a:schemeClr val="accent6"/>
          </a:fillRef>
          <a:effectRef idx="1">
            <a:schemeClr val="accent6"/>
          </a:effectRef>
          <a:fontRef idx="minor">
            <a:schemeClr val="dk1"/>
          </a:fontRef>
        </p:style>
        <p:txBody>
          <a:bodyPr>
            <a:normAutofit/>
          </a:bodyPr>
          <a:lstStyle/>
          <a:p>
            <a:endParaRPr lang="ar-SA" sz="7200" b="1" dirty="0" smtClean="0"/>
          </a:p>
          <a:p>
            <a:r>
              <a:rPr lang="ar-SA" sz="7200" b="1" dirty="0" smtClean="0">
                <a:ln w="19050">
                  <a:solidFill>
                    <a:sysClr val="windowText" lastClr="000000"/>
                  </a:solidFill>
                  <a:prstDash val="solid"/>
                </a:ln>
                <a:blipFill>
                  <a:blip r:embed="rId2"/>
                  <a:tile tx="0" ty="0" sx="100000" sy="100000" flip="none" algn="tl"/>
                </a:blipFill>
                <a:effectLst>
                  <a:outerShdw blurRad="50000" dist="50800" dir="7500000" algn="tl">
                    <a:srgbClr val="000000">
                      <a:shade val="5000"/>
                      <a:alpha val="35000"/>
                    </a:srgbClr>
                  </a:outerShdw>
                </a:effectLst>
              </a:rPr>
              <a:t>اشكــركم لحــسن انتباهكــم </a:t>
            </a:r>
          </a:p>
          <a:p>
            <a:r>
              <a:rPr lang="ar-SA" sz="7200" b="1" dirty="0" smtClean="0">
                <a:ln w="19050">
                  <a:solidFill>
                    <a:sysClr val="windowText" lastClr="000000"/>
                  </a:solidFill>
                  <a:prstDash val="solid"/>
                </a:ln>
                <a:blipFill>
                  <a:blip r:embed="rId2"/>
                  <a:tile tx="0" ty="0" sx="100000" sy="100000" flip="none" algn="tl"/>
                </a:blipFill>
                <a:effectLst>
                  <a:outerShdw blurRad="50000" dist="50800" dir="7500000" algn="tl">
                    <a:srgbClr val="000000">
                      <a:shade val="5000"/>
                      <a:alpha val="35000"/>
                    </a:srgbClr>
                  </a:outerShdw>
                </a:effectLst>
              </a:rPr>
              <a:t>حفظ الله مملكتنا وشعبها </a:t>
            </a:r>
            <a:endParaRPr lang="ar-SA" sz="7200" b="1" dirty="0">
              <a:ln w="19050">
                <a:solidFill>
                  <a:sysClr val="windowText" lastClr="000000"/>
                </a:solidFill>
                <a:prstDash val="solid"/>
              </a:ln>
              <a:blipFill>
                <a:blip r:embed="rId2"/>
                <a:tile tx="0" ty="0" sx="100000" sy="100000" flip="none" algn="tl"/>
              </a:blip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smtClean="0"/>
              <a:t>ماهو الحريق</a:t>
            </a:r>
            <a:endParaRPr lang="ar-SA" sz="5400" b="1" dirty="0"/>
          </a:p>
        </p:txBody>
      </p:sp>
      <p:sp>
        <p:nvSpPr>
          <p:cNvPr id="3" name="عنصر نائب للمحتوى 2"/>
          <p:cNvSpPr>
            <a:spLocks noGrp="1"/>
          </p:cNvSpPr>
          <p:nvPr>
            <p:ph idx="1"/>
          </p:nvPr>
        </p:nvSpPr>
        <p:spPr>
          <a:xfrm>
            <a:off x="0" y="2249424"/>
            <a:ext cx="9144000" cy="4608576"/>
          </a:xfrm>
        </p:spPr>
        <p:style>
          <a:lnRef idx="1">
            <a:schemeClr val="accent6"/>
          </a:lnRef>
          <a:fillRef idx="2">
            <a:schemeClr val="accent6"/>
          </a:fillRef>
          <a:effectRef idx="1">
            <a:schemeClr val="accent6"/>
          </a:effectRef>
          <a:fontRef idx="minor">
            <a:schemeClr val="dk1"/>
          </a:fontRef>
        </p:style>
        <p:txBody>
          <a:bodyPr>
            <a:normAutofit/>
          </a:bodyPr>
          <a:lstStyle/>
          <a:p>
            <a:r>
              <a:rPr lang="ar-SA" sz="3600" dirty="0" smtClean="0">
                <a:solidFill>
                  <a:srgbClr val="C00000"/>
                </a:solidFill>
              </a:rPr>
              <a:t>الحريق عبارة عن تفاعل كيميائي بين الأكسجين الموجود بالجو وبعض أنواع الوقود القابلة للاشتعال مثل الخشب والبنزين، ولا يعني ذلك بالضرورة أن يندلع الحريق عندما يجتمع الخشب والبنزين والأكسجين في نفس الوقت، ولكن لكي يحدث هذا التفاعل لابد من تسخين الوقود أولا حتى يصل إلى درجة الحرارة الكافية للاشتعال أي ان الحريق يتكون من ثلاثة اضلاع</a:t>
            </a:r>
            <a:endParaRPr lang="ar-SA" sz="36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xit" presetSubtype="0" fill="hold" grpId="0" nodeType="clickEffect">
                                  <p:stCondLst>
                                    <p:cond delay="0"/>
                                  </p:stCondLst>
                                  <p:childTnLst>
                                    <p:animEffect transition="out" filter="fade">
                                      <p:cBhvr>
                                        <p:cTn id="11" dur="1000"/>
                                        <p:tgtEl>
                                          <p:spTgt spid="3">
                                            <p:txEl>
                                              <p:pRg st="0" end="0"/>
                                            </p:txEl>
                                          </p:spTgt>
                                        </p:tgtEl>
                                      </p:cBhvr>
                                    </p:animEffect>
                                    <p:anim calcmode="lin" valueType="num">
                                      <p:cBhvr>
                                        <p:cTn id="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7" presetClass="exit" presetSubtype="0" fill="hold" grpId="0" nodeType="clickEffect">
                                  <p:stCondLst>
                                    <p:cond delay="0"/>
                                  </p:stCondLst>
                                  <p:childTnLst>
                                    <p:animEffect transition="out" filter="fade">
                                      <p:cBhvr>
                                        <p:cTn id="18" dur="1000"/>
                                        <p:tgtEl>
                                          <p:spTgt spid="3">
                                            <p:bg/>
                                          </p:spTgt>
                                        </p:tgtEl>
                                      </p:cBhvr>
                                    </p:animEffect>
                                    <p:anim calcmode="lin" valueType="num">
                                      <p:cBhvr>
                                        <p:cTn id="19" dur="1000"/>
                                        <p:tgtEl>
                                          <p:spTgt spid="3">
                                            <p:bg/>
                                          </p:spTgt>
                                        </p:tgtEl>
                                        <p:attrNameLst>
                                          <p:attrName>ppt_x</p:attrName>
                                        </p:attrNameLst>
                                      </p:cBhvr>
                                      <p:tavLst>
                                        <p:tav tm="0">
                                          <p:val>
                                            <p:strVal val="ppt_x"/>
                                          </p:val>
                                        </p:tav>
                                        <p:tav tm="100000">
                                          <p:val>
                                            <p:strVal val="ppt_x"/>
                                          </p:val>
                                        </p:tav>
                                      </p:tavLst>
                                    </p:anim>
                                    <p:anim calcmode="lin" valueType="num">
                                      <p:cBhvr>
                                        <p:cTn id="20" dur="1000"/>
                                        <p:tgtEl>
                                          <p:spTgt spid="3">
                                            <p:bg/>
                                          </p:spTgt>
                                        </p:tgtEl>
                                        <p:attrNameLst>
                                          <p:attrName>ppt_y</p:attrName>
                                        </p:attrNameLst>
                                      </p:cBhvr>
                                      <p:tavLst>
                                        <p:tav tm="0">
                                          <p:val>
                                            <p:strVal val="ppt_y"/>
                                          </p:val>
                                        </p:tav>
                                        <p:tav tm="100000">
                                          <p:val>
                                            <p:strVal val="ppt_y-.1"/>
                                          </p:val>
                                        </p:tav>
                                      </p:tavLst>
                                    </p:anim>
                                    <p:set>
                                      <p:cBhvr>
                                        <p:cTn id="21" dur="1" fill="hold">
                                          <p:stCondLst>
                                            <p:cond delay="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0" y="620688"/>
            <a:ext cx="9144000" cy="6237312"/>
          </a:xfrm>
        </p:spPr>
        <p:style>
          <a:lnRef idx="1">
            <a:schemeClr val="accent2"/>
          </a:lnRef>
          <a:fillRef idx="2">
            <a:schemeClr val="accent2"/>
          </a:fillRef>
          <a:effectRef idx="1">
            <a:schemeClr val="accent2"/>
          </a:effectRef>
          <a:fontRef idx="minor">
            <a:schemeClr val="dk1"/>
          </a:fontRef>
        </p:style>
        <p:txBody>
          <a:bodyPr>
            <a:noAutofit/>
          </a:bodyPr>
          <a:lstStyle/>
          <a:p>
            <a:pPr marL="109728" indent="0" algn="ctr">
              <a:buNone/>
            </a:pPr>
            <a:endParaRPr lang="ar-SA" sz="11500" dirty="0" smtClean="0"/>
          </a:p>
          <a:p>
            <a:pPr marL="109728" indent="0" algn="ctr">
              <a:buNone/>
            </a:pPr>
            <a:r>
              <a:rPr lang="ar-SA" sz="11500" dirty="0" smtClean="0">
                <a:solidFill>
                  <a:schemeClr val="accent4">
                    <a:lumMod val="50000"/>
                  </a:schemeClr>
                </a:solidFill>
              </a:rPr>
              <a:t>ما هو الحريق</a:t>
            </a:r>
            <a:endParaRPr lang="ar-SA" sz="11500" dirty="0">
              <a:solidFill>
                <a:schemeClr val="accent4">
                  <a:lumMod val="50000"/>
                </a:schemeClr>
              </a:solidFill>
            </a:endParaRPr>
          </a:p>
        </p:txBody>
      </p:sp>
    </p:spTree>
    <p:extLst>
      <p:ext uri="{BB962C8B-B14F-4D97-AF65-F5344CB8AC3E}">
        <p14:creationId xmlns:p14="http://schemas.microsoft.com/office/powerpoint/2010/main" val="3582437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مثلث الحريق</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147650731"/>
              </p:ext>
            </p:extLst>
          </p:nvPr>
        </p:nvGraphicFramePr>
        <p:xfrm>
          <a:off x="457200" y="836712"/>
          <a:ext cx="8229600" cy="5737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1000" tmFilter="0, 0; .2, .5; .8, .5; 1, 0"/>
                                        <p:tgtEl>
                                          <p:spTgt spid="4">
                                            <p:graphicEl>
                                              <a:dgm id="{BED18E58-C344-43AB-896E-7192AC506C7E}"/>
                                            </p:graphicEl>
                                          </p:spTgt>
                                        </p:tgtEl>
                                      </p:cBhvr>
                                    </p:animEffect>
                                    <p:animScale>
                                      <p:cBhvr>
                                        <p:cTn id="7" dur="500" autoRev="1" fill="hold"/>
                                        <p:tgtEl>
                                          <p:spTgt spid="4">
                                            <p:graphicEl>
                                              <a:dgm id="{BED18E58-C344-43AB-896E-7192AC506C7E}"/>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1000" tmFilter="0, 0; .2, .5; .8, .5; 1, 0"/>
                                        <p:tgtEl>
                                          <p:spTgt spid="4">
                                            <p:graphicEl>
                                              <a:dgm id="{CD6568B7-A452-4103-8DA6-2BFDAD7EA953}"/>
                                            </p:graphicEl>
                                          </p:spTgt>
                                        </p:tgtEl>
                                      </p:cBhvr>
                                    </p:animEffect>
                                    <p:animScale>
                                      <p:cBhvr>
                                        <p:cTn id="12" dur="500" autoRev="1" fill="hold"/>
                                        <p:tgtEl>
                                          <p:spTgt spid="4">
                                            <p:graphicEl>
                                              <a:dgm id="{CD6568B7-A452-4103-8DA6-2BFDAD7EA95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1000" tmFilter="0, 0; .2, .5; .8, .5; 1, 0"/>
                                        <p:tgtEl>
                                          <p:spTgt spid="4">
                                            <p:graphicEl>
                                              <a:dgm id="{12CC37B7-A5CC-4700-802A-56D4211EE63A}"/>
                                            </p:graphicEl>
                                          </p:spTgt>
                                        </p:tgtEl>
                                      </p:cBhvr>
                                    </p:animEffect>
                                    <p:animScale>
                                      <p:cBhvr>
                                        <p:cTn id="17" dur="500" autoRev="1" fill="hold"/>
                                        <p:tgtEl>
                                          <p:spTgt spid="4">
                                            <p:graphicEl>
                                              <a:dgm id="{12CC37B7-A5CC-4700-802A-56D4211EE63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1000" tmFilter="0, 0; .2, .5; .8, .5; 1, 0"/>
                                        <p:tgtEl>
                                          <p:spTgt spid="4">
                                            <p:graphicEl>
                                              <a:dgm id="{CF8CB30D-4826-4CF8-B0D9-7B7D48523218}"/>
                                            </p:graphicEl>
                                          </p:spTgt>
                                        </p:tgtEl>
                                      </p:cBhvr>
                                    </p:animEffect>
                                    <p:animScale>
                                      <p:cBhvr>
                                        <p:cTn id="22" dur="500" autoRev="1" fill="hold"/>
                                        <p:tgtEl>
                                          <p:spTgt spid="4">
                                            <p:graphicEl>
                                              <a:dgm id="{CF8CB30D-4826-4CF8-B0D9-7B7D48523218}"/>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620688"/>
            <a:ext cx="8229600" cy="1066800"/>
          </a:xfrm>
        </p:spPr>
        <p:txBody>
          <a:bodyPr/>
          <a:lstStyle/>
          <a:p>
            <a:pPr algn="ctr"/>
            <a:r>
              <a:rPr lang="ar-SA" b="1" dirty="0" smtClean="0"/>
              <a:t>درجات الحريق </a:t>
            </a:r>
            <a:r>
              <a:rPr lang="ar-SA" b="1" dirty="0" err="1" smtClean="0"/>
              <a:t>وانواعها</a:t>
            </a:r>
            <a:endParaRPr lang="ar-SA" b="1" dirty="0"/>
          </a:p>
        </p:txBody>
      </p:sp>
      <p:graphicFrame>
        <p:nvGraphicFramePr>
          <p:cNvPr id="4" name="عنصر نائب للمحتوى 3"/>
          <p:cNvGraphicFramePr>
            <a:graphicFrameLocks noGrp="1"/>
          </p:cNvGraphicFramePr>
          <p:nvPr>
            <p:ph idx="1"/>
          </p:nvPr>
        </p:nvGraphicFramePr>
        <p:xfrm>
          <a:off x="1" y="1484782"/>
          <a:ext cx="9144000" cy="6226920"/>
        </p:xfrm>
        <a:graphic>
          <a:graphicData uri="http://schemas.openxmlformats.org/drawingml/2006/table">
            <a:tbl>
              <a:tblPr rtl="1" firstRow="1" bandRow="1">
                <a:tableStyleId>{E269D01E-BC32-4049-B463-5C60D7B0CCD2}</a:tableStyleId>
              </a:tblPr>
              <a:tblGrid>
                <a:gridCol w="1910117"/>
                <a:gridCol w="5792732"/>
                <a:gridCol w="1441151"/>
              </a:tblGrid>
              <a:tr h="1245384">
                <a:tc>
                  <a:txBody>
                    <a:bodyPr/>
                    <a:lstStyle/>
                    <a:p>
                      <a:pPr algn="ctr" rtl="1"/>
                      <a:r>
                        <a:rPr lang="ar-SA" sz="3600" dirty="0" smtClean="0"/>
                        <a:t>النوع</a:t>
                      </a:r>
                      <a:endParaRPr lang="ar-SA" sz="3600" dirty="0"/>
                    </a:p>
                  </a:txBody>
                  <a:tcPr>
                    <a:solidFill>
                      <a:srgbClr val="FF3300"/>
                    </a:solidFill>
                  </a:tcPr>
                </a:tc>
                <a:tc>
                  <a:txBody>
                    <a:bodyPr/>
                    <a:lstStyle/>
                    <a:p>
                      <a:pPr algn="ctr" rtl="1"/>
                      <a:r>
                        <a:rPr lang="ar-SA" sz="3600" dirty="0" smtClean="0"/>
                        <a:t>المواد </a:t>
                      </a:r>
                      <a:endParaRPr lang="ar-SA" sz="3600" dirty="0"/>
                    </a:p>
                  </a:txBody>
                  <a:tcPr>
                    <a:gradFill flip="none" rotWithShape="1">
                      <a:gsLst>
                        <a:gs pos="0">
                          <a:srgbClr val="FF3300">
                            <a:shade val="30000"/>
                            <a:satMod val="115000"/>
                          </a:srgbClr>
                        </a:gs>
                        <a:gs pos="50000">
                          <a:srgbClr val="FF3300">
                            <a:shade val="67500"/>
                            <a:satMod val="115000"/>
                          </a:srgbClr>
                        </a:gs>
                        <a:gs pos="100000">
                          <a:srgbClr val="FF3300">
                            <a:shade val="100000"/>
                            <a:satMod val="115000"/>
                          </a:srgbClr>
                        </a:gs>
                      </a:gsLst>
                      <a:lin ang="8100000" scaled="1"/>
                      <a:tileRect/>
                    </a:gradFill>
                  </a:tcPr>
                </a:tc>
                <a:tc>
                  <a:txBody>
                    <a:bodyPr/>
                    <a:lstStyle/>
                    <a:p>
                      <a:pPr algn="ctr" rtl="1"/>
                      <a:r>
                        <a:rPr lang="ar-SA" sz="3600" dirty="0" smtClean="0"/>
                        <a:t>الدرجة</a:t>
                      </a:r>
                      <a:endParaRPr lang="ar-SA" sz="3600" dirty="0"/>
                    </a:p>
                  </a:txBody>
                  <a:tcPr>
                    <a:solidFill>
                      <a:srgbClr val="FF3300"/>
                    </a:solidFill>
                  </a:tcPr>
                </a:tc>
              </a:tr>
              <a:tr h="1245384">
                <a:tc>
                  <a:txBody>
                    <a:bodyPr/>
                    <a:lstStyle/>
                    <a:p>
                      <a:pPr rtl="1"/>
                      <a:r>
                        <a:rPr lang="ar-SA" sz="3600" dirty="0" smtClean="0"/>
                        <a:t>الصلب</a:t>
                      </a:r>
                      <a:endParaRPr lang="ar-SA" sz="3600" dirty="0"/>
                    </a:p>
                  </a:txBody>
                  <a:tcPr>
                    <a:solidFill>
                      <a:srgbClr val="C00000"/>
                    </a:solidFill>
                  </a:tcPr>
                </a:tc>
                <a:tc>
                  <a:txBody>
                    <a:bodyPr/>
                    <a:lstStyle/>
                    <a:p>
                      <a:pPr rtl="1"/>
                      <a:r>
                        <a:rPr lang="ar-SA" sz="3600" b="1" dirty="0" smtClean="0">
                          <a:solidFill>
                            <a:srgbClr val="002060"/>
                          </a:solidFill>
                          <a:latin typeface="Andalus" pitchFamily="18" charset="-78"/>
                          <a:cs typeface="Andalus" pitchFamily="18" charset="-78"/>
                        </a:rPr>
                        <a:t>الخشب- المطاط- البلاستيك</a:t>
                      </a:r>
                      <a:endParaRPr lang="ar-SA" sz="3600" b="1" dirty="0">
                        <a:solidFill>
                          <a:srgbClr val="002060"/>
                        </a:solidFill>
                        <a:latin typeface="Andalus" pitchFamily="18" charset="-78"/>
                        <a:cs typeface="Andalus" pitchFamily="18" charset="-78"/>
                      </a:endParaRPr>
                    </a:p>
                  </a:txBody>
                  <a:tcPr>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path path="circle">
                        <a:fillToRect l="50000" t="50000" r="50000" b="50000"/>
                      </a:path>
                      <a:tileRect/>
                    </a:gradFill>
                  </a:tcPr>
                </a:tc>
                <a:tc>
                  <a:txBody>
                    <a:bodyPr/>
                    <a:lstStyle/>
                    <a:p>
                      <a:pPr rtl="1"/>
                      <a:r>
                        <a:rPr lang="en-US" sz="3600" dirty="0" smtClean="0"/>
                        <a:t>A</a:t>
                      </a:r>
                      <a:endParaRPr lang="ar-SA" sz="3600" dirty="0"/>
                    </a:p>
                  </a:txBody>
                  <a:tcPr>
                    <a:solidFill>
                      <a:srgbClr val="C00000"/>
                    </a:solidFill>
                  </a:tcPr>
                </a:tc>
              </a:tr>
              <a:tr h="1245384">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3600" dirty="0" smtClean="0"/>
                        <a:t>السائل</a:t>
                      </a:r>
                    </a:p>
                    <a:p>
                      <a:pPr rtl="1"/>
                      <a:endParaRPr lang="ar-SA" sz="3600" dirty="0"/>
                    </a:p>
                  </a:txBody>
                  <a:tcPr>
                    <a:solidFill>
                      <a:schemeClr val="tx2">
                        <a:lumMod val="75000"/>
                      </a:schemeClr>
                    </a:solidFill>
                  </a:tcPr>
                </a:tc>
                <a:tc>
                  <a:txBody>
                    <a:bodyPr/>
                    <a:lstStyle/>
                    <a:p>
                      <a:pPr rtl="1"/>
                      <a:r>
                        <a:rPr lang="ar-SA" sz="4400" b="1" dirty="0" smtClean="0">
                          <a:solidFill>
                            <a:schemeClr val="accent4">
                              <a:lumMod val="50000"/>
                            </a:schemeClr>
                          </a:solidFill>
                          <a:latin typeface="Arabic Typesetting" pitchFamily="66" charset="-78"/>
                          <a:cs typeface="Arabic Typesetting" pitchFamily="66" charset="-78"/>
                        </a:rPr>
                        <a:t>البنزين- النفط- مزيل صبغ الاظافر</a:t>
                      </a:r>
                      <a:endParaRPr lang="ar-SA" sz="4400" b="1" dirty="0">
                        <a:solidFill>
                          <a:schemeClr val="accent4">
                            <a:lumMod val="50000"/>
                          </a:schemeClr>
                        </a:solidFill>
                        <a:latin typeface="Arabic Typesetting" pitchFamily="66" charset="-78"/>
                        <a:cs typeface="Arabic Typesetting" pitchFamily="66" charset="-78"/>
                      </a:endParaRPr>
                    </a:p>
                  </a:txBody>
                  <a:tcPr>
                    <a:solidFill>
                      <a:schemeClr val="accent1">
                        <a:lumMod val="40000"/>
                        <a:lumOff val="60000"/>
                      </a:schemeClr>
                    </a:solidFill>
                  </a:tcPr>
                </a:tc>
                <a:tc>
                  <a:txBody>
                    <a:bodyPr/>
                    <a:lstStyle/>
                    <a:p>
                      <a:pPr rtl="1"/>
                      <a:r>
                        <a:rPr lang="en-US" sz="3600" dirty="0" smtClean="0"/>
                        <a:t>B</a:t>
                      </a:r>
                      <a:endParaRPr lang="ar-SA" sz="3600" dirty="0"/>
                    </a:p>
                  </a:txBody>
                  <a:tcPr>
                    <a:solidFill>
                      <a:schemeClr val="tx2">
                        <a:lumMod val="75000"/>
                      </a:schemeClr>
                    </a:solidFill>
                  </a:tcPr>
                </a:tc>
              </a:tr>
              <a:tr h="1245384">
                <a:tc>
                  <a:txBody>
                    <a:bodyPr/>
                    <a:lstStyle/>
                    <a:p>
                      <a:pPr rtl="1"/>
                      <a:r>
                        <a:rPr lang="ar-SA" sz="3600" dirty="0" smtClean="0"/>
                        <a:t>الغاز</a:t>
                      </a:r>
                      <a:endParaRPr lang="ar-SA" sz="3600" dirty="0"/>
                    </a:p>
                  </a:txBody>
                  <a:tcPr>
                    <a:solidFill>
                      <a:srgbClr val="00B050"/>
                    </a:solidFill>
                  </a:tcPr>
                </a:tc>
                <a:tc>
                  <a:txBody>
                    <a:bodyPr/>
                    <a:lstStyle/>
                    <a:p>
                      <a:pPr rtl="1"/>
                      <a:r>
                        <a:rPr lang="ar-SA" sz="6000" b="1" dirty="0" smtClean="0">
                          <a:solidFill>
                            <a:schemeClr val="accent5">
                              <a:lumMod val="50000"/>
                            </a:schemeClr>
                          </a:solidFill>
                          <a:latin typeface="Arabic Typesetting" pitchFamily="66" charset="-78"/>
                          <a:cs typeface="Arabic Typesetting" pitchFamily="66" charset="-78"/>
                        </a:rPr>
                        <a:t>غاز</a:t>
                      </a:r>
                      <a:r>
                        <a:rPr lang="ar-SA" sz="6000" b="1" baseline="0" dirty="0" smtClean="0">
                          <a:solidFill>
                            <a:schemeClr val="accent5">
                              <a:lumMod val="50000"/>
                            </a:schemeClr>
                          </a:solidFill>
                          <a:latin typeface="Arabic Typesetting" pitchFamily="66" charset="-78"/>
                          <a:cs typeface="Arabic Typesetting" pitchFamily="66" charset="-78"/>
                        </a:rPr>
                        <a:t> الفرن ( البوتاجاز)</a:t>
                      </a:r>
                      <a:endParaRPr lang="ar-SA" sz="6000" b="1" dirty="0">
                        <a:solidFill>
                          <a:schemeClr val="accent5">
                            <a:lumMod val="50000"/>
                          </a:schemeClr>
                        </a:solidFill>
                        <a:latin typeface="Arabic Typesetting" pitchFamily="66" charset="-78"/>
                        <a:cs typeface="Arabic Typesetting" pitchFamily="66" charset="-78"/>
                      </a:endParaRPr>
                    </a:p>
                  </a:txBody>
                  <a:tc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100000" t="100000"/>
                      </a:path>
                      <a:tileRect r="-100000" b="-100000"/>
                    </a:gradFill>
                  </a:tcPr>
                </a:tc>
                <a:tc>
                  <a:txBody>
                    <a:bodyPr/>
                    <a:lstStyle/>
                    <a:p>
                      <a:pPr rtl="1"/>
                      <a:r>
                        <a:rPr lang="en-US" sz="3600" dirty="0" smtClean="0">
                          <a:latin typeface="Arabic Typesetting" pitchFamily="66" charset="-78"/>
                          <a:cs typeface="Arabic Typesetting" pitchFamily="66" charset="-78"/>
                        </a:rPr>
                        <a:t>D</a:t>
                      </a:r>
                      <a:endParaRPr lang="ar-SA" sz="3600" dirty="0">
                        <a:latin typeface="Arabic Typesetting" pitchFamily="66" charset="-78"/>
                        <a:cs typeface="Arabic Typesetting" pitchFamily="66" charset="-78"/>
                      </a:endParaRPr>
                    </a:p>
                  </a:txBody>
                  <a:tcPr>
                    <a:solidFill>
                      <a:srgbClr val="00B050"/>
                    </a:solidFill>
                  </a:tcPr>
                </a:tc>
              </a:tr>
              <a:tr h="1245384">
                <a:tc>
                  <a:txBody>
                    <a:bodyPr/>
                    <a:lstStyle/>
                    <a:p>
                      <a:r>
                        <a:rPr lang="ar-SA" sz="3600" dirty="0" smtClean="0"/>
                        <a:t>الكهرباء</a:t>
                      </a:r>
                      <a:endParaRPr lang="ar-SA" sz="3600" dirty="0"/>
                    </a:p>
                  </a:txBody>
                  <a:tcPr>
                    <a:solidFill>
                      <a:srgbClr val="0070C0"/>
                    </a:solidFill>
                  </a:tcPr>
                </a:tc>
                <a:tc>
                  <a:txBody>
                    <a:bodyPr/>
                    <a:lstStyle/>
                    <a:p>
                      <a:pPr rtl="1"/>
                      <a:r>
                        <a:rPr lang="ar-SA" sz="4400" dirty="0" smtClean="0">
                          <a:latin typeface="Andalus" pitchFamily="18" charset="-78"/>
                          <a:cs typeface="Andalus" pitchFamily="18" charset="-78"/>
                        </a:rPr>
                        <a:t>الماس الكهربائي</a:t>
                      </a:r>
                      <a:endParaRPr lang="ar-SA" sz="4400" dirty="0">
                        <a:latin typeface="Andalus" pitchFamily="18" charset="-78"/>
                        <a:cs typeface="Andalus" pitchFamily="18" charset="-78"/>
                      </a:endParaRPr>
                    </a:p>
                  </a:txBody>
                  <a:tcPr>
                    <a:solidFill>
                      <a:srgbClr val="FF33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3600" dirty="0" smtClean="0"/>
                        <a:t>C</a:t>
                      </a:r>
                      <a:endParaRPr lang="ar-SA" sz="3600" dirty="0" smtClean="0"/>
                    </a:p>
                    <a:p>
                      <a:pPr rtl="1"/>
                      <a:endParaRPr lang="ar-SA" sz="3600" dirty="0"/>
                    </a:p>
                  </a:txBody>
                  <a:tcPr>
                    <a:solidFill>
                      <a:srgbClr val="0070C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strVal val="#ppt_w*0.05"/>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anim calcmode="lin" valueType="num">
                                      <p:cBhvr>
                                        <p:cTn id="15" dur="500" fill="hold"/>
                                        <p:tgtEl>
                                          <p:spTgt spid="4"/>
                                        </p:tgtEl>
                                        <p:attrNameLst>
                                          <p:attrName>ppt_x</p:attrName>
                                        </p:attrNameLst>
                                      </p:cBhvr>
                                      <p:tavLst>
                                        <p:tav tm="0">
                                          <p:val>
                                            <p:strVal val="#ppt_x-.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76672"/>
            <a:ext cx="9144000" cy="1805136"/>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ar-SA"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نشاط</a:t>
            </a:r>
            <a:endParaRPr lang="ar-SA" sz="6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عنصر نائب للمحتوى 2"/>
          <p:cNvSpPr>
            <a:spLocks noGrp="1"/>
          </p:cNvSpPr>
          <p:nvPr>
            <p:ph idx="1"/>
          </p:nvPr>
        </p:nvSpPr>
        <p:spPr>
          <a:xfrm>
            <a:off x="-108520" y="2235022"/>
            <a:ext cx="9144000" cy="4608576"/>
          </a:xfrm>
        </p:spPr>
        <p:style>
          <a:lnRef idx="1">
            <a:schemeClr val="accent5"/>
          </a:lnRef>
          <a:fillRef idx="2">
            <a:schemeClr val="accent5"/>
          </a:fillRef>
          <a:effectRef idx="1">
            <a:schemeClr val="accent5"/>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SA"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ماهو</a:t>
            </a:r>
            <a:r>
              <a:rPr lang="ar-SA"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مثلث الحريق</a:t>
            </a: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ar-S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ar-SA"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عددى</a:t>
            </a:r>
            <a:r>
              <a:rPr lang="ar-SA"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انواع الحرائق</a:t>
            </a:r>
            <a:endParaRPr lang="ar-SA"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88836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620688"/>
            <a:ext cx="8229600" cy="1066800"/>
          </a:xfrm>
        </p:spPr>
        <p:txBody>
          <a:bodyPr>
            <a:normAutofit/>
          </a:bodyPr>
          <a:lstStyle/>
          <a:p>
            <a:r>
              <a:rPr lang="ar-SA" sz="4800" b="1" dirty="0" smtClean="0"/>
              <a:t>ماهى طفاية </a:t>
            </a:r>
            <a:r>
              <a:rPr lang="ar-SA" sz="4800" b="1" dirty="0" err="1" smtClean="0"/>
              <a:t>الحريق؟</a:t>
            </a:r>
            <a:endParaRPr lang="ar-SA" sz="4800" b="1" dirty="0"/>
          </a:p>
        </p:txBody>
      </p:sp>
      <p:sp>
        <p:nvSpPr>
          <p:cNvPr id="3" name="عنصر نائب للمحتوى 2"/>
          <p:cNvSpPr>
            <a:spLocks noGrp="1"/>
          </p:cNvSpPr>
          <p:nvPr>
            <p:ph idx="1"/>
          </p:nvPr>
        </p:nvSpPr>
        <p:spPr>
          <a:xfrm>
            <a:off x="0" y="1556792"/>
            <a:ext cx="9144000" cy="5301208"/>
          </a:xfrm>
        </p:spPr>
        <p:style>
          <a:lnRef idx="1">
            <a:schemeClr val="accent2"/>
          </a:lnRef>
          <a:fillRef idx="2">
            <a:schemeClr val="accent2"/>
          </a:fillRef>
          <a:effectRef idx="1">
            <a:schemeClr val="accent2"/>
          </a:effectRef>
          <a:fontRef idx="minor">
            <a:schemeClr val="dk1"/>
          </a:fontRef>
        </p:style>
        <p:txBody>
          <a:bodyPr/>
          <a:lstStyle/>
          <a:p>
            <a:r>
              <a:rPr lang="ar-KW" b="1" u="sng" dirty="0" smtClean="0"/>
              <a:t>طفايات الحريق</a:t>
            </a:r>
            <a:endParaRPr lang="en-US" dirty="0" smtClean="0"/>
          </a:p>
          <a:p>
            <a:pPr algn="ctr"/>
            <a:r>
              <a:rPr lang="ar-SA" sz="4000" dirty="0" smtClean="0"/>
              <a:t>هي عبارة عن أسطوانة معدنية مملوءة بالماء أو بمادة كيميائية ثقيلة عازلة، تعزل الأوكسجين عن المادة المحترقة</a:t>
            </a:r>
            <a:r>
              <a:rPr lang="en-US" sz="4000" dirty="0" smtClean="0"/>
              <a:t>.</a:t>
            </a:r>
            <a:br>
              <a:rPr lang="en-US" sz="4000" dirty="0" smtClean="0"/>
            </a:br>
            <a:r>
              <a:rPr lang="ar-SA" sz="4000" dirty="0" smtClean="0"/>
              <a:t>وعمل طفايات الحرائق هو إزالة على الأقل أحد العناصر المسببة للاشتعال مما يؤدي إلى كبح وتثبيط تفاعل الاحتراق</a:t>
            </a:r>
            <a:r>
              <a:rPr lang="en-US" sz="4000" dirty="0" smtClean="0"/>
              <a:t>.</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mph" presetSubtype="0" grpId="1" nodeType="clickEffect">
                                  <p:stCondLst>
                                    <p:cond delay="0"/>
                                  </p:stCondLst>
                                  <p:childTnLst>
                                    <p:set>
                                      <p:cBhvr override="childStyle">
                                        <p:cTn id="13" dur="indefinite"/>
                                        <p:tgtEl>
                                          <p:spTgt spid="2"/>
                                        </p:tgtEl>
                                        <p:attrNameLst>
                                          <p:attrName>style.fontFamily</p:attrName>
                                        </p:attrNameLst>
                                      </p:cBhvr>
                                      <p:to>
                                        <p:strVal val="Times New Roma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linds(horizontal)">
                                      <p:cBhvr>
                                        <p:cTn id="18" dur="500"/>
                                        <p:tgtEl>
                                          <p:spTgt spid="3">
                                            <p:txEl>
                                              <p:pRg st="0" end="0"/>
                                            </p:txEl>
                                          </p:spTgt>
                                        </p:tgtEl>
                                      </p:cBhvr>
                                    </p:animEffect>
                                  </p:childTnLst>
                                </p:cTn>
                              </p:par>
                              <p:par>
                                <p:cTn id="19" presetID="3" presetClass="entr" presetSubtype="10" fill="hold" nodeType="withEffect">
                                  <p:stCondLst>
                                    <p:cond delay="0"/>
                                  </p:stCondLst>
                                  <p:iterate type="wd">
                                    <p:tmPct val="10000"/>
                                  </p:iterate>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482" name="Picture 2"/>
          <p:cNvPicPr>
            <a:picLocks noGrp="1" noChangeAspect="1" noChangeArrowheads="1"/>
          </p:cNvPicPr>
          <p:nvPr>
            <p:ph idx="1"/>
          </p:nvPr>
        </p:nvPicPr>
        <p:blipFill>
          <a:blip r:embed="rId2" cstate="print"/>
          <a:srcRect/>
          <a:stretch>
            <a:fillRect/>
          </a:stretch>
        </p:blipFill>
        <p:spPr bwMode="auto">
          <a:xfrm>
            <a:off x="0" y="1412776"/>
            <a:ext cx="8820472" cy="5445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229</TotalTime>
  <Words>551</Words>
  <Application>Microsoft Office PowerPoint</Application>
  <PresentationFormat>عرض على الشاشة (3:4)‏</PresentationFormat>
  <Paragraphs>91</Paragraphs>
  <Slides>25</Slides>
  <Notes>1</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حضري</vt:lpstr>
      <vt:lpstr>استخدام</vt:lpstr>
      <vt:lpstr>عرض تقديمي في PowerPoint</vt:lpstr>
      <vt:lpstr>ماهو الحريق</vt:lpstr>
      <vt:lpstr>عرض تقديمي في PowerPoint</vt:lpstr>
      <vt:lpstr>مثلث الحريق</vt:lpstr>
      <vt:lpstr>درجات الحريق وانواعها</vt:lpstr>
      <vt:lpstr>نشاط</vt:lpstr>
      <vt:lpstr>ماهى طفاية الحريق؟</vt:lpstr>
      <vt:lpstr>عرض تقديمي في PowerPoint</vt:lpstr>
      <vt:lpstr>عرض تقديمي في PowerPoint</vt:lpstr>
      <vt:lpstr> أنـــــواع الطفـــــــــــايــــــــــات </vt:lpstr>
      <vt:lpstr>عرض تقديمي في PowerPoint</vt:lpstr>
      <vt:lpstr>طفايات ثاني أكسيد الكربون</vt:lpstr>
      <vt:lpstr>عرض تقديمي في PowerPoint</vt:lpstr>
      <vt:lpstr>طفايات المواد الكيماوية </vt:lpstr>
      <vt:lpstr>عرض تقديمي في PowerPoint</vt:lpstr>
      <vt:lpstr>عرض تقديمي في PowerPoint</vt:lpstr>
      <vt:lpstr>الأخطاء الشائعة عند مكافحة الحريق باستخدام طفايات الحريق اليدوية:</vt:lpstr>
      <vt:lpstr> قــــــــــــواعد السلامـــــــــــــــة   </vt:lpstr>
      <vt:lpstr>عرض تقديمي في PowerPoint</vt:lpstr>
      <vt:lpstr>التعليمات</vt:lpstr>
      <vt:lpstr>عرض تقديمي في PowerPoint</vt:lpstr>
      <vt:lpstr>مواصفات استخدام الطفاية</vt:lpstr>
      <vt:lpstr>هل هناك مواصفات لطفاية الحريق؟</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طفاية الحريق</dc:title>
  <dc:creator>Toshiba</dc:creator>
  <cp:lastModifiedBy>1</cp:lastModifiedBy>
  <cp:revision>24</cp:revision>
  <dcterms:created xsi:type="dcterms:W3CDTF">2013-10-26T16:39:46Z</dcterms:created>
  <dcterms:modified xsi:type="dcterms:W3CDTF">2013-11-27T11:21:54Z</dcterms:modified>
</cp:coreProperties>
</file>