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96" r:id="rId1"/>
  </p:sldMasterIdLst>
  <p:sldIdLst>
    <p:sldId id="256" r:id="rId2"/>
    <p:sldId id="263" r:id="rId3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8676" autoAdjust="0"/>
    <p:restoredTop sz="94660"/>
  </p:normalViewPr>
  <p:slideViewPr>
    <p:cSldViewPr>
      <p:cViewPr>
        <p:scale>
          <a:sx n="54" d="100"/>
          <a:sy n="54" d="100"/>
        </p:scale>
        <p:origin x="-972" y="6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645214B-E852-4F85-B423-85388226D0D4}" type="datetimeFigureOut">
              <a:rPr lang="ar-SA" smtClean="0"/>
              <a:t>08/05/36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08/05/36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08/05/36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08/05/36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08/05/36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08/05/36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08/05/36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08/05/36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08/05/36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08/05/36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08/05/36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F645214B-E852-4F85-B423-85388226D0D4}" type="datetimeFigureOut">
              <a:rPr lang="ar-SA" smtClean="0"/>
              <a:t>08/05/36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65760" indent="-36576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539552" y="1412776"/>
            <a:ext cx="8208912" cy="1728192"/>
          </a:xfrm>
        </p:spPr>
        <p:txBody>
          <a:bodyPr>
            <a:normAutofit/>
          </a:bodyPr>
          <a:lstStyle/>
          <a:p>
            <a:pPr fontAlgn="t"/>
            <a:r>
              <a:rPr lang="en-US" sz="3600" dirty="0">
                <a:effectLst/>
              </a:rPr>
              <a:t>The Role Innovation Center in Supporting Your Own Project</a:t>
            </a:r>
            <a:endParaRPr lang="en-US" sz="36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8807166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539552" y="2204864"/>
            <a:ext cx="8121225" cy="4204989"/>
          </a:xfrm>
        </p:spPr>
        <p:txBody>
          <a:bodyPr>
            <a:normAutofit fontScale="85000" lnSpcReduction="10000"/>
          </a:bodyPr>
          <a:lstStyle/>
          <a:p>
            <a:pPr marL="0" indent="0" algn="l" rtl="0" fontAlgn="t">
              <a:buNone/>
            </a:pPr>
            <a:r>
              <a:rPr lang="en-US" b="1" dirty="0"/>
              <a:t>You are invited to attend the introductory lecture titled “The Role Innovation Center in Supporting Your Own Project”. The lecture is organized by the Vice-</a:t>
            </a:r>
            <a:r>
              <a:rPr lang="en-US" b="1" dirty="0" err="1"/>
              <a:t>Rectorship</a:t>
            </a:r>
            <a:r>
              <a:rPr lang="en-US" b="1" dirty="0"/>
              <a:t> for Postgraduate Studies &amp; Scientific Research and delivered by Dr. </a:t>
            </a:r>
            <a:r>
              <a:rPr lang="en-US" b="1" dirty="0" err="1"/>
              <a:t>Bakheet</a:t>
            </a:r>
            <a:r>
              <a:rPr lang="en-US" b="1" dirty="0"/>
              <a:t> Al-</a:t>
            </a:r>
            <a:r>
              <a:rPr lang="en-US" b="1" dirty="0" err="1"/>
              <a:t>Rasheedi</a:t>
            </a:r>
            <a:r>
              <a:rPr lang="en-US" b="1" dirty="0"/>
              <a:t> as follow:</a:t>
            </a:r>
          </a:p>
          <a:p>
            <a:pPr marL="0" indent="0" algn="l" rtl="0" fontAlgn="t">
              <a:buNone/>
            </a:pPr>
            <a:r>
              <a:rPr lang="en-US" b="1" dirty="0"/>
              <a:t>1. College of Science &amp; Humanities in </a:t>
            </a:r>
            <a:r>
              <a:rPr lang="en-US" b="1" dirty="0" err="1"/>
              <a:t>Hawtat</a:t>
            </a:r>
            <a:r>
              <a:rPr lang="en-US" b="1" dirty="0"/>
              <a:t> </a:t>
            </a:r>
            <a:r>
              <a:rPr lang="en-US" b="1" dirty="0" err="1"/>
              <a:t>Sudair</a:t>
            </a:r>
            <a:r>
              <a:rPr lang="en-US" b="1" dirty="0"/>
              <a:t> 11-12 p.m. 6/6/1435</a:t>
            </a:r>
          </a:p>
          <a:p>
            <a:pPr marL="0" indent="0" algn="l" rtl="0" fontAlgn="t">
              <a:buNone/>
            </a:pPr>
            <a:r>
              <a:rPr lang="en-US" b="1" dirty="0"/>
              <a:t>2. College of Science in </a:t>
            </a:r>
            <a:r>
              <a:rPr lang="en-US" b="1" dirty="0" err="1"/>
              <a:t>Zulfi</a:t>
            </a:r>
            <a:r>
              <a:rPr lang="en-US" b="1" dirty="0"/>
              <a:t> 11-12 p.m. 7/6/1435</a:t>
            </a:r>
          </a:p>
          <a:p>
            <a:pPr marL="0" indent="0" algn="l" rtl="0" fontAlgn="t">
              <a:buNone/>
            </a:pPr>
            <a:r>
              <a:rPr lang="en-US" b="1" dirty="0"/>
              <a:t>3. College of Science &amp; Humanities in </a:t>
            </a:r>
            <a:r>
              <a:rPr lang="en-US" b="1" dirty="0" err="1"/>
              <a:t>Remah</a:t>
            </a:r>
            <a:r>
              <a:rPr lang="en-US" b="1" dirty="0"/>
              <a:t> 11-12 p.m. 9/6/1435</a:t>
            </a:r>
          </a:p>
          <a:p>
            <a:pPr marL="0" indent="0" algn="l" rtl="0" fontAlgn="t">
              <a:buNone/>
            </a:pPr>
            <a:r>
              <a:rPr lang="en-US" b="1" dirty="0"/>
              <a:t>4. College of Science &amp; Humanities in </a:t>
            </a:r>
            <a:r>
              <a:rPr lang="en-US" b="1" dirty="0" err="1"/>
              <a:t>Ghat</a:t>
            </a:r>
            <a:r>
              <a:rPr lang="en-US" b="1" dirty="0"/>
              <a:t> 11-12 p.m. 13/6/1435</a:t>
            </a:r>
          </a:p>
          <a:p>
            <a:pPr marL="0" indent="0" algn="l" rtl="0" fontAlgn="t">
              <a:buNone/>
            </a:pPr>
            <a:r>
              <a:rPr lang="en-US" b="1" dirty="0"/>
              <a:t>5. College of </a:t>
            </a:r>
            <a:r>
              <a:rPr lang="en-US" b="1" dirty="0" err="1"/>
              <a:t>Educaiton</a:t>
            </a:r>
            <a:r>
              <a:rPr lang="en-US" b="1" dirty="0"/>
              <a:t> in </a:t>
            </a:r>
            <a:r>
              <a:rPr lang="en-US" b="1" dirty="0" err="1"/>
              <a:t>Majmaah</a:t>
            </a:r>
            <a:r>
              <a:rPr lang="en-US" b="1" dirty="0"/>
              <a:t> 11-12 15/6/1435</a:t>
            </a:r>
          </a:p>
          <a:p>
            <a:pPr marL="0" indent="0" algn="l" rtl="0">
              <a:buNone/>
            </a:pP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853467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غلاف فني">
  <a:themeElements>
    <a:clrScheme name="غلاف فني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غلاف فني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غلاف فني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2886</TotalTime>
  <Words>112</Words>
  <Application>Microsoft Office PowerPoint</Application>
  <PresentationFormat>عرض على الشاشة (3:4)‏</PresentationFormat>
  <Paragraphs>8</Paragraphs>
  <Slides>2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3" baseType="lpstr">
      <vt:lpstr>غلاف فني</vt:lpstr>
      <vt:lpstr>The Role Innovation Center in Supporting Your Own Project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وكالة الجامعة للدراسات العليا والبحث العلمي تقدم خدماتها لجميع كليات الجامعة وعماداتها والإدارات التابعة لها ممثلة بإدارة التعاون الدولي</dc:title>
  <dc:creator>Kholoud Eid</dc:creator>
  <cp:lastModifiedBy>Kholoud Eid</cp:lastModifiedBy>
  <cp:revision>93</cp:revision>
  <dcterms:created xsi:type="dcterms:W3CDTF">2015-02-10T13:06:57Z</dcterms:created>
  <dcterms:modified xsi:type="dcterms:W3CDTF">2015-02-26T18:59:43Z</dcterms:modified>
</cp:coreProperties>
</file>