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5E9D-AD0B-4CE3-A620-990B115801D8}" type="datetimeFigureOut">
              <a:rPr lang="ar-SA" smtClean="0"/>
              <a:t>5/26/1434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A6133-484E-491F-A3CB-68AA79707D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20835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5E9D-AD0B-4CE3-A620-990B115801D8}" type="datetimeFigureOut">
              <a:rPr lang="ar-SA" smtClean="0"/>
              <a:t>5/26/1434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A6133-484E-491F-A3CB-68AA79707D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42230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5E9D-AD0B-4CE3-A620-990B115801D8}" type="datetimeFigureOut">
              <a:rPr lang="ar-SA" smtClean="0"/>
              <a:t>5/26/1434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A6133-484E-491F-A3CB-68AA79707D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29095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5E9D-AD0B-4CE3-A620-990B115801D8}" type="datetimeFigureOut">
              <a:rPr lang="ar-SA" smtClean="0"/>
              <a:t>5/26/1434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A6133-484E-491F-A3CB-68AA79707D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22124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5E9D-AD0B-4CE3-A620-990B115801D8}" type="datetimeFigureOut">
              <a:rPr lang="ar-SA" smtClean="0"/>
              <a:t>5/26/1434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A6133-484E-491F-A3CB-68AA79707D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42636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5E9D-AD0B-4CE3-A620-990B115801D8}" type="datetimeFigureOut">
              <a:rPr lang="ar-SA" smtClean="0"/>
              <a:t>5/26/1434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A6133-484E-491F-A3CB-68AA79707D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38188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5E9D-AD0B-4CE3-A620-990B115801D8}" type="datetimeFigureOut">
              <a:rPr lang="ar-SA" smtClean="0"/>
              <a:t>5/26/1434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A6133-484E-491F-A3CB-68AA79707D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24359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5E9D-AD0B-4CE3-A620-990B115801D8}" type="datetimeFigureOut">
              <a:rPr lang="ar-SA" smtClean="0"/>
              <a:t>5/26/1434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A6133-484E-491F-A3CB-68AA79707D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1295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5E9D-AD0B-4CE3-A620-990B115801D8}" type="datetimeFigureOut">
              <a:rPr lang="ar-SA" smtClean="0"/>
              <a:t>5/26/1434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A6133-484E-491F-A3CB-68AA79707D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018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5E9D-AD0B-4CE3-A620-990B115801D8}" type="datetimeFigureOut">
              <a:rPr lang="ar-SA" smtClean="0"/>
              <a:t>5/26/1434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A6133-484E-491F-A3CB-68AA79707D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60059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5E9D-AD0B-4CE3-A620-990B115801D8}" type="datetimeFigureOut">
              <a:rPr lang="ar-SA" smtClean="0"/>
              <a:t>5/26/1434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A6133-484E-491F-A3CB-68AA79707D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159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B5E9D-AD0B-4CE3-A620-990B115801D8}" type="datetimeFigureOut">
              <a:rPr lang="ar-SA" smtClean="0"/>
              <a:t>5/26/1434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A6133-484E-491F-A3CB-68AA79707D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71522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9" descr="dreamstime_www_world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88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30" y="254985"/>
            <a:ext cx="1792089" cy="945825"/>
          </a:xfrm>
          <a:prstGeom prst="rect">
            <a:avLst/>
          </a:prstGeom>
        </p:spPr>
      </p:pic>
      <p:sp>
        <p:nvSpPr>
          <p:cNvPr id="6" name="Kombinationstegning 7"/>
          <p:cNvSpPr/>
          <p:nvPr/>
        </p:nvSpPr>
        <p:spPr bwMode="auto">
          <a:xfrm flipH="1">
            <a:off x="161533" y="3027245"/>
            <a:ext cx="8820931" cy="3461736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solidFill>
            <a:srgbClr val="073676">
              <a:alpha val="5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600" b="1" kern="0" noProof="1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7" name="Kombinationstegning 423"/>
          <p:cNvSpPr/>
          <p:nvPr/>
        </p:nvSpPr>
        <p:spPr>
          <a:xfrm flipH="1">
            <a:off x="331074" y="3271619"/>
            <a:ext cx="8474083" cy="3075589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solidFill>
            <a:srgbClr val="073676">
              <a:alpha val="34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indent="-342900"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400" b="1" kern="0" noProof="1">
              <a:solidFill>
                <a:sysClr val="window" lastClr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gray">
          <a:xfrm>
            <a:off x="2904736" y="5805264"/>
            <a:ext cx="333452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801688" rtl="1"/>
            <a:r>
              <a:rPr lang="ar-SA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إلقاء: مريم فلاح العتيبي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gray">
          <a:xfrm>
            <a:off x="331074" y="4666745"/>
            <a:ext cx="8411022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algn="ctr" defTabSz="914400" rtl="1" eaLnBrk="0" hangingPunct="0">
              <a:lnSpc>
                <a:spcPct val="95000"/>
              </a:lnSpc>
            </a:pPr>
            <a:r>
              <a:rPr lang="ar-SA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أخلاقيات التعليم الإلكتروني</a:t>
            </a:r>
            <a:r>
              <a:rPr lang="ar-SA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: المسائل الأخلاقية </a:t>
            </a:r>
            <a:r>
              <a:rPr lang="ar-SA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للمتعلم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167498" y="6499233"/>
            <a:ext cx="1308158" cy="358768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r>
              <a:rPr lang="ar-SA" sz="1100" b="1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1434/5/25 </a:t>
            </a:r>
            <a:r>
              <a:rPr lang="ar-SA" sz="1100" b="1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هـ </a:t>
            </a:r>
            <a:endParaRPr lang="da-DK" sz="1100" b="1" dirty="0">
              <a:solidFill>
                <a:schemeClr val="accent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980238" y="6516477"/>
            <a:ext cx="2031848" cy="373056"/>
          </a:xfrm>
          <a:prstGeom prst="rect">
            <a:avLst/>
          </a:prstGeom>
        </p:spPr>
        <p:txBody>
          <a:bodyPr/>
          <a:lstStyle/>
          <a:p>
            <a:pPr algn="r" rtl="1">
              <a:defRPr/>
            </a:pPr>
            <a:r>
              <a:rPr lang="ar-SA" sz="1100" b="1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عمادة التعليم الالكتروني</a:t>
            </a:r>
            <a:endParaRPr lang="da-DK" sz="1100" b="1" dirty="0">
              <a:solidFill>
                <a:schemeClr val="accent1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356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17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</cp:revision>
  <cp:lastPrinted>2013-04-06T20:49:23Z</cp:lastPrinted>
  <dcterms:created xsi:type="dcterms:W3CDTF">2013-04-02T15:24:43Z</dcterms:created>
  <dcterms:modified xsi:type="dcterms:W3CDTF">2013-04-06T20:51:27Z</dcterms:modified>
</cp:coreProperties>
</file>