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32"/>
  </p:notesMasterIdLst>
  <p:handoutMasterIdLst>
    <p:handoutMasterId r:id="rId33"/>
  </p:handoutMasterIdLst>
  <p:sldIdLst>
    <p:sldId id="256" r:id="rId3"/>
    <p:sldId id="277" r:id="rId4"/>
    <p:sldId id="370" r:id="rId5"/>
    <p:sldId id="480" r:id="rId6"/>
    <p:sldId id="486" r:id="rId7"/>
    <p:sldId id="459" r:id="rId8"/>
    <p:sldId id="471" r:id="rId9"/>
    <p:sldId id="481" r:id="rId10"/>
    <p:sldId id="482" r:id="rId11"/>
    <p:sldId id="483" r:id="rId12"/>
    <p:sldId id="484" r:id="rId13"/>
    <p:sldId id="487" r:id="rId14"/>
    <p:sldId id="490" r:id="rId15"/>
    <p:sldId id="491" r:id="rId16"/>
    <p:sldId id="492" r:id="rId17"/>
    <p:sldId id="494" r:id="rId18"/>
    <p:sldId id="493" r:id="rId19"/>
    <p:sldId id="495" r:id="rId20"/>
    <p:sldId id="496" r:id="rId21"/>
    <p:sldId id="488" r:id="rId22"/>
    <p:sldId id="497" r:id="rId23"/>
    <p:sldId id="498" r:id="rId24"/>
    <p:sldId id="499" r:id="rId25"/>
    <p:sldId id="489" r:id="rId26"/>
    <p:sldId id="500" r:id="rId27"/>
    <p:sldId id="398" r:id="rId28"/>
    <p:sldId id="399" r:id="rId29"/>
    <p:sldId id="458" r:id="rId30"/>
    <p:sldId id="501" r:id="rId3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85"/>
    <a:srgbClr val="0066FF"/>
    <a:srgbClr val="D7D200"/>
    <a:srgbClr val="FFFF5D"/>
    <a:srgbClr val="292929"/>
    <a:srgbClr val="66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1" autoAdjust="0"/>
    <p:restoredTop sz="82994" autoAdjust="0"/>
  </p:normalViewPr>
  <p:slideViewPr>
    <p:cSldViewPr>
      <p:cViewPr>
        <p:scale>
          <a:sx n="75" d="100"/>
          <a:sy n="75" d="100"/>
        </p:scale>
        <p:origin x="-12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715B9-F73B-4506-97FB-0E5347A6B309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pPr latinLnBrk="1"/>
          <a:endParaRPr lang="ko-KR" altLang="en-US"/>
        </a:p>
      </dgm:t>
    </dgm:pt>
    <dgm:pt modelId="{1001BBCD-2F9B-421A-A329-594C294C6425}">
      <dgm:prSet phldrT="[텍스트]"/>
      <dgm:spPr/>
      <dgm:t>
        <a:bodyPr/>
        <a:lstStyle/>
        <a:p>
          <a:pPr latinLnBrk="1"/>
          <a:r>
            <a:rPr lang="en-US" altLang="ko-KR" dirty="0" smtClean="0">
              <a:solidFill>
                <a:schemeClr val="bg1"/>
              </a:solidFill>
            </a:rPr>
            <a:t>Resources</a:t>
          </a:r>
          <a:endParaRPr lang="ko-KR" altLang="en-US" dirty="0">
            <a:solidFill>
              <a:schemeClr val="bg1"/>
            </a:solidFill>
          </a:endParaRPr>
        </a:p>
      </dgm:t>
    </dgm:pt>
    <dgm:pt modelId="{652F0D7B-22FB-4131-AD17-8407CA431DB2}" type="parTrans" cxnId="{7198A94C-AF19-4BB3-A93F-BCCE7CC2B87E}">
      <dgm:prSet/>
      <dgm:spPr/>
      <dgm:t>
        <a:bodyPr/>
        <a:lstStyle/>
        <a:p>
          <a:pPr latinLnBrk="1"/>
          <a:endParaRPr lang="ko-KR" altLang="en-US"/>
        </a:p>
      </dgm:t>
    </dgm:pt>
    <dgm:pt modelId="{AA50E454-5DE2-4023-A7A8-DFF14F093990}" type="sibTrans" cxnId="{7198A94C-AF19-4BB3-A93F-BCCE7CC2B87E}">
      <dgm:prSet/>
      <dgm:spPr/>
      <dgm:t>
        <a:bodyPr/>
        <a:lstStyle/>
        <a:p>
          <a:pPr latinLnBrk="1"/>
          <a:endParaRPr lang="ko-KR" altLang="en-US"/>
        </a:p>
      </dgm:t>
    </dgm:pt>
    <dgm:pt modelId="{B3EDC180-A308-48E3-AB4C-FCC3A0DA69EC}">
      <dgm:prSet phldrT="[텍스트]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en-US" dirty="0" smtClean="0"/>
            <a:t>Learning </a:t>
          </a:r>
          <a:endParaRPr lang="ko-KR" altLang="en-US" dirty="0"/>
        </a:p>
      </dgm:t>
    </dgm:pt>
    <dgm:pt modelId="{6F2BC967-474F-4B49-8156-9317579E3847}" type="parTrans" cxnId="{A6A5E39A-2550-490B-8B0A-2C9C75C3CC29}">
      <dgm:prSet/>
      <dgm:spPr/>
      <dgm:t>
        <a:bodyPr/>
        <a:lstStyle/>
        <a:p>
          <a:pPr latinLnBrk="1"/>
          <a:endParaRPr lang="ko-KR" altLang="en-US"/>
        </a:p>
      </dgm:t>
    </dgm:pt>
    <dgm:pt modelId="{CD6110AC-F001-4493-8ACF-AD883CAE11CA}" type="sibTrans" cxnId="{A6A5E39A-2550-490B-8B0A-2C9C75C3CC29}">
      <dgm:prSet/>
      <dgm:spPr/>
      <dgm:t>
        <a:bodyPr/>
        <a:lstStyle/>
        <a:p>
          <a:pPr latinLnBrk="1"/>
          <a:endParaRPr lang="ko-KR" altLang="en-US"/>
        </a:p>
      </dgm:t>
    </dgm:pt>
    <dgm:pt modelId="{C72A08B0-4D22-4E2C-9AD3-58A1FAD3630C}">
      <dgm:prSet phldrT="[텍스트]"/>
      <dgm:spPr/>
      <dgm:t>
        <a:bodyPr/>
        <a:lstStyle/>
        <a:p>
          <a:pPr latinLnBrk="1"/>
          <a:r>
            <a:rPr lang="en-US" altLang="ko-KR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Processes</a:t>
          </a:r>
          <a:endParaRPr lang="ko-KR" altLang="en-US" dirty="0">
            <a:solidFill>
              <a:schemeClr val="bg1"/>
            </a:solidFill>
          </a:endParaRPr>
        </a:p>
      </dgm:t>
    </dgm:pt>
    <dgm:pt modelId="{4D129205-BFE5-4502-9CD5-33D42872DFCD}" type="parTrans" cxnId="{1219D0C7-9112-4F32-BAD4-9824F43F9398}">
      <dgm:prSet/>
      <dgm:spPr/>
      <dgm:t>
        <a:bodyPr/>
        <a:lstStyle/>
        <a:p>
          <a:pPr latinLnBrk="1"/>
          <a:endParaRPr lang="ko-KR" altLang="en-US"/>
        </a:p>
      </dgm:t>
    </dgm:pt>
    <dgm:pt modelId="{A0477743-A31F-4620-9827-5A88FBC386C7}" type="sibTrans" cxnId="{1219D0C7-9112-4F32-BAD4-9824F43F9398}">
      <dgm:prSet/>
      <dgm:spPr/>
      <dgm:t>
        <a:bodyPr/>
        <a:lstStyle/>
        <a:p>
          <a:pPr latinLnBrk="1"/>
          <a:endParaRPr lang="ko-KR" altLang="en-US"/>
        </a:p>
      </dgm:t>
    </dgm:pt>
    <dgm:pt modelId="{B784404D-3F85-4DDE-B5CA-D2518418DD40}">
      <dgm:prSet phldrT="[텍스트]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ko-KR" dirty="0" smtClean="0"/>
            <a:t>Quality of the Office</a:t>
          </a:r>
          <a:endParaRPr lang="ko-KR" altLang="en-US" dirty="0"/>
        </a:p>
      </dgm:t>
    </dgm:pt>
    <dgm:pt modelId="{111B0CF2-83C1-4663-A6BE-7E350787AAEE}" type="parTrans" cxnId="{6454B53E-9721-411C-9AE8-0653443C7A28}">
      <dgm:prSet/>
      <dgm:spPr/>
      <dgm:t>
        <a:bodyPr/>
        <a:lstStyle/>
        <a:p>
          <a:pPr latinLnBrk="1"/>
          <a:endParaRPr lang="ko-KR" altLang="en-US"/>
        </a:p>
      </dgm:t>
    </dgm:pt>
    <dgm:pt modelId="{E6DAF66A-D14D-4F42-BD9B-484FF8A74F55}" type="sibTrans" cxnId="{6454B53E-9721-411C-9AE8-0653443C7A28}">
      <dgm:prSet/>
      <dgm:spPr/>
      <dgm:t>
        <a:bodyPr/>
        <a:lstStyle/>
        <a:p>
          <a:pPr latinLnBrk="1"/>
          <a:endParaRPr lang="ko-KR" altLang="en-US"/>
        </a:p>
      </dgm:t>
    </dgm:pt>
    <dgm:pt modelId="{FCD43F40-3086-4687-AC0B-7828C4E5B636}">
      <dgm:prSet phldrT="[텍스트]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ko-KR" dirty="0" smtClean="0"/>
            <a:t>IPR Management</a:t>
          </a:r>
          <a:endParaRPr lang="ko-KR" altLang="en-US" dirty="0"/>
        </a:p>
      </dgm:t>
    </dgm:pt>
    <dgm:pt modelId="{66B8F5D9-3ACC-4C17-A5B2-BB8CB1547A0F}" type="parTrans" cxnId="{3DDD5693-A39A-442C-A190-45DDB3263775}">
      <dgm:prSet/>
      <dgm:spPr/>
      <dgm:t>
        <a:bodyPr/>
        <a:lstStyle/>
        <a:p>
          <a:pPr latinLnBrk="1"/>
          <a:endParaRPr lang="ko-KR" altLang="en-US"/>
        </a:p>
      </dgm:t>
    </dgm:pt>
    <dgm:pt modelId="{C8D14ABF-B96A-41A5-99BD-380D65A23ADD}" type="sibTrans" cxnId="{3DDD5693-A39A-442C-A190-45DDB3263775}">
      <dgm:prSet/>
      <dgm:spPr/>
      <dgm:t>
        <a:bodyPr/>
        <a:lstStyle/>
        <a:p>
          <a:pPr latinLnBrk="1"/>
          <a:endParaRPr lang="ko-KR" altLang="en-US"/>
        </a:p>
      </dgm:t>
    </dgm:pt>
    <dgm:pt modelId="{243142AA-42ED-41F2-A65D-AA3B75EB2736}">
      <dgm:prSet phldrT="[텍스트]"/>
      <dgm:spPr/>
      <dgm:t>
        <a:bodyPr/>
        <a:lstStyle/>
        <a:p>
          <a:pPr latinLnBrk="1"/>
          <a:r>
            <a:rPr lang="en-US" altLang="ko-KR" dirty="0" smtClean="0"/>
            <a:t>Context</a:t>
          </a:r>
        </a:p>
        <a:p>
          <a:pPr latinLnBrk="1"/>
          <a:r>
            <a:rPr lang="en-US" altLang="ko-KR" dirty="0" smtClean="0"/>
            <a:t>/Institution</a:t>
          </a:r>
          <a:endParaRPr lang="ko-KR" altLang="en-US" dirty="0"/>
        </a:p>
      </dgm:t>
    </dgm:pt>
    <dgm:pt modelId="{8D4E2CB2-FD47-41A0-A354-5CB6FEBB6ACE}" type="parTrans" cxnId="{0E712A17-10A4-4122-9E5D-F67547A7D69F}">
      <dgm:prSet/>
      <dgm:spPr/>
      <dgm:t>
        <a:bodyPr/>
        <a:lstStyle/>
        <a:p>
          <a:pPr latinLnBrk="1"/>
          <a:endParaRPr lang="ko-KR" altLang="en-US"/>
        </a:p>
      </dgm:t>
    </dgm:pt>
    <dgm:pt modelId="{E18B38DD-BF7A-42C2-9D10-117FAE973974}" type="sibTrans" cxnId="{0E712A17-10A4-4122-9E5D-F67547A7D69F}">
      <dgm:prSet/>
      <dgm:spPr/>
      <dgm:t>
        <a:bodyPr/>
        <a:lstStyle/>
        <a:p>
          <a:pPr latinLnBrk="1"/>
          <a:endParaRPr lang="ko-KR" altLang="en-US"/>
        </a:p>
      </dgm:t>
    </dgm:pt>
    <dgm:pt modelId="{10B44380-D0F1-414F-A7BF-91E05F03A3F4}">
      <dgm:prSet phldrT="[텍스트]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ko-KR" dirty="0" smtClean="0"/>
            <a:t>Commitment to Innovation</a:t>
          </a:r>
          <a:endParaRPr lang="ko-KR" altLang="en-US" dirty="0"/>
        </a:p>
      </dgm:t>
    </dgm:pt>
    <dgm:pt modelId="{2E2B5FEF-0D58-46E5-B023-0C847621C49D}" type="parTrans" cxnId="{8AA87668-C31A-4E62-8BA6-A3ACBB0F7E67}">
      <dgm:prSet/>
      <dgm:spPr/>
      <dgm:t>
        <a:bodyPr/>
        <a:lstStyle/>
        <a:p>
          <a:pPr latinLnBrk="1"/>
          <a:endParaRPr lang="ko-KR" altLang="en-US"/>
        </a:p>
      </dgm:t>
    </dgm:pt>
    <dgm:pt modelId="{839911AE-FCAE-4498-837F-0E2703DCD161}" type="sibTrans" cxnId="{8AA87668-C31A-4E62-8BA6-A3ACBB0F7E67}">
      <dgm:prSet/>
      <dgm:spPr/>
      <dgm:t>
        <a:bodyPr/>
        <a:lstStyle/>
        <a:p>
          <a:pPr latinLnBrk="1"/>
          <a:endParaRPr lang="ko-KR" altLang="en-US"/>
        </a:p>
      </dgm:t>
    </dgm:pt>
    <dgm:pt modelId="{5989ADFB-1BB1-44D0-9F6D-34C8375DB803}">
      <dgm:prSet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en-US" dirty="0" smtClean="0"/>
            <a:t>Students </a:t>
          </a:r>
          <a:endParaRPr lang="ko-KR" altLang="en-US" dirty="0"/>
        </a:p>
      </dgm:t>
    </dgm:pt>
    <dgm:pt modelId="{9CF01F21-40D7-4BD0-8FD1-036BB27B10B2}" type="parTrans" cxnId="{293D8785-98C4-4E2A-8C20-AAEB0DE591DD}">
      <dgm:prSet/>
      <dgm:spPr/>
      <dgm:t>
        <a:bodyPr/>
        <a:lstStyle/>
        <a:p>
          <a:pPr latinLnBrk="1"/>
          <a:endParaRPr lang="ko-KR" altLang="en-US"/>
        </a:p>
      </dgm:t>
    </dgm:pt>
    <dgm:pt modelId="{57646F8C-54C3-4F24-8857-EB73D763CD44}" type="sibTrans" cxnId="{293D8785-98C4-4E2A-8C20-AAEB0DE591DD}">
      <dgm:prSet/>
      <dgm:spPr/>
      <dgm:t>
        <a:bodyPr/>
        <a:lstStyle/>
        <a:p>
          <a:pPr latinLnBrk="1"/>
          <a:endParaRPr lang="ko-KR" altLang="en-US"/>
        </a:p>
      </dgm:t>
    </dgm:pt>
    <dgm:pt modelId="{051225E7-BE5C-4D0B-984B-9BC7FF23E61A}">
      <dgm:prSet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en-US" dirty="0" smtClean="0"/>
            <a:t>Faculty</a:t>
          </a:r>
          <a:endParaRPr lang="ko-KR" altLang="en-US" dirty="0"/>
        </a:p>
      </dgm:t>
    </dgm:pt>
    <dgm:pt modelId="{16453E2A-82CC-4D2B-8EEA-9548DCCF7B02}" type="parTrans" cxnId="{71469899-765D-4866-B473-4C0FD99A9D8C}">
      <dgm:prSet/>
      <dgm:spPr/>
      <dgm:t>
        <a:bodyPr/>
        <a:lstStyle/>
        <a:p>
          <a:pPr latinLnBrk="1"/>
          <a:endParaRPr lang="ko-KR" altLang="en-US"/>
        </a:p>
      </dgm:t>
    </dgm:pt>
    <dgm:pt modelId="{7B1B0841-8087-4F39-9010-01D460FEC126}" type="sibTrans" cxnId="{71469899-765D-4866-B473-4C0FD99A9D8C}">
      <dgm:prSet/>
      <dgm:spPr/>
      <dgm:t>
        <a:bodyPr/>
        <a:lstStyle/>
        <a:p>
          <a:pPr latinLnBrk="1"/>
          <a:endParaRPr lang="ko-KR" altLang="en-US"/>
        </a:p>
      </dgm:t>
    </dgm:pt>
    <dgm:pt modelId="{FCB20AA3-E4AD-4D33-A15B-610D2C391106}">
      <dgm:prSet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en-US" dirty="0" smtClean="0"/>
            <a:t>Equipment</a:t>
          </a:r>
          <a:endParaRPr lang="ko-KR" altLang="en-US" dirty="0"/>
        </a:p>
      </dgm:t>
    </dgm:pt>
    <dgm:pt modelId="{BC9CCE9F-8CE7-4C2E-837D-EFDFA77D3DE2}" type="parTrans" cxnId="{E83EBD04-8710-4C84-98F5-530AFD5B2BFD}">
      <dgm:prSet/>
      <dgm:spPr/>
      <dgm:t>
        <a:bodyPr/>
        <a:lstStyle/>
        <a:p>
          <a:pPr latinLnBrk="1"/>
          <a:endParaRPr lang="ko-KR" altLang="en-US"/>
        </a:p>
      </dgm:t>
    </dgm:pt>
    <dgm:pt modelId="{389AAE48-ED09-411F-83E8-3E8428ABAFFF}" type="sibTrans" cxnId="{E83EBD04-8710-4C84-98F5-530AFD5B2BFD}">
      <dgm:prSet/>
      <dgm:spPr/>
      <dgm:t>
        <a:bodyPr/>
        <a:lstStyle/>
        <a:p>
          <a:pPr latinLnBrk="1"/>
          <a:endParaRPr lang="ko-KR" altLang="en-US"/>
        </a:p>
      </dgm:t>
    </dgm:pt>
    <dgm:pt modelId="{0A5516C8-10A6-4E27-9A23-E73318FD38B5}">
      <dgm:prSet phldrT="[텍스트]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ko-KR" dirty="0" smtClean="0"/>
            <a:t>HR Development &amp;Services</a:t>
          </a:r>
          <a:endParaRPr lang="ko-KR" altLang="en-US" dirty="0"/>
        </a:p>
      </dgm:t>
    </dgm:pt>
    <dgm:pt modelId="{7BB857B2-9B57-4614-A852-7CCCEDDFFF5F}" type="parTrans" cxnId="{2B5E1565-AEA9-4309-A8DF-862BE45ADA0A}">
      <dgm:prSet/>
      <dgm:spPr/>
      <dgm:t>
        <a:bodyPr/>
        <a:lstStyle/>
        <a:p>
          <a:pPr latinLnBrk="1"/>
          <a:endParaRPr lang="ko-KR" altLang="en-US"/>
        </a:p>
      </dgm:t>
    </dgm:pt>
    <dgm:pt modelId="{6E94B42D-AFCB-4BC1-BAE5-3B04B7687F3C}" type="sibTrans" cxnId="{2B5E1565-AEA9-4309-A8DF-862BE45ADA0A}">
      <dgm:prSet/>
      <dgm:spPr/>
      <dgm:t>
        <a:bodyPr/>
        <a:lstStyle/>
        <a:p>
          <a:pPr latinLnBrk="1"/>
          <a:endParaRPr lang="ko-KR" altLang="en-US"/>
        </a:p>
      </dgm:t>
    </dgm:pt>
    <dgm:pt modelId="{84FCF361-904E-41A4-8DC6-5CB57DAB70C1}">
      <dgm:prSet phldrT="[텍스트]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ko-KR" dirty="0" smtClean="0"/>
            <a:t>Institutional Standing</a:t>
          </a:r>
          <a:endParaRPr lang="ko-KR" altLang="en-US" dirty="0"/>
        </a:p>
      </dgm:t>
    </dgm:pt>
    <dgm:pt modelId="{C280C5A8-BD58-4D77-98E4-CA353258FD49}" type="parTrans" cxnId="{050386CD-351B-45DE-B511-D7403B10BEF9}">
      <dgm:prSet/>
      <dgm:spPr/>
      <dgm:t>
        <a:bodyPr/>
        <a:lstStyle/>
        <a:p>
          <a:pPr latinLnBrk="1"/>
          <a:endParaRPr lang="ko-KR" altLang="en-US"/>
        </a:p>
      </dgm:t>
    </dgm:pt>
    <dgm:pt modelId="{32D696B5-133C-4D01-ABE6-CB48A5F204E6}" type="sibTrans" cxnId="{050386CD-351B-45DE-B511-D7403B10BEF9}">
      <dgm:prSet/>
      <dgm:spPr/>
      <dgm:t>
        <a:bodyPr/>
        <a:lstStyle/>
        <a:p>
          <a:pPr latinLnBrk="1"/>
          <a:endParaRPr lang="ko-KR" altLang="en-US"/>
        </a:p>
      </dgm:t>
    </dgm:pt>
    <dgm:pt modelId="{757272D7-C4E1-4024-99FA-43298A72880D}">
      <dgm:prSet phldrT="[텍스트]"/>
      <dgm:spPr/>
      <dgm:t>
        <a:bodyPr/>
        <a:lstStyle/>
        <a:p>
          <a:pPr latinLnBrk="1">
            <a:lnSpc>
              <a:spcPct val="100000"/>
            </a:lnSpc>
          </a:pPr>
          <a:r>
            <a:rPr lang="en-US" altLang="ko-KR" dirty="0" smtClean="0"/>
            <a:t>Openness</a:t>
          </a:r>
          <a:endParaRPr lang="ko-KR" altLang="en-US" dirty="0"/>
        </a:p>
      </dgm:t>
    </dgm:pt>
    <dgm:pt modelId="{F1E2A253-BDD3-4123-84EE-D528D440EDBB}" type="parTrans" cxnId="{8A3A362A-C4F1-408F-A9C1-8720DB7370A3}">
      <dgm:prSet/>
      <dgm:spPr/>
      <dgm:t>
        <a:bodyPr/>
        <a:lstStyle/>
        <a:p>
          <a:pPr latinLnBrk="1"/>
          <a:endParaRPr lang="ko-KR" altLang="en-US"/>
        </a:p>
      </dgm:t>
    </dgm:pt>
    <dgm:pt modelId="{52D588B3-54E3-4A15-ACA6-E9EEF18034C1}" type="sibTrans" cxnId="{8A3A362A-C4F1-408F-A9C1-8720DB7370A3}">
      <dgm:prSet/>
      <dgm:spPr/>
      <dgm:t>
        <a:bodyPr/>
        <a:lstStyle/>
        <a:p>
          <a:pPr latinLnBrk="1"/>
          <a:endParaRPr lang="ko-KR" altLang="en-US"/>
        </a:p>
      </dgm:t>
    </dgm:pt>
    <dgm:pt modelId="{7ED07E89-78D9-4612-A5A1-91F33231B9B6}" type="pres">
      <dgm:prSet presAssocID="{2BE715B9-F73B-4506-97FB-0E5347A6B3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B0CD1B-9CFD-452B-9D41-38E4D2A95EBE}" type="pres">
      <dgm:prSet presAssocID="{1001BBCD-2F9B-421A-A329-594C294C6425}" presName="composite" presStyleCnt="0"/>
      <dgm:spPr/>
    </dgm:pt>
    <dgm:pt modelId="{D7E286A8-5D96-4601-AD6E-0E345DEB1C84}" type="pres">
      <dgm:prSet presAssocID="{1001BBCD-2F9B-421A-A329-594C294C642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06E3DFA-F7E1-49E7-92BB-5061070DCE6D}" type="pres">
      <dgm:prSet presAssocID="{1001BBCD-2F9B-421A-A329-594C294C642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90BD4F-D40C-4AA7-B586-9115A6FAA3BD}" type="pres">
      <dgm:prSet presAssocID="{AA50E454-5DE2-4023-A7A8-DFF14F093990}" presName="space" presStyleCnt="0"/>
      <dgm:spPr/>
    </dgm:pt>
    <dgm:pt modelId="{DE8B8BF2-E957-48EE-BA88-F81281B207A7}" type="pres">
      <dgm:prSet presAssocID="{C72A08B0-4D22-4E2C-9AD3-58A1FAD3630C}" presName="composite" presStyleCnt="0"/>
      <dgm:spPr/>
    </dgm:pt>
    <dgm:pt modelId="{9103B957-D396-4E1D-900D-A382A1A4BFF4}" type="pres">
      <dgm:prSet presAssocID="{C72A08B0-4D22-4E2C-9AD3-58A1FAD3630C}" presName="parTx" presStyleLbl="alignNode1" presStyleIdx="1" presStyleCnt="3" custScaleX="1137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DEFFD1-083A-4EB7-9298-CD81A6C1C414}" type="pres">
      <dgm:prSet presAssocID="{C72A08B0-4D22-4E2C-9AD3-58A1FAD3630C}" presName="desTx" presStyleLbl="alignAccFollowNode1" presStyleIdx="1" presStyleCnt="3" custScaleX="11373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95A567-5721-45E2-8256-977FAF36C3AF}" type="pres">
      <dgm:prSet presAssocID="{A0477743-A31F-4620-9827-5A88FBC386C7}" presName="space" presStyleCnt="0"/>
      <dgm:spPr/>
    </dgm:pt>
    <dgm:pt modelId="{42D45183-E3A1-4248-82AD-D99A9F2A906A}" type="pres">
      <dgm:prSet presAssocID="{243142AA-42ED-41F2-A65D-AA3B75EB2736}" presName="composite" presStyleCnt="0"/>
      <dgm:spPr/>
    </dgm:pt>
    <dgm:pt modelId="{A33F56F2-C949-491D-8403-F3849C26A7DC}" type="pres">
      <dgm:prSet presAssocID="{243142AA-42ED-41F2-A65D-AA3B75EB273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7CF9B5-466C-444C-813C-0C2429FED474}" type="pres">
      <dgm:prSet presAssocID="{243142AA-42ED-41F2-A65D-AA3B75EB2736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4EB5258-FB79-42AA-9A58-417D38B35ADA}" type="presOf" srcId="{1001BBCD-2F9B-421A-A329-594C294C6425}" destId="{D7E286A8-5D96-4601-AD6E-0E345DEB1C84}" srcOrd="0" destOrd="0" presId="urn:microsoft.com/office/officeart/2005/8/layout/hList1"/>
    <dgm:cxn modelId="{1219D0C7-9112-4F32-BAD4-9824F43F9398}" srcId="{2BE715B9-F73B-4506-97FB-0E5347A6B309}" destId="{C72A08B0-4D22-4E2C-9AD3-58A1FAD3630C}" srcOrd="1" destOrd="0" parTransId="{4D129205-BFE5-4502-9CD5-33D42872DFCD}" sibTransId="{A0477743-A31F-4620-9827-5A88FBC386C7}"/>
    <dgm:cxn modelId="{8A3A362A-C4F1-408F-A9C1-8720DB7370A3}" srcId="{243142AA-42ED-41F2-A65D-AA3B75EB2736}" destId="{757272D7-C4E1-4024-99FA-43298A72880D}" srcOrd="2" destOrd="0" parTransId="{F1E2A253-BDD3-4123-84EE-D528D440EDBB}" sibTransId="{52D588B3-54E3-4A15-ACA6-E9EEF18034C1}"/>
    <dgm:cxn modelId="{8415995B-0C6F-42E7-9BD0-230011A02C05}" type="presOf" srcId="{757272D7-C4E1-4024-99FA-43298A72880D}" destId="{AD7CF9B5-466C-444C-813C-0C2429FED474}" srcOrd="0" destOrd="2" presId="urn:microsoft.com/office/officeart/2005/8/layout/hList1"/>
    <dgm:cxn modelId="{A6A5E39A-2550-490B-8B0A-2C9C75C3CC29}" srcId="{1001BBCD-2F9B-421A-A329-594C294C6425}" destId="{B3EDC180-A308-48E3-AB4C-FCC3A0DA69EC}" srcOrd="0" destOrd="0" parTransId="{6F2BC967-474F-4B49-8156-9317579E3847}" sibTransId="{CD6110AC-F001-4493-8ACF-AD883CAE11CA}"/>
    <dgm:cxn modelId="{D4635866-5768-420F-8A63-88FB3C211544}" type="presOf" srcId="{FCB20AA3-E4AD-4D33-A15B-610D2C391106}" destId="{906E3DFA-F7E1-49E7-92BB-5061070DCE6D}" srcOrd="0" destOrd="3" presId="urn:microsoft.com/office/officeart/2005/8/layout/hList1"/>
    <dgm:cxn modelId="{B5F7F35B-8D12-4A0E-A46B-7952A7F1AF26}" type="presOf" srcId="{84FCF361-904E-41A4-8DC6-5CB57DAB70C1}" destId="{AD7CF9B5-466C-444C-813C-0C2429FED474}" srcOrd="0" destOrd="1" presId="urn:microsoft.com/office/officeart/2005/8/layout/hList1"/>
    <dgm:cxn modelId="{6454B53E-9721-411C-9AE8-0653443C7A28}" srcId="{C72A08B0-4D22-4E2C-9AD3-58A1FAD3630C}" destId="{B784404D-3F85-4DDE-B5CA-D2518418DD40}" srcOrd="0" destOrd="0" parTransId="{111B0CF2-83C1-4663-A6BE-7E350787AAEE}" sibTransId="{E6DAF66A-D14D-4F42-BD9B-484FF8A74F55}"/>
    <dgm:cxn modelId="{FF7FC6B3-0D9D-4B9B-8756-64AFA91838B2}" type="presOf" srcId="{FCD43F40-3086-4687-AC0B-7828C4E5B636}" destId="{02DEFFD1-083A-4EB7-9298-CD81A6C1C414}" srcOrd="0" destOrd="1" presId="urn:microsoft.com/office/officeart/2005/8/layout/hList1"/>
    <dgm:cxn modelId="{740838AC-5E3F-4F45-BAFA-275A291E9988}" type="presOf" srcId="{051225E7-BE5C-4D0B-984B-9BC7FF23E61A}" destId="{906E3DFA-F7E1-49E7-92BB-5061070DCE6D}" srcOrd="0" destOrd="2" presId="urn:microsoft.com/office/officeart/2005/8/layout/hList1"/>
    <dgm:cxn modelId="{B2C9B407-DC80-4749-B28C-3DD839A5DE15}" type="presOf" srcId="{B3EDC180-A308-48E3-AB4C-FCC3A0DA69EC}" destId="{906E3DFA-F7E1-49E7-92BB-5061070DCE6D}" srcOrd="0" destOrd="0" presId="urn:microsoft.com/office/officeart/2005/8/layout/hList1"/>
    <dgm:cxn modelId="{0E712A17-10A4-4122-9E5D-F67547A7D69F}" srcId="{2BE715B9-F73B-4506-97FB-0E5347A6B309}" destId="{243142AA-42ED-41F2-A65D-AA3B75EB2736}" srcOrd="2" destOrd="0" parTransId="{8D4E2CB2-FD47-41A0-A354-5CB6FEBB6ACE}" sibTransId="{E18B38DD-BF7A-42C2-9D10-117FAE973974}"/>
    <dgm:cxn modelId="{8AA87668-C31A-4E62-8BA6-A3ACBB0F7E67}" srcId="{243142AA-42ED-41F2-A65D-AA3B75EB2736}" destId="{10B44380-D0F1-414F-A7BF-91E05F03A3F4}" srcOrd="0" destOrd="0" parTransId="{2E2B5FEF-0D58-46E5-B023-0C847621C49D}" sibTransId="{839911AE-FCAE-4498-837F-0E2703DCD161}"/>
    <dgm:cxn modelId="{86A88659-B22A-4737-B9BE-261792BCE438}" type="presOf" srcId="{B784404D-3F85-4DDE-B5CA-D2518418DD40}" destId="{02DEFFD1-083A-4EB7-9298-CD81A6C1C414}" srcOrd="0" destOrd="0" presId="urn:microsoft.com/office/officeart/2005/8/layout/hList1"/>
    <dgm:cxn modelId="{2B5E1565-AEA9-4309-A8DF-862BE45ADA0A}" srcId="{C72A08B0-4D22-4E2C-9AD3-58A1FAD3630C}" destId="{0A5516C8-10A6-4E27-9A23-E73318FD38B5}" srcOrd="2" destOrd="0" parTransId="{7BB857B2-9B57-4614-A852-7CCCEDDFFF5F}" sibTransId="{6E94B42D-AFCB-4BC1-BAE5-3B04B7687F3C}"/>
    <dgm:cxn modelId="{4D86A66E-FA51-4A37-A2C4-4148D0818E48}" type="presOf" srcId="{10B44380-D0F1-414F-A7BF-91E05F03A3F4}" destId="{AD7CF9B5-466C-444C-813C-0C2429FED474}" srcOrd="0" destOrd="0" presId="urn:microsoft.com/office/officeart/2005/8/layout/hList1"/>
    <dgm:cxn modelId="{3123AA9C-0BC1-46E2-BF67-4536CC3B6B17}" type="presOf" srcId="{0A5516C8-10A6-4E27-9A23-E73318FD38B5}" destId="{02DEFFD1-083A-4EB7-9298-CD81A6C1C414}" srcOrd="0" destOrd="2" presId="urn:microsoft.com/office/officeart/2005/8/layout/hList1"/>
    <dgm:cxn modelId="{E83EBD04-8710-4C84-98F5-530AFD5B2BFD}" srcId="{1001BBCD-2F9B-421A-A329-594C294C6425}" destId="{FCB20AA3-E4AD-4D33-A15B-610D2C391106}" srcOrd="3" destOrd="0" parTransId="{BC9CCE9F-8CE7-4C2E-837D-EFDFA77D3DE2}" sibTransId="{389AAE48-ED09-411F-83E8-3E8428ABAFFF}"/>
    <dgm:cxn modelId="{718538DE-FBD5-4B7D-9B44-40A6C74F390C}" type="presOf" srcId="{2BE715B9-F73B-4506-97FB-0E5347A6B309}" destId="{7ED07E89-78D9-4612-A5A1-91F33231B9B6}" srcOrd="0" destOrd="0" presId="urn:microsoft.com/office/officeart/2005/8/layout/hList1"/>
    <dgm:cxn modelId="{668FD332-BB02-483A-B5BA-CB395C32380A}" type="presOf" srcId="{243142AA-42ED-41F2-A65D-AA3B75EB2736}" destId="{A33F56F2-C949-491D-8403-F3849C26A7DC}" srcOrd="0" destOrd="0" presId="urn:microsoft.com/office/officeart/2005/8/layout/hList1"/>
    <dgm:cxn modelId="{7198A94C-AF19-4BB3-A93F-BCCE7CC2B87E}" srcId="{2BE715B9-F73B-4506-97FB-0E5347A6B309}" destId="{1001BBCD-2F9B-421A-A329-594C294C6425}" srcOrd="0" destOrd="0" parTransId="{652F0D7B-22FB-4131-AD17-8407CA431DB2}" sibTransId="{AA50E454-5DE2-4023-A7A8-DFF14F093990}"/>
    <dgm:cxn modelId="{71469899-765D-4866-B473-4C0FD99A9D8C}" srcId="{1001BBCD-2F9B-421A-A329-594C294C6425}" destId="{051225E7-BE5C-4D0B-984B-9BC7FF23E61A}" srcOrd="2" destOrd="0" parTransId="{16453E2A-82CC-4D2B-8EEA-9548DCCF7B02}" sibTransId="{7B1B0841-8087-4F39-9010-01D460FEC126}"/>
    <dgm:cxn modelId="{398CE94A-6B10-441E-BA1C-1A986A2DD2A2}" type="presOf" srcId="{5989ADFB-1BB1-44D0-9F6D-34C8375DB803}" destId="{906E3DFA-F7E1-49E7-92BB-5061070DCE6D}" srcOrd="0" destOrd="1" presId="urn:microsoft.com/office/officeart/2005/8/layout/hList1"/>
    <dgm:cxn modelId="{74869EB3-DE14-4DE8-BC74-21F43248CD6E}" type="presOf" srcId="{C72A08B0-4D22-4E2C-9AD3-58A1FAD3630C}" destId="{9103B957-D396-4E1D-900D-A382A1A4BFF4}" srcOrd="0" destOrd="0" presId="urn:microsoft.com/office/officeart/2005/8/layout/hList1"/>
    <dgm:cxn modelId="{293D8785-98C4-4E2A-8C20-AAEB0DE591DD}" srcId="{1001BBCD-2F9B-421A-A329-594C294C6425}" destId="{5989ADFB-1BB1-44D0-9F6D-34C8375DB803}" srcOrd="1" destOrd="0" parTransId="{9CF01F21-40D7-4BD0-8FD1-036BB27B10B2}" sibTransId="{57646F8C-54C3-4F24-8857-EB73D763CD44}"/>
    <dgm:cxn modelId="{3DDD5693-A39A-442C-A190-45DDB3263775}" srcId="{C72A08B0-4D22-4E2C-9AD3-58A1FAD3630C}" destId="{FCD43F40-3086-4687-AC0B-7828C4E5B636}" srcOrd="1" destOrd="0" parTransId="{66B8F5D9-3ACC-4C17-A5B2-BB8CB1547A0F}" sibTransId="{C8D14ABF-B96A-41A5-99BD-380D65A23ADD}"/>
    <dgm:cxn modelId="{050386CD-351B-45DE-B511-D7403B10BEF9}" srcId="{243142AA-42ED-41F2-A65D-AA3B75EB2736}" destId="{84FCF361-904E-41A4-8DC6-5CB57DAB70C1}" srcOrd="1" destOrd="0" parTransId="{C280C5A8-BD58-4D77-98E4-CA353258FD49}" sibTransId="{32D696B5-133C-4D01-ABE6-CB48A5F204E6}"/>
    <dgm:cxn modelId="{859381EC-66C0-4D60-89E0-B977B7D09DDF}" type="presParOf" srcId="{7ED07E89-78D9-4612-A5A1-91F33231B9B6}" destId="{2DB0CD1B-9CFD-452B-9D41-38E4D2A95EBE}" srcOrd="0" destOrd="0" presId="urn:microsoft.com/office/officeart/2005/8/layout/hList1"/>
    <dgm:cxn modelId="{DD15B671-AC4B-4C36-822E-722828E46F21}" type="presParOf" srcId="{2DB0CD1B-9CFD-452B-9D41-38E4D2A95EBE}" destId="{D7E286A8-5D96-4601-AD6E-0E345DEB1C84}" srcOrd="0" destOrd="0" presId="urn:microsoft.com/office/officeart/2005/8/layout/hList1"/>
    <dgm:cxn modelId="{C16E3B81-E709-40CD-8C94-954B63B0954F}" type="presParOf" srcId="{2DB0CD1B-9CFD-452B-9D41-38E4D2A95EBE}" destId="{906E3DFA-F7E1-49E7-92BB-5061070DCE6D}" srcOrd="1" destOrd="0" presId="urn:microsoft.com/office/officeart/2005/8/layout/hList1"/>
    <dgm:cxn modelId="{97EF53A8-F9E7-42D5-8496-12E8D002CBB2}" type="presParOf" srcId="{7ED07E89-78D9-4612-A5A1-91F33231B9B6}" destId="{2890BD4F-D40C-4AA7-B586-9115A6FAA3BD}" srcOrd="1" destOrd="0" presId="urn:microsoft.com/office/officeart/2005/8/layout/hList1"/>
    <dgm:cxn modelId="{2664BC37-09C0-42F6-A97E-B2F64CC92535}" type="presParOf" srcId="{7ED07E89-78D9-4612-A5A1-91F33231B9B6}" destId="{DE8B8BF2-E957-48EE-BA88-F81281B207A7}" srcOrd="2" destOrd="0" presId="urn:microsoft.com/office/officeart/2005/8/layout/hList1"/>
    <dgm:cxn modelId="{8321780F-9186-4A1D-87E7-EBB1BFFEE44E}" type="presParOf" srcId="{DE8B8BF2-E957-48EE-BA88-F81281B207A7}" destId="{9103B957-D396-4E1D-900D-A382A1A4BFF4}" srcOrd="0" destOrd="0" presId="urn:microsoft.com/office/officeart/2005/8/layout/hList1"/>
    <dgm:cxn modelId="{32E083FD-3715-463C-8455-EC26B92EF42A}" type="presParOf" srcId="{DE8B8BF2-E957-48EE-BA88-F81281B207A7}" destId="{02DEFFD1-083A-4EB7-9298-CD81A6C1C414}" srcOrd="1" destOrd="0" presId="urn:microsoft.com/office/officeart/2005/8/layout/hList1"/>
    <dgm:cxn modelId="{CD516745-931D-4F9D-A15A-CB436B7104CE}" type="presParOf" srcId="{7ED07E89-78D9-4612-A5A1-91F33231B9B6}" destId="{A095A567-5721-45E2-8256-977FAF36C3AF}" srcOrd="3" destOrd="0" presId="urn:microsoft.com/office/officeart/2005/8/layout/hList1"/>
    <dgm:cxn modelId="{6502ACE7-CBFC-4D99-BF0C-6E97D1D073E2}" type="presParOf" srcId="{7ED07E89-78D9-4612-A5A1-91F33231B9B6}" destId="{42D45183-E3A1-4248-82AD-D99A9F2A906A}" srcOrd="4" destOrd="0" presId="urn:microsoft.com/office/officeart/2005/8/layout/hList1"/>
    <dgm:cxn modelId="{203FD338-061F-4DDB-B9E2-90C75FD49F30}" type="presParOf" srcId="{42D45183-E3A1-4248-82AD-D99A9F2A906A}" destId="{A33F56F2-C949-491D-8403-F3849C26A7DC}" srcOrd="0" destOrd="0" presId="urn:microsoft.com/office/officeart/2005/8/layout/hList1"/>
    <dgm:cxn modelId="{2CDB0E7E-FF75-4F1E-87C4-499FC7100DD2}" type="presParOf" srcId="{42D45183-E3A1-4248-82AD-D99A9F2A906A}" destId="{AD7CF9B5-466C-444C-813C-0C2429FED4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E715B9-F73B-4506-97FB-0E5347A6B309}" type="doc">
      <dgm:prSet loTypeId="urn:microsoft.com/office/officeart/2005/8/layout/hProcess9" loCatId="process" qsTypeId="urn:microsoft.com/office/officeart/2005/8/quickstyle/simple3" qsCatId="simple" csTypeId="urn:microsoft.com/office/officeart/2005/8/colors/accent1_2#2" csCatId="accent1" phldr="1"/>
      <dgm:spPr/>
      <dgm:t>
        <a:bodyPr/>
        <a:lstStyle/>
        <a:p>
          <a:pPr latinLnBrk="1"/>
          <a:endParaRPr lang="ko-KR" altLang="en-US"/>
        </a:p>
      </dgm:t>
    </dgm:pt>
    <dgm:pt modelId="{1001BBCD-2F9B-421A-A329-594C294C6425}">
      <dgm:prSet phldrT="[텍스트]" custT="1"/>
      <dgm:spPr/>
      <dgm:t>
        <a:bodyPr/>
        <a:lstStyle/>
        <a:p>
          <a:pPr latinLnBrk="1"/>
          <a:r>
            <a:rPr lang="en-US" altLang="ko-KR" sz="1600" b="1" dirty="0" smtClean="0"/>
            <a:t>Inquiry</a:t>
          </a:r>
          <a:endParaRPr lang="ko-KR" altLang="en-US" sz="1600" b="1" dirty="0"/>
        </a:p>
      </dgm:t>
    </dgm:pt>
    <dgm:pt modelId="{652F0D7B-22FB-4131-AD17-8407CA431DB2}" type="parTrans" cxnId="{7198A94C-AF19-4BB3-A93F-BCCE7CC2B87E}">
      <dgm:prSet/>
      <dgm:spPr/>
      <dgm:t>
        <a:bodyPr/>
        <a:lstStyle/>
        <a:p>
          <a:pPr latinLnBrk="1"/>
          <a:endParaRPr lang="ko-KR" altLang="en-US"/>
        </a:p>
      </dgm:t>
    </dgm:pt>
    <dgm:pt modelId="{AA50E454-5DE2-4023-A7A8-DFF14F093990}" type="sibTrans" cxnId="{7198A94C-AF19-4BB3-A93F-BCCE7CC2B87E}">
      <dgm:prSet/>
      <dgm:spPr/>
      <dgm:t>
        <a:bodyPr/>
        <a:lstStyle/>
        <a:p>
          <a:pPr latinLnBrk="1"/>
          <a:endParaRPr lang="ko-KR" altLang="en-US"/>
        </a:p>
      </dgm:t>
    </dgm:pt>
    <dgm:pt modelId="{686B8C5B-D718-4B3D-8CE4-6FDF68715803}">
      <dgm:prSet phldrT="[텍스트]" custT="1"/>
      <dgm:spPr/>
      <dgm:t>
        <a:bodyPr/>
        <a:lstStyle/>
        <a:p>
          <a:pPr latinLnBrk="1"/>
          <a:r>
            <a:rPr lang="en-US" altLang="ko-KR" sz="1600" b="1" dirty="0" smtClean="0"/>
            <a:t>Application</a:t>
          </a:r>
          <a:endParaRPr lang="ko-KR" altLang="en-US" sz="1600" b="1" dirty="0"/>
        </a:p>
      </dgm:t>
    </dgm:pt>
    <dgm:pt modelId="{578ECBE8-7C04-4146-8CDC-37E68769EA5A}" type="parTrans" cxnId="{1E64FCB7-A282-4490-A6EC-68FF82C0B38B}">
      <dgm:prSet/>
      <dgm:spPr/>
      <dgm:t>
        <a:bodyPr/>
        <a:lstStyle/>
        <a:p>
          <a:pPr latinLnBrk="1"/>
          <a:endParaRPr lang="ko-KR" altLang="en-US"/>
        </a:p>
      </dgm:t>
    </dgm:pt>
    <dgm:pt modelId="{118B07D2-556F-487B-BC69-3EC763ACC70F}" type="sibTrans" cxnId="{1E64FCB7-A282-4490-A6EC-68FF82C0B38B}">
      <dgm:prSet/>
      <dgm:spPr/>
      <dgm:t>
        <a:bodyPr/>
        <a:lstStyle/>
        <a:p>
          <a:pPr latinLnBrk="1"/>
          <a:endParaRPr lang="ko-KR" altLang="en-US"/>
        </a:p>
      </dgm:t>
    </dgm:pt>
    <dgm:pt modelId="{50021387-D2C1-41EC-A5A5-3E898677B965}">
      <dgm:prSet phldrT="[텍스트]" custT="1"/>
      <dgm:spPr/>
      <dgm:t>
        <a:bodyPr/>
        <a:lstStyle/>
        <a:p>
          <a:pPr latinLnBrk="1"/>
          <a:r>
            <a:rPr lang="en-US" altLang="ko-KR" sz="1600" b="1" dirty="0" smtClean="0"/>
            <a:t>Eligibility</a:t>
          </a:r>
          <a:endParaRPr lang="ko-KR" altLang="en-US" sz="1600" b="1" dirty="0"/>
        </a:p>
      </dgm:t>
    </dgm:pt>
    <dgm:pt modelId="{86BAC489-3BC7-4FCD-8F6E-06A0DF7966F9}" type="parTrans" cxnId="{06503A40-F1B0-46EA-9176-F090B068E5F5}">
      <dgm:prSet/>
      <dgm:spPr/>
      <dgm:t>
        <a:bodyPr/>
        <a:lstStyle/>
        <a:p>
          <a:pPr latinLnBrk="1"/>
          <a:endParaRPr lang="ko-KR" altLang="en-US"/>
        </a:p>
      </dgm:t>
    </dgm:pt>
    <dgm:pt modelId="{8BA4B6C0-B3AC-417B-941E-40EF84263291}" type="sibTrans" cxnId="{06503A40-F1B0-46EA-9176-F090B068E5F5}">
      <dgm:prSet/>
      <dgm:spPr/>
      <dgm:t>
        <a:bodyPr/>
        <a:lstStyle/>
        <a:p>
          <a:pPr latinLnBrk="1"/>
          <a:endParaRPr lang="ko-KR" altLang="en-US"/>
        </a:p>
      </dgm:t>
    </dgm:pt>
    <dgm:pt modelId="{52FA5999-6008-47AF-B0E6-D77B520BBF9B}">
      <dgm:prSet phldrT="[텍스트]" custT="1"/>
      <dgm:spPr/>
      <dgm:t>
        <a:bodyPr/>
        <a:lstStyle/>
        <a:p>
          <a:pPr latinLnBrk="1"/>
          <a:r>
            <a:rPr lang="en-US" altLang="ko-KR" sz="1600" b="1" dirty="0" smtClean="0"/>
            <a:t>Self-Assessment</a:t>
          </a:r>
          <a:endParaRPr lang="ko-KR" altLang="en-US" sz="1600" b="1" dirty="0"/>
        </a:p>
      </dgm:t>
    </dgm:pt>
    <dgm:pt modelId="{F9A60FF1-8076-4AEE-BCB5-BA9662B0E7C0}" type="parTrans" cxnId="{2C888CA2-2815-4477-B58B-3DD5EF91CC33}">
      <dgm:prSet/>
      <dgm:spPr/>
      <dgm:t>
        <a:bodyPr/>
        <a:lstStyle/>
        <a:p>
          <a:pPr latinLnBrk="1"/>
          <a:endParaRPr lang="ko-KR" altLang="en-US"/>
        </a:p>
      </dgm:t>
    </dgm:pt>
    <dgm:pt modelId="{84359CC5-85F4-4178-929E-DF36E3A223DD}" type="sibTrans" cxnId="{2C888CA2-2815-4477-B58B-3DD5EF91CC33}">
      <dgm:prSet/>
      <dgm:spPr/>
      <dgm:t>
        <a:bodyPr/>
        <a:lstStyle/>
        <a:p>
          <a:pPr latinLnBrk="1"/>
          <a:endParaRPr lang="ko-KR" altLang="en-US"/>
        </a:p>
      </dgm:t>
    </dgm:pt>
    <dgm:pt modelId="{1CB71343-C804-41DE-9E24-FE737735CD84}">
      <dgm:prSet phldrT="[텍스트]" custT="1"/>
      <dgm:spPr/>
      <dgm:t>
        <a:bodyPr/>
        <a:lstStyle/>
        <a:p>
          <a:pPr latinLnBrk="1"/>
          <a:r>
            <a:rPr lang="en-US" altLang="ko-KR" sz="1600" b="1" dirty="0" smtClean="0"/>
            <a:t>Peer Review</a:t>
          </a:r>
          <a:endParaRPr lang="ko-KR" altLang="en-US" sz="1600" b="1" dirty="0"/>
        </a:p>
      </dgm:t>
    </dgm:pt>
    <dgm:pt modelId="{E36F453C-7CF5-4DEE-A576-AB4BD5A1D263}" type="parTrans" cxnId="{E331ECBD-9817-43DE-8D67-9E0CB512AA7E}">
      <dgm:prSet/>
      <dgm:spPr/>
      <dgm:t>
        <a:bodyPr/>
        <a:lstStyle/>
        <a:p>
          <a:pPr latinLnBrk="1"/>
          <a:endParaRPr lang="ko-KR" altLang="en-US"/>
        </a:p>
      </dgm:t>
    </dgm:pt>
    <dgm:pt modelId="{2FAB6E74-10EC-40B0-BDDD-62E6E2FA7515}" type="sibTrans" cxnId="{E331ECBD-9817-43DE-8D67-9E0CB512AA7E}">
      <dgm:prSet/>
      <dgm:spPr/>
      <dgm:t>
        <a:bodyPr/>
        <a:lstStyle/>
        <a:p>
          <a:pPr latinLnBrk="1"/>
          <a:endParaRPr lang="ko-KR" altLang="en-US"/>
        </a:p>
      </dgm:t>
    </dgm:pt>
    <dgm:pt modelId="{9FACE419-A71F-48D5-8D21-7EAE1840FF74}">
      <dgm:prSet phldrT="[텍스트]" custT="1"/>
      <dgm:spPr/>
      <dgm:t>
        <a:bodyPr/>
        <a:lstStyle/>
        <a:p>
          <a:pPr latinLnBrk="1"/>
          <a:r>
            <a:rPr lang="en-US" altLang="ko-KR" sz="1600" b="1" dirty="0" smtClean="0"/>
            <a:t>Awarding Body</a:t>
          </a:r>
          <a:endParaRPr lang="ko-KR" altLang="en-US" sz="1600" b="1" dirty="0"/>
        </a:p>
      </dgm:t>
    </dgm:pt>
    <dgm:pt modelId="{1FDDF83D-B5F2-4E7F-8AEE-36DCF9E81948}" type="parTrans" cxnId="{6A3C0256-F00C-47A5-B1AC-4A57B13919BF}">
      <dgm:prSet/>
      <dgm:spPr/>
      <dgm:t>
        <a:bodyPr/>
        <a:lstStyle/>
        <a:p>
          <a:pPr latinLnBrk="1"/>
          <a:endParaRPr lang="ko-KR" altLang="en-US"/>
        </a:p>
      </dgm:t>
    </dgm:pt>
    <dgm:pt modelId="{E437865A-B786-42F8-B44C-859A1AF2A182}" type="sibTrans" cxnId="{6A3C0256-F00C-47A5-B1AC-4A57B13919BF}">
      <dgm:prSet/>
      <dgm:spPr/>
      <dgm:t>
        <a:bodyPr/>
        <a:lstStyle/>
        <a:p>
          <a:pPr latinLnBrk="1"/>
          <a:endParaRPr lang="ko-KR" altLang="en-US"/>
        </a:p>
      </dgm:t>
    </dgm:pt>
    <dgm:pt modelId="{A10CBFA6-246F-466F-8588-0099F5B6B7AF}" type="pres">
      <dgm:prSet presAssocID="{2BE715B9-F73B-4506-97FB-0E5347A6B30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3779F1-397E-456F-8BB2-143DD939F6F6}" type="pres">
      <dgm:prSet presAssocID="{2BE715B9-F73B-4506-97FB-0E5347A6B309}" presName="arrow" presStyleLbl="bgShp" presStyleIdx="0" presStyleCnt="1"/>
      <dgm:spPr/>
    </dgm:pt>
    <dgm:pt modelId="{9955D8A4-E66F-417F-9D06-FF490BA077E0}" type="pres">
      <dgm:prSet presAssocID="{2BE715B9-F73B-4506-97FB-0E5347A6B309}" presName="linearProcess" presStyleCnt="0"/>
      <dgm:spPr/>
    </dgm:pt>
    <dgm:pt modelId="{431E438D-EB72-4DAA-BC2C-C98B49596D91}" type="pres">
      <dgm:prSet presAssocID="{1001BBCD-2F9B-421A-A329-594C294C6425}" presName="textNode" presStyleLbl="node1" presStyleIdx="0" presStyleCnt="6" custScaleX="10398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3451AC9-198B-49AD-866C-1AB8F99C7F7E}" type="pres">
      <dgm:prSet presAssocID="{AA50E454-5DE2-4023-A7A8-DFF14F093990}" presName="sibTrans" presStyleCnt="0"/>
      <dgm:spPr/>
    </dgm:pt>
    <dgm:pt modelId="{AEB9C139-79C5-4E4C-BD3F-F6D26CC6E831}" type="pres">
      <dgm:prSet presAssocID="{686B8C5B-D718-4B3D-8CE4-6FDF68715803}" presName="textNode" presStyleLbl="node1" presStyleIdx="1" presStyleCnt="6" custScaleX="16026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DD46F39-1FFB-45AE-B764-E74A407BAEAE}" type="pres">
      <dgm:prSet presAssocID="{118B07D2-556F-487B-BC69-3EC763ACC70F}" presName="sibTrans" presStyleCnt="0"/>
      <dgm:spPr/>
    </dgm:pt>
    <dgm:pt modelId="{F6FBB89D-69EA-47BD-AAF8-A30CE2E5FBA7}" type="pres">
      <dgm:prSet presAssocID="{50021387-D2C1-41EC-A5A5-3E898677B965}" presName="textNode" presStyleLbl="node1" presStyleIdx="2" presStyleCnt="6" custScaleX="14198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3F1A9F1-0D24-4AB9-ADB3-DE05884EDC76}" type="pres">
      <dgm:prSet presAssocID="{8BA4B6C0-B3AC-417B-941E-40EF84263291}" presName="sibTrans" presStyleCnt="0"/>
      <dgm:spPr/>
    </dgm:pt>
    <dgm:pt modelId="{AB3F3E96-374E-4C38-8952-1B10006A106E}" type="pres">
      <dgm:prSet presAssocID="{52FA5999-6008-47AF-B0E6-D77B520BBF9B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AC0E82-67C4-4374-A8BB-555D32929AD5}" type="pres">
      <dgm:prSet presAssocID="{84359CC5-85F4-4178-929E-DF36E3A223DD}" presName="sibTrans" presStyleCnt="0"/>
      <dgm:spPr/>
    </dgm:pt>
    <dgm:pt modelId="{FA278C72-A8B3-4FC6-BFBB-96180EFF8CFC}" type="pres">
      <dgm:prSet presAssocID="{1CB71343-C804-41DE-9E24-FE737735CD84}" presName="textNode" presStyleLbl="node1" presStyleIdx="4" presStyleCnt="6" custScaleX="13885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5C0B7C-DD10-4E3F-B5C4-FDC749E90054}" type="pres">
      <dgm:prSet presAssocID="{2FAB6E74-10EC-40B0-BDDD-62E6E2FA7515}" presName="sibTrans" presStyleCnt="0"/>
      <dgm:spPr/>
    </dgm:pt>
    <dgm:pt modelId="{66843122-20EF-4031-83C6-698850EE3E33}" type="pres">
      <dgm:prSet presAssocID="{9FACE419-A71F-48D5-8D21-7EAE1840FF74}" presName="textNode" presStyleLbl="node1" presStyleIdx="5" presStyleCnt="6" custScaleX="13237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198A94C-AF19-4BB3-A93F-BCCE7CC2B87E}" srcId="{2BE715B9-F73B-4506-97FB-0E5347A6B309}" destId="{1001BBCD-2F9B-421A-A329-594C294C6425}" srcOrd="0" destOrd="0" parTransId="{652F0D7B-22FB-4131-AD17-8407CA431DB2}" sibTransId="{AA50E454-5DE2-4023-A7A8-DFF14F093990}"/>
    <dgm:cxn modelId="{1283F342-73EC-4286-ADDA-FCB56F69532A}" type="presOf" srcId="{9FACE419-A71F-48D5-8D21-7EAE1840FF74}" destId="{66843122-20EF-4031-83C6-698850EE3E33}" srcOrd="0" destOrd="0" presId="urn:microsoft.com/office/officeart/2005/8/layout/hProcess9"/>
    <dgm:cxn modelId="{06503A40-F1B0-46EA-9176-F090B068E5F5}" srcId="{2BE715B9-F73B-4506-97FB-0E5347A6B309}" destId="{50021387-D2C1-41EC-A5A5-3E898677B965}" srcOrd="2" destOrd="0" parTransId="{86BAC489-3BC7-4FCD-8F6E-06A0DF7966F9}" sibTransId="{8BA4B6C0-B3AC-417B-941E-40EF84263291}"/>
    <dgm:cxn modelId="{23E17760-799C-4631-9392-0C554AD0EDC4}" type="presOf" srcId="{2BE715B9-F73B-4506-97FB-0E5347A6B309}" destId="{A10CBFA6-246F-466F-8588-0099F5B6B7AF}" srcOrd="0" destOrd="0" presId="urn:microsoft.com/office/officeart/2005/8/layout/hProcess9"/>
    <dgm:cxn modelId="{1E64FCB7-A282-4490-A6EC-68FF82C0B38B}" srcId="{2BE715B9-F73B-4506-97FB-0E5347A6B309}" destId="{686B8C5B-D718-4B3D-8CE4-6FDF68715803}" srcOrd="1" destOrd="0" parTransId="{578ECBE8-7C04-4146-8CDC-37E68769EA5A}" sibTransId="{118B07D2-556F-487B-BC69-3EC763ACC70F}"/>
    <dgm:cxn modelId="{D8B59041-78A5-483F-8E45-A7C23B32F6A2}" type="presOf" srcId="{686B8C5B-D718-4B3D-8CE4-6FDF68715803}" destId="{AEB9C139-79C5-4E4C-BD3F-F6D26CC6E831}" srcOrd="0" destOrd="0" presId="urn:microsoft.com/office/officeart/2005/8/layout/hProcess9"/>
    <dgm:cxn modelId="{2F78496A-2E85-4FAC-9A41-C5FF52207A20}" type="presOf" srcId="{1CB71343-C804-41DE-9E24-FE737735CD84}" destId="{FA278C72-A8B3-4FC6-BFBB-96180EFF8CFC}" srcOrd="0" destOrd="0" presId="urn:microsoft.com/office/officeart/2005/8/layout/hProcess9"/>
    <dgm:cxn modelId="{2C888CA2-2815-4477-B58B-3DD5EF91CC33}" srcId="{2BE715B9-F73B-4506-97FB-0E5347A6B309}" destId="{52FA5999-6008-47AF-B0E6-D77B520BBF9B}" srcOrd="3" destOrd="0" parTransId="{F9A60FF1-8076-4AEE-BCB5-BA9662B0E7C0}" sibTransId="{84359CC5-85F4-4178-929E-DF36E3A223DD}"/>
    <dgm:cxn modelId="{E331ECBD-9817-43DE-8D67-9E0CB512AA7E}" srcId="{2BE715B9-F73B-4506-97FB-0E5347A6B309}" destId="{1CB71343-C804-41DE-9E24-FE737735CD84}" srcOrd="4" destOrd="0" parTransId="{E36F453C-7CF5-4DEE-A576-AB4BD5A1D263}" sibTransId="{2FAB6E74-10EC-40B0-BDDD-62E6E2FA7515}"/>
    <dgm:cxn modelId="{6A3C0256-F00C-47A5-B1AC-4A57B13919BF}" srcId="{2BE715B9-F73B-4506-97FB-0E5347A6B309}" destId="{9FACE419-A71F-48D5-8D21-7EAE1840FF74}" srcOrd="5" destOrd="0" parTransId="{1FDDF83D-B5F2-4E7F-8AEE-36DCF9E81948}" sibTransId="{E437865A-B786-42F8-B44C-859A1AF2A182}"/>
    <dgm:cxn modelId="{0F0611FA-6D5A-4936-BD7F-905D38397B9D}" type="presOf" srcId="{50021387-D2C1-41EC-A5A5-3E898677B965}" destId="{F6FBB89D-69EA-47BD-AAF8-A30CE2E5FBA7}" srcOrd="0" destOrd="0" presId="urn:microsoft.com/office/officeart/2005/8/layout/hProcess9"/>
    <dgm:cxn modelId="{94F5FDBC-9CE2-4825-A862-4EB2B580C3B5}" type="presOf" srcId="{52FA5999-6008-47AF-B0E6-D77B520BBF9B}" destId="{AB3F3E96-374E-4C38-8952-1B10006A106E}" srcOrd="0" destOrd="0" presId="urn:microsoft.com/office/officeart/2005/8/layout/hProcess9"/>
    <dgm:cxn modelId="{2CD8AC57-D332-470E-B26C-CCFCD45D4A62}" type="presOf" srcId="{1001BBCD-2F9B-421A-A329-594C294C6425}" destId="{431E438D-EB72-4DAA-BC2C-C98B49596D91}" srcOrd="0" destOrd="0" presId="urn:microsoft.com/office/officeart/2005/8/layout/hProcess9"/>
    <dgm:cxn modelId="{0870D735-983A-46A8-AAB0-6D1330EEA910}" type="presParOf" srcId="{A10CBFA6-246F-466F-8588-0099F5B6B7AF}" destId="{0B3779F1-397E-456F-8BB2-143DD939F6F6}" srcOrd="0" destOrd="0" presId="urn:microsoft.com/office/officeart/2005/8/layout/hProcess9"/>
    <dgm:cxn modelId="{EC2F8C90-BCC8-4AE2-8287-77EA67D84E15}" type="presParOf" srcId="{A10CBFA6-246F-466F-8588-0099F5B6B7AF}" destId="{9955D8A4-E66F-417F-9D06-FF490BA077E0}" srcOrd="1" destOrd="0" presId="urn:microsoft.com/office/officeart/2005/8/layout/hProcess9"/>
    <dgm:cxn modelId="{565F7119-0123-4C09-9D0B-1C79CBAF0751}" type="presParOf" srcId="{9955D8A4-E66F-417F-9D06-FF490BA077E0}" destId="{431E438D-EB72-4DAA-BC2C-C98B49596D91}" srcOrd="0" destOrd="0" presId="urn:microsoft.com/office/officeart/2005/8/layout/hProcess9"/>
    <dgm:cxn modelId="{54A7D517-EF25-45DE-B763-4A1399A434B7}" type="presParOf" srcId="{9955D8A4-E66F-417F-9D06-FF490BA077E0}" destId="{43451AC9-198B-49AD-866C-1AB8F99C7F7E}" srcOrd="1" destOrd="0" presId="urn:microsoft.com/office/officeart/2005/8/layout/hProcess9"/>
    <dgm:cxn modelId="{E6420F66-54EE-46DB-8011-92242EDCB613}" type="presParOf" srcId="{9955D8A4-E66F-417F-9D06-FF490BA077E0}" destId="{AEB9C139-79C5-4E4C-BD3F-F6D26CC6E831}" srcOrd="2" destOrd="0" presId="urn:microsoft.com/office/officeart/2005/8/layout/hProcess9"/>
    <dgm:cxn modelId="{63B141FA-817A-4CCD-BD2D-84A114610408}" type="presParOf" srcId="{9955D8A4-E66F-417F-9D06-FF490BA077E0}" destId="{BDD46F39-1FFB-45AE-B764-E74A407BAEAE}" srcOrd="3" destOrd="0" presId="urn:microsoft.com/office/officeart/2005/8/layout/hProcess9"/>
    <dgm:cxn modelId="{444EDEB9-A50A-4562-8FF2-9C66080E7209}" type="presParOf" srcId="{9955D8A4-E66F-417F-9D06-FF490BA077E0}" destId="{F6FBB89D-69EA-47BD-AAF8-A30CE2E5FBA7}" srcOrd="4" destOrd="0" presId="urn:microsoft.com/office/officeart/2005/8/layout/hProcess9"/>
    <dgm:cxn modelId="{5117BD72-B572-4AFE-B798-3074AC20A446}" type="presParOf" srcId="{9955D8A4-E66F-417F-9D06-FF490BA077E0}" destId="{C3F1A9F1-0D24-4AB9-ADB3-DE05884EDC76}" srcOrd="5" destOrd="0" presId="urn:microsoft.com/office/officeart/2005/8/layout/hProcess9"/>
    <dgm:cxn modelId="{F0AF008F-4B44-4855-AFBB-0645DFC2424A}" type="presParOf" srcId="{9955D8A4-E66F-417F-9D06-FF490BA077E0}" destId="{AB3F3E96-374E-4C38-8952-1B10006A106E}" srcOrd="6" destOrd="0" presId="urn:microsoft.com/office/officeart/2005/8/layout/hProcess9"/>
    <dgm:cxn modelId="{4ED41B37-F854-45DF-8AE3-D3B39CE4F8A2}" type="presParOf" srcId="{9955D8A4-E66F-417F-9D06-FF490BA077E0}" destId="{B8AC0E82-67C4-4374-A8BB-555D32929AD5}" srcOrd="7" destOrd="0" presId="urn:microsoft.com/office/officeart/2005/8/layout/hProcess9"/>
    <dgm:cxn modelId="{414D88A8-1555-4660-B11B-B2BD1CA18B92}" type="presParOf" srcId="{9955D8A4-E66F-417F-9D06-FF490BA077E0}" destId="{FA278C72-A8B3-4FC6-BFBB-96180EFF8CFC}" srcOrd="8" destOrd="0" presId="urn:microsoft.com/office/officeart/2005/8/layout/hProcess9"/>
    <dgm:cxn modelId="{837C9CD7-3E38-480E-9787-048A0F7D43D2}" type="presParOf" srcId="{9955D8A4-E66F-417F-9D06-FF490BA077E0}" destId="{545C0B7C-DD10-4E3F-B5C4-FDC749E90054}" srcOrd="9" destOrd="0" presId="urn:microsoft.com/office/officeart/2005/8/layout/hProcess9"/>
    <dgm:cxn modelId="{1AE8A896-FDFC-4C59-AB10-6FAE2DA8F271}" type="presParOf" srcId="{9955D8A4-E66F-417F-9D06-FF490BA077E0}" destId="{66843122-20EF-4031-83C6-698850EE3E33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D0FEA1-3403-4D31-A453-64CB7DAD25AD}" type="doc">
      <dgm:prSet loTypeId="urn:microsoft.com/office/officeart/2008/layout/VerticalCurvedList" loCatId="list" qsTypeId="urn:microsoft.com/office/officeart/2005/8/quickstyle/simple1#2" qsCatId="simple" csTypeId="urn:microsoft.com/office/officeart/2005/8/colors/accent1_2#3" csCatId="accent1" phldr="1"/>
      <dgm:spPr/>
      <dgm:t>
        <a:bodyPr/>
        <a:lstStyle/>
        <a:p>
          <a:pPr latinLnBrk="1"/>
          <a:endParaRPr lang="ko-KR" altLang="en-US"/>
        </a:p>
      </dgm:t>
    </dgm:pt>
    <dgm:pt modelId="{19D804C8-0634-4C00-ADF5-4C5284AE58CF}">
      <dgm:prSet phldrT="[텍스트]"/>
      <dgm:spPr/>
      <dgm:t>
        <a:bodyPr/>
        <a:lstStyle/>
        <a:p>
          <a:pPr latinLnBrk="1"/>
          <a:r>
            <a:rPr lang="en-US" altLang="ko-KR" i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Course Overview and Introduction	</a:t>
          </a:r>
          <a:endParaRPr lang="ko-KR" altLang="en-US" dirty="0">
            <a:solidFill>
              <a:schemeClr val="bg1"/>
            </a:solidFill>
          </a:endParaRPr>
        </a:p>
      </dgm:t>
    </dgm:pt>
    <dgm:pt modelId="{D3EB4813-9063-4F82-AE6F-1C654806E15B}" type="parTrans" cxnId="{9BB49FF1-4C2B-4B95-8722-A2EBB4368F17}">
      <dgm:prSet/>
      <dgm:spPr/>
      <dgm:t>
        <a:bodyPr/>
        <a:lstStyle/>
        <a:p>
          <a:pPr latinLnBrk="1"/>
          <a:endParaRPr lang="ko-KR" altLang="en-US"/>
        </a:p>
      </dgm:t>
    </dgm:pt>
    <dgm:pt modelId="{DB0286D8-BB06-4790-B481-5D1E48704104}" type="sibTrans" cxnId="{9BB49FF1-4C2B-4B95-8722-A2EBB4368F17}">
      <dgm:prSet/>
      <dgm:spPr>
        <a:ln>
          <a:noFill/>
        </a:ln>
      </dgm:spPr>
      <dgm:t>
        <a:bodyPr/>
        <a:lstStyle/>
        <a:p>
          <a:pPr latinLnBrk="1"/>
          <a:endParaRPr lang="ko-KR" altLang="en-US"/>
        </a:p>
      </dgm:t>
    </dgm:pt>
    <dgm:pt modelId="{9264515F-2E2A-41B8-842C-3FB4678B1A4B}">
      <dgm:prSet/>
      <dgm:spPr/>
      <dgm:t>
        <a:bodyPr/>
        <a:lstStyle/>
        <a:p>
          <a:pPr latinLnBrk="1"/>
          <a:r>
            <a:rPr lang="en-US" altLang="ko-KR" i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Assessment and Measurement </a:t>
          </a:r>
        </a:p>
      </dgm:t>
    </dgm:pt>
    <dgm:pt modelId="{F0546872-69B1-4707-81D6-DB29D77E1256}" type="parTrans" cxnId="{A8F37D15-F6BC-4AEB-89EF-3CC3EEDE843F}">
      <dgm:prSet/>
      <dgm:spPr/>
      <dgm:t>
        <a:bodyPr/>
        <a:lstStyle/>
        <a:p>
          <a:pPr latinLnBrk="1"/>
          <a:endParaRPr lang="ko-KR" altLang="en-US"/>
        </a:p>
      </dgm:t>
    </dgm:pt>
    <dgm:pt modelId="{A6E8348D-DB9B-40D1-B392-0A6449DE3FC4}" type="sibTrans" cxnId="{A8F37D15-F6BC-4AEB-89EF-3CC3EEDE843F}">
      <dgm:prSet/>
      <dgm:spPr/>
      <dgm:t>
        <a:bodyPr/>
        <a:lstStyle/>
        <a:p>
          <a:pPr latinLnBrk="1"/>
          <a:endParaRPr lang="ko-KR" altLang="en-US"/>
        </a:p>
      </dgm:t>
    </dgm:pt>
    <dgm:pt modelId="{4AC7ED70-902E-46D8-B25A-CA562155CA86}">
      <dgm:prSet/>
      <dgm:spPr/>
      <dgm:t>
        <a:bodyPr/>
        <a:lstStyle/>
        <a:p>
          <a:pPr latinLnBrk="1"/>
          <a:r>
            <a:rPr lang="en-US" altLang="ko-KR" i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Instructional Materials </a:t>
          </a:r>
        </a:p>
      </dgm:t>
    </dgm:pt>
    <dgm:pt modelId="{56344435-3CE4-4E62-9FDC-722B80CCCF93}" type="parTrans" cxnId="{8B940134-47F2-4BD8-A9E8-9DDF81146D68}">
      <dgm:prSet/>
      <dgm:spPr/>
      <dgm:t>
        <a:bodyPr/>
        <a:lstStyle/>
        <a:p>
          <a:pPr latinLnBrk="1"/>
          <a:endParaRPr lang="ko-KR" altLang="en-US"/>
        </a:p>
      </dgm:t>
    </dgm:pt>
    <dgm:pt modelId="{272D0ACE-F2C6-4D03-A749-8EC350CF2377}" type="sibTrans" cxnId="{8B940134-47F2-4BD8-A9E8-9DDF81146D68}">
      <dgm:prSet/>
      <dgm:spPr/>
      <dgm:t>
        <a:bodyPr/>
        <a:lstStyle/>
        <a:p>
          <a:pPr latinLnBrk="1"/>
          <a:endParaRPr lang="ko-KR" altLang="en-US"/>
        </a:p>
      </dgm:t>
    </dgm:pt>
    <dgm:pt modelId="{C5B159A7-ECF3-485B-A2DA-64DD8E12A38C}">
      <dgm:prSet/>
      <dgm:spPr/>
      <dgm:t>
        <a:bodyPr/>
        <a:lstStyle/>
        <a:p>
          <a:pPr latinLnBrk="1"/>
          <a:r>
            <a:rPr lang="en-US" altLang="ko-KR" i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Learner Interaction and Engagement </a:t>
          </a:r>
        </a:p>
      </dgm:t>
    </dgm:pt>
    <dgm:pt modelId="{841BB03E-DA99-4A69-BD5B-A73533DEDABB}" type="parTrans" cxnId="{53F8D46E-527D-43E0-93EC-18A732CD6EC1}">
      <dgm:prSet/>
      <dgm:spPr/>
      <dgm:t>
        <a:bodyPr/>
        <a:lstStyle/>
        <a:p>
          <a:pPr latinLnBrk="1"/>
          <a:endParaRPr lang="ko-KR" altLang="en-US"/>
        </a:p>
      </dgm:t>
    </dgm:pt>
    <dgm:pt modelId="{CA190177-09A7-46F7-872F-AAF77F60C055}" type="sibTrans" cxnId="{53F8D46E-527D-43E0-93EC-18A732CD6EC1}">
      <dgm:prSet/>
      <dgm:spPr/>
      <dgm:t>
        <a:bodyPr/>
        <a:lstStyle/>
        <a:p>
          <a:pPr latinLnBrk="1"/>
          <a:endParaRPr lang="ko-KR" altLang="en-US"/>
        </a:p>
      </dgm:t>
    </dgm:pt>
    <dgm:pt modelId="{51B98CC8-99D7-4828-A00B-F957C25BAEAC}">
      <dgm:prSet/>
      <dgm:spPr/>
      <dgm:t>
        <a:bodyPr/>
        <a:lstStyle/>
        <a:p>
          <a:pPr latinLnBrk="1"/>
          <a:r>
            <a:rPr lang="en-US" altLang="ko-KR" i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Course Technology 	</a:t>
          </a:r>
        </a:p>
      </dgm:t>
    </dgm:pt>
    <dgm:pt modelId="{E6123711-3554-4097-AFD5-6ECF801D5E7B}" type="parTrans" cxnId="{1BAE0DF3-8AB8-4987-ABE0-161BB3ED9896}">
      <dgm:prSet/>
      <dgm:spPr/>
      <dgm:t>
        <a:bodyPr/>
        <a:lstStyle/>
        <a:p>
          <a:pPr latinLnBrk="1"/>
          <a:endParaRPr lang="ko-KR" altLang="en-US"/>
        </a:p>
      </dgm:t>
    </dgm:pt>
    <dgm:pt modelId="{BBE80932-D320-4CA4-B3B5-F85BF8D30DD2}" type="sibTrans" cxnId="{1BAE0DF3-8AB8-4987-ABE0-161BB3ED9896}">
      <dgm:prSet/>
      <dgm:spPr/>
      <dgm:t>
        <a:bodyPr/>
        <a:lstStyle/>
        <a:p>
          <a:pPr latinLnBrk="1"/>
          <a:endParaRPr lang="ko-KR" altLang="en-US"/>
        </a:p>
      </dgm:t>
    </dgm:pt>
    <dgm:pt modelId="{CDDD599E-140A-4271-8E3A-BD0BFFC071BD}">
      <dgm:prSet/>
      <dgm:spPr/>
      <dgm:t>
        <a:bodyPr/>
        <a:lstStyle/>
        <a:p>
          <a:pPr latinLnBrk="1"/>
          <a:endParaRPr lang="ko-KR" altLang="en-US"/>
        </a:p>
      </dgm:t>
    </dgm:pt>
    <dgm:pt modelId="{AEEABAD8-0BAF-4524-951A-286D07F754B3}" type="parTrans" cxnId="{649F9DF1-E528-471C-AA19-0427A7197F91}">
      <dgm:prSet/>
      <dgm:spPr/>
      <dgm:t>
        <a:bodyPr/>
        <a:lstStyle/>
        <a:p>
          <a:pPr latinLnBrk="1"/>
          <a:endParaRPr lang="ko-KR" altLang="en-US"/>
        </a:p>
      </dgm:t>
    </dgm:pt>
    <dgm:pt modelId="{39A385B9-72D1-465E-AE8D-341051220A72}" type="sibTrans" cxnId="{649F9DF1-E528-471C-AA19-0427A7197F91}">
      <dgm:prSet/>
      <dgm:spPr/>
      <dgm:t>
        <a:bodyPr/>
        <a:lstStyle/>
        <a:p>
          <a:pPr latinLnBrk="1"/>
          <a:endParaRPr lang="ko-KR" altLang="en-US"/>
        </a:p>
      </dgm:t>
    </dgm:pt>
    <dgm:pt modelId="{F19AA39B-D6D7-4361-AD9B-7E606DCE4279}">
      <dgm:prSet phldrT="[텍스트]"/>
      <dgm:spPr/>
      <dgm:t>
        <a:bodyPr/>
        <a:lstStyle/>
        <a:p>
          <a:pPr latinLnBrk="1"/>
          <a:r>
            <a:rPr lang="en-US" altLang="ko-KR" i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Learning Objectives (Competencies) </a:t>
          </a:r>
          <a:endParaRPr lang="ko-KR" altLang="en-US" dirty="0">
            <a:solidFill>
              <a:schemeClr val="bg1"/>
            </a:solidFill>
          </a:endParaRPr>
        </a:p>
      </dgm:t>
    </dgm:pt>
    <dgm:pt modelId="{74F9F9EC-21E0-4F85-9594-ECA81B57DAB7}" type="parTrans" cxnId="{1F83445A-5A4F-4D4B-8324-A9DB3AD1575B}">
      <dgm:prSet/>
      <dgm:spPr/>
      <dgm:t>
        <a:bodyPr/>
        <a:lstStyle/>
        <a:p>
          <a:pPr latinLnBrk="1"/>
          <a:endParaRPr lang="ko-KR" altLang="en-US"/>
        </a:p>
      </dgm:t>
    </dgm:pt>
    <dgm:pt modelId="{59BC48AE-2EBA-4768-8CC7-2F4A9E49A5D6}" type="sibTrans" cxnId="{1F83445A-5A4F-4D4B-8324-A9DB3AD1575B}">
      <dgm:prSet/>
      <dgm:spPr/>
      <dgm:t>
        <a:bodyPr/>
        <a:lstStyle/>
        <a:p>
          <a:pPr latinLnBrk="1"/>
          <a:endParaRPr lang="ko-KR" altLang="en-US"/>
        </a:p>
      </dgm:t>
    </dgm:pt>
    <dgm:pt modelId="{B72D13C8-3F9A-40EC-9B20-1CE4242F2808}">
      <dgm:prSet/>
      <dgm:spPr/>
      <dgm:t>
        <a:bodyPr/>
        <a:lstStyle/>
        <a:p>
          <a:pPr latinLnBrk="1"/>
          <a:r>
            <a:rPr lang="en-US" altLang="ko-KR" i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Learner Support </a:t>
          </a:r>
        </a:p>
      </dgm:t>
    </dgm:pt>
    <dgm:pt modelId="{D8C30D99-DFB0-4722-9297-D4D6D0E342C8}" type="parTrans" cxnId="{9CA80B1E-5D03-4E81-A761-CEC1CF65C101}">
      <dgm:prSet/>
      <dgm:spPr/>
      <dgm:t>
        <a:bodyPr/>
        <a:lstStyle/>
        <a:p>
          <a:pPr latinLnBrk="1"/>
          <a:endParaRPr lang="ko-KR" altLang="en-US"/>
        </a:p>
      </dgm:t>
    </dgm:pt>
    <dgm:pt modelId="{5B41E1F4-E1FF-4E09-B753-21CEB5490E7B}" type="sibTrans" cxnId="{9CA80B1E-5D03-4E81-A761-CEC1CF65C101}">
      <dgm:prSet/>
      <dgm:spPr/>
      <dgm:t>
        <a:bodyPr/>
        <a:lstStyle/>
        <a:p>
          <a:pPr latinLnBrk="1"/>
          <a:endParaRPr lang="ko-KR" altLang="en-US"/>
        </a:p>
      </dgm:t>
    </dgm:pt>
    <dgm:pt modelId="{3673CC2F-8D57-4AEE-B96C-7AED0D498874}" type="pres">
      <dgm:prSet presAssocID="{69D0FEA1-3403-4D31-A453-64CB7DAD25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C22FFB-F1B4-4E83-BDB8-E40481A8D1B2}" type="pres">
      <dgm:prSet presAssocID="{69D0FEA1-3403-4D31-A453-64CB7DAD25AD}" presName="Name1" presStyleCnt="0"/>
      <dgm:spPr/>
    </dgm:pt>
    <dgm:pt modelId="{5DA93712-2926-440D-9FB3-BCF5136AE2A2}" type="pres">
      <dgm:prSet presAssocID="{69D0FEA1-3403-4D31-A453-64CB7DAD25AD}" presName="cycle" presStyleCnt="0"/>
      <dgm:spPr/>
    </dgm:pt>
    <dgm:pt modelId="{0889C9CB-179D-48B1-8027-0FDCEBE7B1D9}" type="pres">
      <dgm:prSet presAssocID="{69D0FEA1-3403-4D31-A453-64CB7DAD25AD}" presName="srcNode" presStyleLbl="node1" presStyleIdx="0" presStyleCnt="7"/>
      <dgm:spPr/>
    </dgm:pt>
    <dgm:pt modelId="{AE637E27-2CFB-4574-A192-EA28DD5E6C84}" type="pres">
      <dgm:prSet presAssocID="{69D0FEA1-3403-4D31-A453-64CB7DAD25AD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6CF5C7BF-CF4D-419E-9191-9C747E4184A9}" type="pres">
      <dgm:prSet presAssocID="{69D0FEA1-3403-4D31-A453-64CB7DAD25AD}" presName="extraNode" presStyleLbl="node1" presStyleIdx="0" presStyleCnt="7"/>
      <dgm:spPr/>
    </dgm:pt>
    <dgm:pt modelId="{410F181A-58A3-4AB1-B919-7D2E5C702B5D}" type="pres">
      <dgm:prSet presAssocID="{69D0FEA1-3403-4D31-A453-64CB7DAD25AD}" presName="dstNode" presStyleLbl="node1" presStyleIdx="0" presStyleCnt="7"/>
      <dgm:spPr/>
    </dgm:pt>
    <dgm:pt modelId="{BC33312C-02C8-4DBA-A0C8-D94BE0A5E246}" type="pres">
      <dgm:prSet presAssocID="{19D804C8-0634-4C00-ADF5-4C5284AE58C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E30FE1-4A4F-4096-9497-FCDC2AEC464D}" type="pres">
      <dgm:prSet presAssocID="{19D804C8-0634-4C00-ADF5-4C5284AE58CF}" presName="accent_1" presStyleCnt="0"/>
      <dgm:spPr/>
    </dgm:pt>
    <dgm:pt modelId="{A6D50EF7-BA03-4751-ADE1-925CBBEC6205}" type="pres">
      <dgm:prSet presAssocID="{19D804C8-0634-4C00-ADF5-4C5284AE58CF}" presName="accentRepeatNode" presStyleLbl="solidFgAcc1" presStyleIdx="0" presStyleCnt="7"/>
      <dgm:spPr/>
    </dgm:pt>
    <dgm:pt modelId="{DF8B90A4-5FD9-41E8-AC89-D12188402B79}" type="pres">
      <dgm:prSet presAssocID="{F19AA39B-D6D7-4361-AD9B-7E606DCE427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E2D3A00-CA4F-4582-A6F6-ECADAAEB8226}" type="pres">
      <dgm:prSet presAssocID="{F19AA39B-D6D7-4361-AD9B-7E606DCE4279}" presName="accent_2" presStyleCnt="0"/>
      <dgm:spPr/>
    </dgm:pt>
    <dgm:pt modelId="{DDDB1B25-6033-4A5B-BDD6-B5927CCC6DEF}" type="pres">
      <dgm:prSet presAssocID="{F19AA39B-D6D7-4361-AD9B-7E606DCE4279}" presName="accentRepeatNode" presStyleLbl="solidFgAcc1" presStyleIdx="1" presStyleCnt="7"/>
      <dgm:spPr/>
    </dgm:pt>
    <dgm:pt modelId="{65E2E6E6-2A11-4CED-9837-D8889F6B4DF5}" type="pres">
      <dgm:prSet presAssocID="{9264515F-2E2A-41B8-842C-3FB4678B1A4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0272D93-5DAC-45FE-92A1-FA900651F0BB}" type="pres">
      <dgm:prSet presAssocID="{9264515F-2E2A-41B8-842C-3FB4678B1A4B}" presName="accent_3" presStyleCnt="0"/>
      <dgm:spPr/>
    </dgm:pt>
    <dgm:pt modelId="{12A2F3AC-CE7F-4CE5-8E75-0F9E9351ACAA}" type="pres">
      <dgm:prSet presAssocID="{9264515F-2E2A-41B8-842C-3FB4678B1A4B}" presName="accentRepeatNode" presStyleLbl="solidFgAcc1" presStyleIdx="2" presStyleCnt="7"/>
      <dgm:spPr/>
    </dgm:pt>
    <dgm:pt modelId="{538D0301-B89A-4284-A613-37E4B572C63A}" type="pres">
      <dgm:prSet presAssocID="{4AC7ED70-902E-46D8-B25A-CA562155CA8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AB8603-02B5-4BA0-930D-B9419CCF02DB}" type="pres">
      <dgm:prSet presAssocID="{4AC7ED70-902E-46D8-B25A-CA562155CA86}" presName="accent_4" presStyleCnt="0"/>
      <dgm:spPr/>
    </dgm:pt>
    <dgm:pt modelId="{506FCBF4-A7DF-4BF9-A15C-4AE30F2C333F}" type="pres">
      <dgm:prSet presAssocID="{4AC7ED70-902E-46D8-B25A-CA562155CA86}" presName="accentRepeatNode" presStyleLbl="solidFgAcc1" presStyleIdx="3" presStyleCnt="7"/>
      <dgm:spPr/>
    </dgm:pt>
    <dgm:pt modelId="{D2B2F51B-3393-4DD1-B18E-74DF68527A4B}" type="pres">
      <dgm:prSet presAssocID="{C5B159A7-ECF3-485B-A2DA-64DD8E12A38C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389DA10-08C1-41C4-959B-6CF02147C3CF}" type="pres">
      <dgm:prSet presAssocID="{C5B159A7-ECF3-485B-A2DA-64DD8E12A38C}" presName="accent_5" presStyleCnt="0"/>
      <dgm:spPr/>
    </dgm:pt>
    <dgm:pt modelId="{1CCE9F5E-C672-44C8-BFD9-94DDDB7BF82F}" type="pres">
      <dgm:prSet presAssocID="{C5B159A7-ECF3-485B-A2DA-64DD8E12A38C}" presName="accentRepeatNode" presStyleLbl="solidFgAcc1" presStyleIdx="4" presStyleCnt="7"/>
      <dgm:spPr/>
    </dgm:pt>
    <dgm:pt modelId="{FB43EA39-84BE-460A-8DC9-4156FECB087C}" type="pres">
      <dgm:prSet presAssocID="{51B98CC8-99D7-4828-A00B-F957C25BAEA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81C6530-DA30-43BA-908A-F90764592DDB}" type="pres">
      <dgm:prSet presAssocID="{51B98CC8-99D7-4828-A00B-F957C25BAEAC}" presName="accent_6" presStyleCnt="0"/>
      <dgm:spPr/>
    </dgm:pt>
    <dgm:pt modelId="{72F4D2D7-23D2-46A7-92A1-C40881CBBF3F}" type="pres">
      <dgm:prSet presAssocID="{51B98CC8-99D7-4828-A00B-F957C25BAEAC}" presName="accentRepeatNode" presStyleLbl="solidFgAcc1" presStyleIdx="5" presStyleCnt="7"/>
      <dgm:spPr/>
    </dgm:pt>
    <dgm:pt modelId="{3A4F89C2-FFBA-4EEB-870B-10051A75B3E1}" type="pres">
      <dgm:prSet presAssocID="{B72D13C8-3F9A-40EC-9B20-1CE4242F280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134AC7-3105-408D-ACB6-152268053FFF}" type="pres">
      <dgm:prSet presAssocID="{B72D13C8-3F9A-40EC-9B20-1CE4242F2808}" presName="accent_7" presStyleCnt="0"/>
      <dgm:spPr/>
    </dgm:pt>
    <dgm:pt modelId="{F1BB127E-91BF-4846-996D-A23D0645C955}" type="pres">
      <dgm:prSet presAssocID="{B72D13C8-3F9A-40EC-9B20-1CE4242F2808}" presName="accentRepeatNode" presStyleLbl="solidFgAcc1" presStyleIdx="6" presStyleCnt="7"/>
      <dgm:spPr/>
      <dgm:t>
        <a:bodyPr/>
        <a:lstStyle/>
        <a:p>
          <a:pPr latinLnBrk="1"/>
          <a:endParaRPr lang="ko-KR" altLang="en-US"/>
        </a:p>
      </dgm:t>
    </dgm:pt>
  </dgm:ptLst>
  <dgm:cxnLst>
    <dgm:cxn modelId="{B006DB5F-326F-437F-A167-01FBA0B0E55B}" type="presOf" srcId="{51B98CC8-99D7-4828-A00B-F957C25BAEAC}" destId="{FB43EA39-84BE-460A-8DC9-4156FECB087C}" srcOrd="0" destOrd="0" presId="urn:microsoft.com/office/officeart/2008/layout/VerticalCurvedList"/>
    <dgm:cxn modelId="{AC6D8255-6B9F-4BF6-B4B5-E6ED54128789}" type="presOf" srcId="{B72D13C8-3F9A-40EC-9B20-1CE4242F2808}" destId="{3A4F89C2-FFBA-4EEB-870B-10051A75B3E1}" srcOrd="0" destOrd="0" presId="urn:microsoft.com/office/officeart/2008/layout/VerticalCurvedList"/>
    <dgm:cxn modelId="{8B940134-47F2-4BD8-A9E8-9DDF81146D68}" srcId="{69D0FEA1-3403-4D31-A453-64CB7DAD25AD}" destId="{4AC7ED70-902E-46D8-B25A-CA562155CA86}" srcOrd="3" destOrd="0" parTransId="{56344435-3CE4-4E62-9FDC-722B80CCCF93}" sibTransId="{272D0ACE-F2C6-4D03-A749-8EC350CF2377}"/>
    <dgm:cxn modelId="{53F8D46E-527D-43E0-93EC-18A732CD6EC1}" srcId="{69D0FEA1-3403-4D31-A453-64CB7DAD25AD}" destId="{C5B159A7-ECF3-485B-A2DA-64DD8E12A38C}" srcOrd="4" destOrd="0" parTransId="{841BB03E-DA99-4A69-BD5B-A73533DEDABB}" sibTransId="{CA190177-09A7-46F7-872F-AAF77F60C055}"/>
    <dgm:cxn modelId="{1F83445A-5A4F-4D4B-8324-A9DB3AD1575B}" srcId="{69D0FEA1-3403-4D31-A453-64CB7DAD25AD}" destId="{F19AA39B-D6D7-4361-AD9B-7E606DCE4279}" srcOrd="1" destOrd="0" parTransId="{74F9F9EC-21E0-4F85-9594-ECA81B57DAB7}" sibTransId="{59BC48AE-2EBA-4768-8CC7-2F4A9E49A5D6}"/>
    <dgm:cxn modelId="{A8F37D15-F6BC-4AEB-89EF-3CC3EEDE843F}" srcId="{69D0FEA1-3403-4D31-A453-64CB7DAD25AD}" destId="{9264515F-2E2A-41B8-842C-3FB4678B1A4B}" srcOrd="2" destOrd="0" parTransId="{F0546872-69B1-4707-81D6-DB29D77E1256}" sibTransId="{A6E8348D-DB9B-40D1-B392-0A6449DE3FC4}"/>
    <dgm:cxn modelId="{2383891E-DC79-451C-8B23-09178D336E8A}" type="presOf" srcId="{69D0FEA1-3403-4D31-A453-64CB7DAD25AD}" destId="{3673CC2F-8D57-4AEE-B96C-7AED0D498874}" srcOrd="0" destOrd="0" presId="urn:microsoft.com/office/officeart/2008/layout/VerticalCurvedList"/>
    <dgm:cxn modelId="{F5A8444F-AEBA-44B3-8313-B3BC49448391}" type="presOf" srcId="{9264515F-2E2A-41B8-842C-3FB4678B1A4B}" destId="{65E2E6E6-2A11-4CED-9837-D8889F6B4DF5}" srcOrd="0" destOrd="0" presId="urn:microsoft.com/office/officeart/2008/layout/VerticalCurvedList"/>
    <dgm:cxn modelId="{9CA80B1E-5D03-4E81-A761-CEC1CF65C101}" srcId="{69D0FEA1-3403-4D31-A453-64CB7DAD25AD}" destId="{B72D13C8-3F9A-40EC-9B20-1CE4242F2808}" srcOrd="6" destOrd="0" parTransId="{D8C30D99-DFB0-4722-9297-D4D6D0E342C8}" sibTransId="{5B41E1F4-E1FF-4E09-B753-21CEB5490E7B}"/>
    <dgm:cxn modelId="{1BAE0DF3-8AB8-4987-ABE0-161BB3ED9896}" srcId="{69D0FEA1-3403-4D31-A453-64CB7DAD25AD}" destId="{51B98CC8-99D7-4828-A00B-F957C25BAEAC}" srcOrd="5" destOrd="0" parTransId="{E6123711-3554-4097-AFD5-6ECF801D5E7B}" sibTransId="{BBE80932-D320-4CA4-B3B5-F85BF8D30DD2}"/>
    <dgm:cxn modelId="{24445F42-AB85-46A1-B1A5-2DAF5170AA30}" type="presOf" srcId="{F19AA39B-D6D7-4361-AD9B-7E606DCE4279}" destId="{DF8B90A4-5FD9-41E8-AC89-D12188402B79}" srcOrd="0" destOrd="0" presId="urn:microsoft.com/office/officeart/2008/layout/VerticalCurvedList"/>
    <dgm:cxn modelId="{B1AE72C5-FA33-4A9E-A99E-BBC2F17C3369}" type="presOf" srcId="{4AC7ED70-902E-46D8-B25A-CA562155CA86}" destId="{538D0301-B89A-4284-A613-37E4B572C63A}" srcOrd="0" destOrd="0" presId="urn:microsoft.com/office/officeart/2008/layout/VerticalCurvedList"/>
    <dgm:cxn modelId="{6BA04349-C7AD-4739-B971-C42D36BC45F5}" type="presOf" srcId="{C5B159A7-ECF3-485B-A2DA-64DD8E12A38C}" destId="{D2B2F51B-3393-4DD1-B18E-74DF68527A4B}" srcOrd="0" destOrd="0" presId="urn:microsoft.com/office/officeart/2008/layout/VerticalCurvedList"/>
    <dgm:cxn modelId="{649F9DF1-E528-471C-AA19-0427A7197F91}" srcId="{69D0FEA1-3403-4D31-A453-64CB7DAD25AD}" destId="{CDDD599E-140A-4271-8E3A-BD0BFFC071BD}" srcOrd="7" destOrd="0" parTransId="{AEEABAD8-0BAF-4524-951A-286D07F754B3}" sibTransId="{39A385B9-72D1-465E-AE8D-341051220A72}"/>
    <dgm:cxn modelId="{9BB49FF1-4C2B-4B95-8722-A2EBB4368F17}" srcId="{69D0FEA1-3403-4D31-A453-64CB7DAD25AD}" destId="{19D804C8-0634-4C00-ADF5-4C5284AE58CF}" srcOrd="0" destOrd="0" parTransId="{D3EB4813-9063-4F82-AE6F-1C654806E15B}" sibTransId="{DB0286D8-BB06-4790-B481-5D1E48704104}"/>
    <dgm:cxn modelId="{3CF96866-E822-4BAD-BCA0-80E17CC3EB66}" type="presOf" srcId="{DB0286D8-BB06-4790-B481-5D1E48704104}" destId="{AE637E27-2CFB-4574-A192-EA28DD5E6C84}" srcOrd="0" destOrd="0" presId="urn:microsoft.com/office/officeart/2008/layout/VerticalCurvedList"/>
    <dgm:cxn modelId="{7F93FE0D-84A7-4F0C-805F-28F9BB1E5B1B}" type="presOf" srcId="{19D804C8-0634-4C00-ADF5-4C5284AE58CF}" destId="{BC33312C-02C8-4DBA-A0C8-D94BE0A5E246}" srcOrd="0" destOrd="0" presId="urn:microsoft.com/office/officeart/2008/layout/VerticalCurvedList"/>
    <dgm:cxn modelId="{61547BDC-291C-4D26-9290-EACFC92E73E6}" type="presParOf" srcId="{3673CC2F-8D57-4AEE-B96C-7AED0D498874}" destId="{8AC22FFB-F1B4-4E83-BDB8-E40481A8D1B2}" srcOrd="0" destOrd="0" presId="urn:microsoft.com/office/officeart/2008/layout/VerticalCurvedList"/>
    <dgm:cxn modelId="{A1295221-AD57-48A7-B9D5-C8E0DD183F02}" type="presParOf" srcId="{8AC22FFB-F1B4-4E83-BDB8-E40481A8D1B2}" destId="{5DA93712-2926-440D-9FB3-BCF5136AE2A2}" srcOrd="0" destOrd="0" presId="urn:microsoft.com/office/officeart/2008/layout/VerticalCurvedList"/>
    <dgm:cxn modelId="{D466FA20-EB3F-429C-9D9D-201D7AE490DA}" type="presParOf" srcId="{5DA93712-2926-440D-9FB3-BCF5136AE2A2}" destId="{0889C9CB-179D-48B1-8027-0FDCEBE7B1D9}" srcOrd="0" destOrd="0" presId="urn:microsoft.com/office/officeart/2008/layout/VerticalCurvedList"/>
    <dgm:cxn modelId="{EECBFEC8-90B1-4D7D-BAE6-71726586CB59}" type="presParOf" srcId="{5DA93712-2926-440D-9FB3-BCF5136AE2A2}" destId="{AE637E27-2CFB-4574-A192-EA28DD5E6C84}" srcOrd="1" destOrd="0" presId="urn:microsoft.com/office/officeart/2008/layout/VerticalCurvedList"/>
    <dgm:cxn modelId="{D3E8F5F2-3032-4B71-B0B8-AE993D41D4C6}" type="presParOf" srcId="{5DA93712-2926-440D-9FB3-BCF5136AE2A2}" destId="{6CF5C7BF-CF4D-419E-9191-9C747E4184A9}" srcOrd="2" destOrd="0" presId="urn:microsoft.com/office/officeart/2008/layout/VerticalCurvedList"/>
    <dgm:cxn modelId="{4B46AF80-AB35-4E01-AD51-5AF5F1DD5EA5}" type="presParOf" srcId="{5DA93712-2926-440D-9FB3-BCF5136AE2A2}" destId="{410F181A-58A3-4AB1-B919-7D2E5C702B5D}" srcOrd="3" destOrd="0" presId="urn:microsoft.com/office/officeart/2008/layout/VerticalCurvedList"/>
    <dgm:cxn modelId="{CA05840F-5247-4F0B-BC84-917AD1DC65DC}" type="presParOf" srcId="{8AC22FFB-F1B4-4E83-BDB8-E40481A8D1B2}" destId="{BC33312C-02C8-4DBA-A0C8-D94BE0A5E246}" srcOrd="1" destOrd="0" presId="urn:microsoft.com/office/officeart/2008/layout/VerticalCurvedList"/>
    <dgm:cxn modelId="{8E5543A6-3718-4581-B037-65ABF04E4D0A}" type="presParOf" srcId="{8AC22FFB-F1B4-4E83-BDB8-E40481A8D1B2}" destId="{DDE30FE1-4A4F-4096-9497-FCDC2AEC464D}" srcOrd="2" destOrd="0" presId="urn:microsoft.com/office/officeart/2008/layout/VerticalCurvedList"/>
    <dgm:cxn modelId="{DD1FD51E-21BA-4043-B76A-CF15DE3FD3F3}" type="presParOf" srcId="{DDE30FE1-4A4F-4096-9497-FCDC2AEC464D}" destId="{A6D50EF7-BA03-4751-ADE1-925CBBEC6205}" srcOrd="0" destOrd="0" presId="urn:microsoft.com/office/officeart/2008/layout/VerticalCurvedList"/>
    <dgm:cxn modelId="{F7B4394D-5619-4343-8B24-05DC18803AEC}" type="presParOf" srcId="{8AC22FFB-F1B4-4E83-BDB8-E40481A8D1B2}" destId="{DF8B90A4-5FD9-41E8-AC89-D12188402B79}" srcOrd="3" destOrd="0" presId="urn:microsoft.com/office/officeart/2008/layout/VerticalCurvedList"/>
    <dgm:cxn modelId="{39AD2B4A-FE35-4F18-9077-0F216F8FA98B}" type="presParOf" srcId="{8AC22FFB-F1B4-4E83-BDB8-E40481A8D1B2}" destId="{6E2D3A00-CA4F-4582-A6F6-ECADAAEB8226}" srcOrd="4" destOrd="0" presId="urn:microsoft.com/office/officeart/2008/layout/VerticalCurvedList"/>
    <dgm:cxn modelId="{3724DD2D-F3FA-49F7-B80D-BCE1634E800A}" type="presParOf" srcId="{6E2D3A00-CA4F-4582-A6F6-ECADAAEB8226}" destId="{DDDB1B25-6033-4A5B-BDD6-B5927CCC6DEF}" srcOrd="0" destOrd="0" presId="urn:microsoft.com/office/officeart/2008/layout/VerticalCurvedList"/>
    <dgm:cxn modelId="{F9116D63-1549-4C34-B986-B6DA35DE3C87}" type="presParOf" srcId="{8AC22FFB-F1B4-4E83-BDB8-E40481A8D1B2}" destId="{65E2E6E6-2A11-4CED-9837-D8889F6B4DF5}" srcOrd="5" destOrd="0" presId="urn:microsoft.com/office/officeart/2008/layout/VerticalCurvedList"/>
    <dgm:cxn modelId="{968CE7BC-A0FF-4BA9-8CEA-681E22FDE5A7}" type="presParOf" srcId="{8AC22FFB-F1B4-4E83-BDB8-E40481A8D1B2}" destId="{50272D93-5DAC-45FE-92A1-FA900651F0BB}" srcOrd="6" destOrd="0" presId="urn:microsoft.com/office/officeart/2008/layout/VerticalCurvedList"/>
    <dgm:cxn modelId="{38B62BF6-1D27-4F3B-A2E1-6B827FEB4256}" type="presParOf" srcId="{50272D93-5DAC-45FE-92A1-FA900651F0BB}" destId="{12A2F3AC-CE7F-4CE5-8E75-0F9E9351ACAA}" srcOrd="0" destOrd="0" presId="urn:microsoft.com/office/officeart/2008/layout/VerticalCurvedList"/>
    <dgm:cxn modelId="{544F3D75-168C-469A-8E1C-C5C0B80258C8}" type="presParOf" srcId="{8AC22FFB-F1B4-4E83-BDB8-E40481A8D1B2}" destId="{538D0301-B89A-4284-A613-37E4B572C63A}" srcOrd="7" destOrd="0" presId="urn:microsoft.com/office/officeart/2008/layout/VerticalCurvedList"/>
    <dgm:cxn modelId="{BE9B01E4-0450-4F92-9D0C-6B1B3AFAE682}" type="presParOf" srcId="{8AC22FFB-F1B4-4E83-BDB8-E40481A8D1B2}" destId="{23AB8603-02B5-4BA0-930D-B9419CCF02DB}" srcOrd="8" destOrd="0" presId="urn:microsoft.com/office/officeart/2008/layout/VerticalCurvedList"/>
    <dgm:cxn modelId="{DFD0E737-7AC0-4387-9FDB-803CDC296DF8}" type="presParOf" srcId="{23AB8603-02B5-4BA0-930D-B9419CCF02DB}" destId="{506FCBF4-A7DF-4BF9-A15C-4AE30F2C333F}" srcOrd="0" destOrd="0" presId="urn:microsoft.com/office/officeart/2008/layout/VerticalCurvedList"/>
    <dgm:cxn modelId="{02973DAD-7FFE-4002-B91A-255A5EB2F86A}" type="presParOf" srcId="{8AC22FFB-F1B4-4E83-BDB8-E40481A8D1B2}" destId="{D2B2F51B-3393-4DD1-B18E-74DF68527A4B}" srcOrd="9" destOrd="0" presId="urn:microsoft.com/office/officeart/2008/layout/VerticalCurvedList"/>
    <dgm:cxn modelId="{0DB07CF0-E891-45CF-BF9A-2708BCAE5272}" type="presParOf" srcId="{8AC22FFB-F1B4-4E83-BDB8-E40481A8D1B2}" destId="{8389DA10-08C1-41C4-959B-6CF02147C3CF}" srcOrd="10" destOrd="0" presId="urn:microsoft.com/office/officeart/2008/layout/VerticalCurvedList"/>
    <dgm:cxn modelId="{D4CBD0E2-9F3B-462D-812E-CB145B0FC6F5}" type="presParOf" srcId="{8389DA10-08C1-41C4-959B-6CF02147C3CF}" destId="{1CCE9F5E-C672-44C8-BFD9-94DDDB7BF82F}" srcOrd="0" destOrd="0" presId="urn:microsoft.com/office/officeart/2008/layout/VerticalCurvedList"/>
    <dgm:cxn modelId="{293F3FEB-CE1A-4913-BDD1-B8529541A5CE}" type="presParOf" srcId="{8AC22FFB-F1B4-4E83-BDB8-E40481A8D1B2}" destId="{FB43EA39-84BE-460A-8DC9-4156FECB087C}" srcOrd="11" destOrd="0" presId="urn:microsoft.com/office/officeart/2008/layout/VerticalCurvedList"/>
    <dgm:cxn modelId="{EB9126EA-C0D0-4BFE-8FC0-9634FE606487}" type="presParOf" srcId="{8AC22FFB-F1B4-4E83-BDB8-E40481A8D1B2}" destId="{781C6530-DA30-43BA-908A-F90764592DDB}" srcOrd="12" destOrd="0" presId="urn:microsoft.com/office/officeart/2008/layout/VerticalCurvedList"/>
    <dgm:cxn modelId="{3381A23F-4D90-4366-8999-5EB4ACF7B22E}" type="presParOf" srcId="{781C6530-DA30-43BA-908A-F90764592DDB}" destId="{72F4D2D7-23D2-46A7-92A1-C40881CBBF3F}" srcOrd="0" destOrd="0" presId="urn:microsoft.com/office/officeart/2008/layout/VerticalCurvedList"/>
    <dgm:cxn modelId="{521D1234-71AA-488B-8733-50977D5A1131}" type="presParOf" srcId="{8AC22FFB-F1B4-4E83-BDB8-E40481A8D1B2}" destId="{3A4F89C2-FFBA-4EEB-870B-10051A75B3E1}" srcOrd="13" destOrd="0" presId="urn:microsoft.com/office/officeart/2008/layout/VerticalCurvedList"/>
    <dgm:cxn modelId="{9DC659D6-A55F-41B9-B8FE-34D31AD6DD40}" type="presParOf" srcId="{8AC22FFB-F1B4-4E83-BDB8-E40481A8D1B2}" destId="{92134AC7-3105-408D-ACB6-152268053FFF}" srcOrd="14" destOrd="0" presId="urn:microsoft.com/office/officeart/2008/layout/VerticalCurvedList"/>
    <dgm:cxn modelId="{75650502-8B1D-4F34-89D5-CF072FA4B658}" type="presParOf" srcId="{92134AC7-3105-408D-ACB6-152268053FFF}" destId="{F1BB127E-91BF-4846-996D-A23D0645C9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7B9170-6C05-421E-80DE-012976ED849E}" type="doc">
      <dgm:prSet loTypeId="urn:microsoft.com/office/officeart/2005/8/layout/hChevron3" loCatId="process" qsTypeId="urn:microsoft.com/office/officeart/2005/8/quickstyle/simple1#3" qsCatId="simple" csTypeId="urn:microsoft.com/office/officeart/2005/8/colors/accent1_2#4" csCatId="accent1" phldr="1"/>
      <dgm:spPr/>
      <dgm:t>
        <a:bodyPr/>
        <a:lstStyle/>
        <a:p>
          <a:pPr latinLnBrk="1"/>
          <a:endParaRPr lang="ko-KR" altLang="en-US"/>
        </a:p>
      </dgm:t>
    </dgm:pt>
    <dgm:pt modelId="{187CEAD9-83CB-4B1A-AE1C-FC17DAD15D6E}">
      <dgm:prSet phldrT="[텍스트]" custT="1"/>
      <dgm:spPr/>
      <dgm:t>
        <a:bodyPr/>
        <a:lstStyle/>
        <a:p>
          <a:pPr latinLnBrk="1"/>
          <a:r>
            <a:rPr lang="en-US" altLang="en-US" sz="1600" dirty="0" smtClean="0"/>
            <a:t>Application for accreditation</a:t>
          </a:r>
          <a:endParaRPr lang="ko-KR" altLang="en-US" sz="1600" dirty="0"/>
        </a:p>
      </dgm:t>
    </dgm:pt>
    <dgm:pt modelId="{C07D3E4B-08F5-4C4D-960A-A7482E4B21B9}" type="parTrans" cxnId="{D7F481DD-ECCC-4145-8DB1-57819AA0DB87}">
      <dgm:prSet/>
      <dgm:spPr/>
      <dgm:t>
        <a:bodyPr/>
        <a:lstStyle/>
        <a:p>
          <a:pPr latinLnBrk="1"/>
          <a:endParaRPr lang="ko-KR" altLang="en-US"/>
        </a:p>
      </dgm:t>
    </dgm:pt>
    <dgm:pt modelId="{001D45B3-B46C-4722-9E32-2EA74F0F0D3C}" type="sibTrans" cxnId="{D7F481DD-ECCC-4145-8DB1-57819AA0DB87}">
      <dgm:prSet/>
      <dgm:spPr/>
      <dgm:t>
        <a:bodyPr/>
        <a:lstStyle/>
        <a:p>
          <a:pPr latinLnBrk="1"/>
          <a:endParaRPr lang="ko-KR" altLang="en-US"/>
        </a:p>
      </dgm:t>
    </dgm:pt>
    <dgm:pt modelId="{4A7E18BB-250C-4643-B90D-8E9950A244AA}">
      <dgm:prSet phldrT="[텍스트]" custT="1"/>
      <dgm:spPr/>
      <dgm:t>
        <a:bodyPr/>
        <a:lstStyle/>
        <a:p>
          <a:pPr latinLnBrk="1"/>
          <a:r>
            <a:rPr lang="en-US" altLang="en-US" sz="1600" dirty="0" smtClean="0"/>
            <a:t>Evaluation</a:t>
          </a:r>
          <a:endParaRPr lang="ko-KR" altLang="en-US" sz="1600" dirty="0"/>
        </a:p>
      </dgm:t>
    </dgm:pt>
    <dgm:pt modelId="{76A007B6-10FD-4457-B3E1-E7FB889DE10C}" type="parTrans" cxnId="{63C1C454-2289-4363-B40F-9C1EF5F8D0F3}">
      <dgm:prSet/>
      <dgm:spPr/>
      <dgm:t>
        <a:bodyPr/>
        <a:lstStyle/>
        <a:p>
          <a:pPr latinLnBrk="1"/>
          <a:endParaRPr lang="ko-KR" altLang="en-US"/>
        </a:p>
      </dgm:t>
    </dgm:pt>
    <dgm:pt modelId="{9E5A5745-5345-4CEF-99B5-6E652D40EAF2}" type="sibTrans" cxnId="{63C1C454-2289-4363-B40F-9C1EF5F8D0F3}">
      <dgm:prSet/>
      <dgm:spPr/>
      <dgm:t>
        <a:bodyPr/>
        <a:lstStyle/>
        <a:p>
          <a:pPr latinLnBrk="1"/>
          <a:endParaRPr lang="ko-KR" altLang="en-US"/>
        </a:p>
      </dgm:t>
    </dgm:pt>
    <dgm:pt modelId="{38BE08AB-0A66-4B99-8E05-54AE5851E20E}">
      <dgm:prSet phldrT="[텍스트]" custT="1"/>
      <dgm:spPr/>
      <dgm:t>
        <a:bodyPr/>
        <a:lstStyle/>
        <a:p>
          <a:pPr latinLnBrk="1"/>
          <a:r>
            <a:rPr lang="en-US" altLang="en-US" sz="1600" dirty="0" smtClean="0"/>
            <a:t>Accreditation decision</a:t>
          </a:r>
          <a:endParaRPr lang="ko-KR" altLang="en-US" sz="1600" dirty="0"/>
        </a:p>
      </dgm:t>
    </dgm:pt>
    <dgm:pt modelId="{AC1C916F-341C-4FC5-9E15-7C2D2BD2238D}" type="parTrans" cxnId="{B9CA59A6-DC1B-4B31-8CD2-DEC33E8A536E}">
      <dgm:prSet/>
      <dgm:spPr/>
      <dgm:t>
        <a:bodyPr/>
        <a:lstStyle/>
        <a:p>
          <a:pPr latinLnBrk="1"/>
          <a:endParaRPr lang="ko-KR" altLang="en-US"/>
        </a:p>
      </dgm:t>
    </dgm:pt>
    <dgm:pt modelId="{A844C9EF-F7BF-476D-BBBB-17DAEED1D16F}" type="sibTrans" cxnId="{B9CA59A6-DC1B-4B31-8CD2-DEC33E8A536E}">
      <dgm:prSet/>
      <dgm:spPr/>
      <dgm:t>
        <a:bodyPr/>
        <a:lstStyle/>
        <a:p>
          <a:pPr latinLnBrk="1"/>
          <a:endParaRPr lang="ko-KR" altLang="en-US"/>
        </a:p>
      </dgm:t>
    </dgm:pt>
    <dgm:pt modelId="{9F66CC8B-044E-4F12-A9B1-9670D8190CD4}">
      <dgm:prSet phldrT="[텍스트]" custT="1"/>
      <dgm:spPr/>
      <dgm:t>
        <a:bodyPr/>
        <a:lstStyle/>
        <a:p>
          <a:pPr latinLnBrk="1"/>
          <a:r>
            <a:rPr lang="en-US" altLang="en-US" sz="1600" dirty="0" smtClean="0"/>
            <a:t>Preparation for evaluation</a:t>
          </a:r>
          <a:endParaRPr lang="ko-KR" altLang="en-US" sz="1600" dirty="0"/>
        </a:p>
      </dgm:t>
    </dgm:pt>
    <dgm:pt modelId="{7BEE4B33-3B14-4122-8CF1-C131286E88E4}" type="parTrans" cxnId="{DF9C8AD9-57F2-4540-9083-28D141E0914C}">
      <dgm:prSet/>
      <dgm:spPr/>
      <dgm:t>
        <a:bodyPr/>
        <a:lstStyle/>
        <a:p>
          <a:pPr latinLnBrk="1"/>
          <a:endParaRPr lang="ko-KR" altLang="en-US"/>
        </a:p>
      </dgm:t>
    </dgm:pt>
    <dgm:pt modelId="{B27CCD74-53A3-4CD0-8AB7-819764EEB0F8}" type="sibTrans" cxnId="{DF9C8AD9-57F2-4540-9083-28D141E0914C}">
      <dgm:prSet/>
      <dgm:spPr/>
      <dgm:t>
        <a:bodyPr/>
        <a:lstStyle/>
        <a:p>
          <a:pPr latinLnBrk="1"/>
          <a:endParaRPr lang="ko-KR" altLang="en-US"/>
        </a:p>
      </dgm:t>
    </dgm:pt>
    <dgm:pt modelId="{F9DE262D-CBF2-4311-ABC1-6C9B1D4918BA}" type="pres">
      <dgm:prSet presAssocID="{4E7B9170-6C05-421E-80DE-012976ED849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4EAF72-2606-4A87-9680-78D5CC61645F}" type="pres">
      <dgm:prSet presAssocID="{187CEAD9-83CB-4B1A-AE1C-FC17DAD15D6E}" presName="parTxOnly" presStyleLbl="node1" presStyleIdx="0" presStyleCnt="4" custScaleY="14859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602EE82-0D8E-4319-AAC0-7362B066E6C0}" type="pres">
      <dgm:prSet presAssocID="{001D45B3-B46C-4722-9E32-2EA74F0F0D3C}" presName="parSpace" presStyleCnt="0"/>
      <dgm:spPr/>
    </dgm:pt>
    <dgm:pt modelId="{23FC7047-48FB-4B97-AD9C-6C21496A1D88}" type="pres">
      <dgm:prSet presAssocID="{9F66CC8B-044E-4F12-A9B1-9670D8190CD4}" presName="parTxOnly" presStyleLbl="node1" presStyleIdx="1" presStyleCnt="4" custScaleX="138855" custScaleY="14859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6BD81E5-BFC4-42AE-AC87-207B170DE32A}" type="pres">
      <dgm:prSet presAssocID="{B27CCD74-53A3-4CD0-8AB7-819764EEB0F8}" presName="parSpace" presStyleCnt="0"/>
      <dgm:spPr/>
    </dgm:pt>
    <dgm:pt modelId="{403893B6-659D-4E09-ACFC-9F003E798530}" type="pres">
      <dgm:prSet presAssocID="{4A7E18BB-250C-4643-B90D-8E9950A244AA}" presName="parTxOnly" presStyleLbl="node1" presStyleIdx="2" presStyleCnt="4" custScaleX="123186" custScaleY="14859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AE2CCD-7A8B-4E87-A5B9-9715D3D8DD10}" type="pres">
      <dgm:prSet presAssocID="{9E5A5745-5345-4CEF-99B5-6E652D40EAF2}" presName="parSpace" presStyleCnt="0"/>
      <dgm:spPr/>
    </dgm:pt>
    <dgm:pt modelId="{8CCD6CE5-328C-4FE9-BEB7-F5BE4475B1A4}" type="pres">
      <dgm:prSet presAssocID="{38BE08AB-0A66-4B99-8E05-54AE5851E20E}" presName="parTxOnly" presStyleLbl="node1" presStyleIdx="3" presStyleCnt="4" custScaleX="129318" custScaleY="14859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9CA59A6-DC1B-4B31-8CD2-DEC33E8A536E}" srcId="{4E7B9170-6C05-421E-80DE-012976ED849E}" destId="{38BE08AB-0A66-4B99-8E05-54AE5851E20E}" srcOrd="3" destOrd="0" parTransId="{AC1C916F-341C-4FC5-9E15-7C2D2BD2238D}" sibTransId="{A844C9EF-F7BF-476D-BBBB-17DAEED1D16F}"/>
    <dgm:cxn modelId="{FF066A29-D8A3-47C4-8868-972DEBEC4B82}" type="presOf" srcId="{4A7E18BB-250C-4643-B90D-8E9950A244AA}" destId="{403893B6-659D-4E09-ACFC-9F003E798530}" srcOrd="0" destOrd="0" presId="urn:microsoft.com/office/officeart/2005/8/layout/hChevron3"/>
    <dgm:cxn modelId="{63C1C454-2289-4363-B40F-9C1EF5F8D0F3}" srcId="{4E7B9170-6C05-421E-80DE-012976ED849E}" destId="{4A7E18BB-250C-4643-B90D-8E9950A244AA}" srcOrd="2" destOrd="0" parTransId="{76A007B6-10FD-4457-B3E1-E7FB889DE10C}" sibTransId="{9E5A5745-5345-4CEF-99B5-6E652D40EAF2}"/>
    <dgm:cxn modelId="{DF9C8AD9-57F2-4540-9083-28D141E0914C}" srcId="{4E7B9170-6C05-421E-80DE-012976ED849E}" destId="{9F66CC8B-044E-4F12-A9B1-9670D8190CD4}" srcOrd="1" destOrd="0" parTransId="{7BEE4B33-3B14-4122-8CF1-C131286E88E4}" sibTransId="{B27CCD74-53A3-4CD0-8AB7-819764EEB0F8}"/>
    <dgm:cxn modelId="{17B9E842-6F39-48B2-A292-14CD7459DB7B}" type="presOf" srcId="{38BE08AB-0A66-4B99-8E05-54AE5851E20E}" destId="{8CCD6CE5-328C-4FE9-BEB7-F5BE4475B1A4}" srcOrd="0" destOrd="0" presId="urn:microsoft.com/office/officeart/2005/8/layout/hChevron3"/>
    <dgm:cxn modelId="{F025E59E-0D8E-458A-AD8F-9C4308CF7A7B}" type="presOf" srcId="{9F66CC8B-044E-4F12-A9B1-9670D8190CD4}" destId="{23FC7047-48FB-4B97-AD9C-6C21496A1D88}" srcOrd="0" destOrd="0" presId="urn:microsoft.com/office/officeart/2005/8/layout/hChevron3"/>
    <dgm:cxn modelId="{D7F481DD-ECCC-4145-8DB1-57819AA0DB87}" srcId="{4E7B9170-6C05-421E-80DE-012976ED849E}" destId="{187CEAD9-83CB-4B1A-AE1C-FC17DAD15D6E}" srcOrd="0" destOrd="0" parTransId="{C07D3E4B-08F5-4C4D-960A-A7482E4B21B9}" sibTransId="{001D45B3-B46C-4722-9E32-2EA74F0F0D3C}"/>
    <dgm:cxn modelId="{DA0BB5FA-22AD-49CF-BE29-AEA063A697CD}" type="presOf" srcId="{4E7B9170-6C05-421E-80DE-012976ED849E}" destId="{F9DE262D-CBF2-4311-ABC1-6C9B1D4918BA}" srcOrd="0" destOrd="0" presId="urn:microsoft.com/office/officeart/2005/8/layout/hChevron3"/>
    <dgm:cxn modelId="{FF27961D-0676-4C27-A78B-7AAD2326E3D9}" type="presOf" srcId="{187CEAD9-83CB-4B1A-AE1C-FC17DAD15D6E}" destId="{A14EAF72-2606-4A87-9680-78D5CC61645F}" srcOrd="0" destOrd="0" presId="urn:microsoft.com/office/officeart/2005/8/layout/hChevron3"/>
    <dgm:cxn modelId="{E04E29A9-59CE-442C-8D4E-EF7E84D846F9}" type="presParOf" srcId="{F9DE262D-CBF2-4311-ABC1-6C9B1D4918BA}" destId="{A14EAF72-2606-4A87-9680-78D5CC61645F}" srcOrd="0" destOrd="0" presId="urn:microsoft.com/office/officeart/2005/8/layout/hChevron3"/>
    <dgm:cxn modelId="{0E6C704F-9864-4864-A71B-040650DFC0F1}" type="presParOf" srcId="{F9DE262D-CBF2-4311-ABC1-6C9B1D4918BA}" destId="{8602EE82-0D8E-4319-AAC0-7362B066E6C0}" srcOrd="1" destOrd="0" presId="urn:microsoft.com/office/officeart/2005/8/layout/hChevron3"/>
    <dgm:cxn modelId="{7E86E34D-6740-43D1-88D1-0121DB08AB8B}" type="presParOf" srcId="{F9DE262D-CBF2-4311-ABC1-6C9B1D4918BA}" destId="{23FC7047-48FB-4B97-AD9C-6C21496A1D88}" srcOrd="2" destOrd="0" presId="urn:microsoft.com/office/officeart/2005/8/layout/hChevron3"/>
    <dgm:cxn modelId="{90F0ADFD-CDB2-42CB-976B-5AD4E6216F92}" type="presParOf" srcId="{F9DE262D-CBF2-4311-ABC1-6C9B1D4918BA}" destId="{F6BD81E5-BFC4-42AE-AC87-207B170DE32A}" srcOrd="3" destOrd="0" presId="urn:microsoft.com/office/officeart/2005/8/layout/hChevron3"/>
    <dgm:cxn modelId="{002C9658-BBFF-4741-8299-8E8023837C8E}" type="presParOf" srcId="{F9DE262D-CBF2-4311-ABC1-6C9B1D4918BA}" destId="{403893B6-659D-4E09-ACFC-9F003E798530}" srcOrd="4" destOrd="0" presId="urn:microsoft.com/office/officeart/2005/8/layout/hChevron3"/>
    <dgm:cxn modelId="{BF0D96BA-5913-403C-8DFA-41BB9040282B}" type="presParOf" srcId="{F9DE262D-CBF2-4311-ABC1-6C9B1D4918BA}" destId="{32AE2CCD-7A8B-4E87-A5B9-9715D3D8DD10}" srcOrd="5" destOrd="0" presId="urn:microsoft.com/office/officeart/2005/8/layout/hChevron3"/>
    <dgm:cxn modelId="{4F9A7F2F-1F20-41F7-95D2-C8A31D1E2DD9}" type="presParOf" srcId="{F9DE262D-CBF2-4311-ABC1-6C9B1D4918BA}" destId="{8CCD6CE5-328C-4FE9-BEB7-F5BE4475B1A4}" srcOrd="6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7B9170-6C05-421E-80DE-012976ED849E}" type="doc">
      <dgm:prSet loTypeId="urn:microsoft.com/office/officeart/2005/8/layout/process4" loCatId="process" qsTypeId="urn:microsoft.com/office/officeart/2005/8/quickstyle/simple1#4" qsCatId="simple" csTypeId="urn:microsoft.com/office/officeart/2005/8/colors/accent1_2#5" csCatId="accent1" phldr="1"/>
      <dgm:spPr/>
      <dgm:t>
        <a:bodyPr/>
        <a:lstStyle/>
        <a:p>
          <a:pPr latinLnBrk="1"/>
          <a:endParaRPr lang="ko-KR" altLang="en-US"/>
        </a:p>
      </dgm:t>
    </dgm:pt>
    <dgm:pt modelId="{187CEAD9-83CB-4B1A-AE1C-FC17DAD15D6E}">
      <dgm:prSet phldrT="[텍스트]" custT="1"/>
      <dgm:spPr/>
      <dgm:t>
        <a:bodyPr/>
        <a:lstStyle/>
        <a:p>
          <a:pPr algn="ctr" latinLnBrk="1"/>
          <a:r>
            <a:rPr lang="en-US" altLang="en-US" sz="1600" dirty="0" smtClean="0"/>
            <a:t>1. Needs analysis</a:t>
          </a:r>
          <a:endParaRPr lang="ko-KR" altLang="en-US" sz="1600" dirty="0"/>
        </a:p>
      </dgm:t>
    </dgm:pt>
    <dgm:pt modelId="{C07D3E4B-08F5-4C4D-960A-A7482E4B21B9}" type="parTrans" cxnId="{D7F481DD-ECCC-4145-8DB1-57819AA0DB87}">
      <dgm:prSet/>
      <dgm:spPr/>
      <dgm:t>
        <a:bodyPr/>
        <a:lstStyle/>
        <a:p>
          <a:pPr algn="ctr" latinLnBrk="1"/>
          <a:endParaRPr lang="ko-KR" altLang="en-US"/>
        </a:p>
      </dgm:t>
    </dgm:pt>
    <dgm:pt modelId="{001D45B3-B46C-4722-9E32-2EA74F0F0D3C}" type="sibTrans" cxnId="{D7F481DD-ECCC-4145-8DB1-57819AA0DB87}">
      <dgm:prSet/>
      <dgm:spPr/>
      <dgm:t>
        <a:bodyPr/>
        <a:lstStyle/>
        <a:p>
          <a:pPr algn="ctr" latinLnBrk="1"/>
          <a:endParaRPr lang="ko-KR" altLang="en-US"/>
        </a:p>
      </dgm:t>
    </dgm:pt>
    <dgm:pt modelId="{4A7E18BB-250C-4643-B90D-8E9950A244AA}">
      <dgm:prSet phldrT="[텍스트]" custT="1"/>
      <dgm:spPr/>
      <dgm:t>
        <a:bodyPr/>
        <a:lstStyle/>
        <a:p>
          <a:pPr algn="ctr" latinLnBrk="1"/>
          <a:r>
            <a:rPr lang="en-US" sz="1600" dirty="0" smtClean="0"/>
            <a:t>3. Learning content</a:t>
          </a:r>
          <a:endParaRPr lang="ko-KR" altLang="en-US" sz="1600" dirty="0"/>
        </a:p>
      </dgm:t>
    </dgm:pt>
    <dgm:pt modelId="{76A007B6-10FD-4457-B3E1-E7FB889DE10C}" type="parTrans" cxnId="{63C1C454-2289-4363-B40F-9C1EF5F8D0F3}">
      <dgm:prSet/>
      <dgm:spPr/>
      <dgm:t>
        <a:bodyPr/>
        <a:lstStyle/>
        <a:p>
          <a:pPr algn="ctr" latinLnBrk="1"/>
          <a:endParaRPr lang="ko-KR" altLang="en-US"/>
        </a:p>
      </dgm:t>
    </dgm:pt>
    <dgm:pt modelId="{9E5A5745-5345-4CEF-99B5-6E652D40EAF2}" type="sibTrans" cxnId="{63C1C454-2289-4363-B40F-9C1EF5F8D0F3}">
      <dgm:prSet/>
      <dgm:spPr/>
      <dgm:t>
        <a:bodyPr/>
        <a:lstStyle/>
        <a:p>
          <a:pPr algn="ctr" latinLnBrk="1"/>
          <a:endParaRPr lang="ko-KR" altLang="en-US"/>
        </a:p>
      </dgm:t>
    </dgm:pt>
    <dgm:pt modelId="{38BE08AB-0A66-4B99-8E05-54AE5851E20E}">
      <dgm:prSet phldrT="[텍스트]" custT="1"/>
      <dgm:spPr/>
      <dgm:t>
        <a:bodyPr/>
        <a:lstStyle/>
        <a:p>
          <a:pPr algn="ctr" latinLnBrk="1"/>
          <a:r>
            <a:rPr lang="en-US" sz="1600" dirty="0" smtClean="0"/>
            <a:t>4. Teaching-Learning strategy</a:t>
          </a:r>
          <a:endParaRPr lang="ko-KR" altLang="en-US" sz="1600" dirty="0"/>
        </a:p>
      </dgm:t>
    </dgm:pt>
    <dgm:pt modelId="{AC1C916F-341C-4FC5-9E15-7C2D2BD2238D}" type="parTrans" cxnId="{B9CA59A6-DC1B-4B31-8CD2-DEC33E8A536E}">
      <dgm:prSet/>
      <dgm:spPr/>
      <dgm:t>
        <a:bodyPr/>
        <a:lstStyle/>
        <a:p>
          <a:pPr algn="ctr" latinLnBrk="1"/>
          <a:endParaRPr lang="ko-KR" altLang="en-US"/>
        </a:p>
      </dgm:t>
    </dgm:pt>
    <dgm:pt modelId="{A844C9EF-F7BF-476D-BBBB-17DAEED1D16F}" type="sibTrans" cxnId="{B9CA59A6-DC1B-4B31-8CD2-DEC33E8A536E}">
      <dgm:prSet/>
      <dgm:spPr/>
      <dgm:t>
        <a:bodyPr/>
        <a:lstStyle/>
        <a:p>
          <a:pPr algn="ctr" latinLnBrk="1"/>
          <a:endParaRPr lang="ko-KR" altLang="en-US"/>
        </a:p>
      </dgm:t>
    </dgm:pt>
    <dgm:pt modelId="{9F66CC8B-044E-4F12-A9B1-9670D8190CD4}">
      <dgm:prSet phldrT="[텍스트]" custT="1"/>
      <dgm:spPr/>
      <dgm:t>
        <a:bodyPr/>
        <a:lstStyle/>
        <a:p>
          <a:pPr algn="ctr" latinLnBrk="1"/>
          <a:r>
            <a:rPr lang="en-US" sz="1600" dirty="0" smtClean="0"/>
            <a:t>2. Instructional design</a:t>
          </a:r>
          <a:endParaRPr lang="ko-KR" altLang="en-US" sz="1600" dirty="0"/>
        </a:p>
      </dgm:t>
    </dgm:pt>
    <dgm:pt modelId="{7BEE4B33-3B14-4122-8CF1-C131286E88E4}" type="parTrans" cxnId="{DF9C8AD9-57F2-4540-9083-28D141E0914C}">
      <dgm:prSet/>
      <dgm:spPr/>
      <dgm:t>
        <a:bodyPr/>
        <a:lstStyle/>
        <a:p>
          <a:pPr algn="ctr" latinLnBrk="1"/>
          <a:endParaRPr lang="ko-KR" altLang="en-US"/>
        </a:p>
      </dgm:t>
    </dgm:pt>
    <dgm:pt modelId="{B27CCD74-53A3-4CD0-8AB7-819764EEB0F8}" type="sibTrans" cxnId="{DF9C8AD9-57F2-4540-9083-28D141E0914C}">
      <dgm:prSet/>
      <dgm:spPr/>
      <dgm:t>
        <a:bodyPr/>
        <a:lstStyle/>
        <a:p>
          <a:pPr algn="ctr" latinLnBrk="1"/>
          <a:endParaRPr lang="ko-KR" altLang="en-US"/>
        </a:p>
      </dgm:t>
    </dgm:pt>
    <dgm:pt modelId="{B398389E-FF61-431C-BFA0-8D5945112997}">
      <dgm:prSet phldrT="[텍스트]" custT="1"/>
      <dgm:spPr>
        <a:solidFill>
          <a:schemeClr val="tx1"/>
        </a:solidFill>
      </dgm:spPr>
      <dgm:t>
        <a:bodyPr/>
        <a:lstStyle/>
        <a:p>
          <a:pPr algn="ctr" latinLnBrk="1"/>
          <a:r>
            <a:rPr lang="en-US" sz="1600" dirty="0" smtClean="0"/>
            <a:t>5. Interaction</a:t>
          </a:r>
          <a:endParaRPr lang="ko-KR" altLang="en-US" sz="1600" dirty="0"/>
        </a:p>
      </dgm:t>
    </dgm:pt>
    <dgm:pt modelId="{8AD1C1A3-ADF9-49CC-BCBC-DE9C13664293}" type="parTrans" cxnId="{649E6D4C-A50B-4CD1-BD49-1A9268254830}">
      <dgm:prSet/>
      <dgm:spPr/>
      <dgm:t>
        <a:bodyPr/>
        <a:lstStyle/>
        <a:p>
          <a:pPr algn="ctr" latinLnBrk="1"/>
          <a:endParaRPr lang="ko-KR" altLang="en-US"/>
        </a:p>
      </dgm:t>
    </dgm:pt>
    <dgm:pt modelId="{20B0A344-351C-4800-8937-7575BDA5634F}" type="sibTrans" cxnId="{649E6D4C-A50B-4CD1-BD49-1A9268254830}">
      <dgm:prSet/>
      <dgm:spPr/>
      <dgm:t>
        <a:bodyPr/>
        <a:lstStyle/>
        <a:p>
          <a:pPr algn="ctr" latinLnBrk="1"/>
          <a:endParaRPr lang="ko-KR" altLang="en-US"/>
        </a:p>
      </dgm:t>
    </dgm:pt>
    <dgm:pt modelId="{36B5E593-1D37-4869-9DBC-ADE0098A81EE}">
      <dgm:prSet phldrT="[텍스트]" custT="1"/>
      <dgm:spPr/>
      <dgm:t>
        <a:bodyPr/>
        <a:lstStyle/>
        <a:p>
          <a:pPr algn="ctr" latinLnBrk="1"/>
          <a:r>
            <a:rPr lang="en-US" sz="1600" dirty="0" smtClean="0"/>
            <a:t>6. Support system</a:t>
          </a:r>
        </a:p>
      </dgm:t>
    </dgm:pt>
    <dgm:pt modelId="{2C6C1772-D377-4AE3-B228-B07BF0317DC3}" type="parTrans" cxnId="{2F38946D-173B-4C21-9C22-EB47B580915D}">
      <dgm:prSet/>
      <dgm:spPr/>
      <dgm:t>
        <a:bodyPr/>
        <a:lstStyle/>
        <a:p>
          <a:pPr algn="ctr" latinLnBrk="1"/>
          <a:endParaRPr lang="ko-KR" altLang="en-US"/>
        </a:p>
      </dgm:t>
    </dgm:pt>
    <dgm:pt modelId="{72F249F2-9300-44FC-8544-16E954A1C1C0}" type="sibTrans" cxnId="{2F38946D-173B-4C21-9C22-EB47B580915D}">
      <dgm:prSet/>
      <dgm:spPr/>
      <dgm:t>
        <a:bodyPr/>
        <a:lstStyle/>
        <a:p>
          <a:pPr algn="ctr" latinLnBrk="1"/>
          <a:endParaRPr lang="ko-KR" altLang="en-US"/>
        </a:p>
      </dgm:t>
    </dgm:pt>
    <dgm:pt modelId="{9D686FBA-9C21-48A4-843D-4079A8C51EEE}">
      <dgm:prSet phldrT="[텍스트]" custT="1"/>
      <dgm:spPr/>
      <dgm:t>
        <a:bodyPr/>
        <a:lstStyle/>
        <a:p>
          <a:pPr algn="ctr" latinLnBrk="1"/>
          <a:r>
            <a:rPr lang="en-US" sz="1600" dirty="0" smtClean="0"/>
            <a:t>7. Assessment</a:t>
          </a:r>
        </a:p>
      </dgm:t>
    </dgm:pt>
    <dgm:pt modelId="{A45AA4F9-FB3C-464A-8085-6FE99D1D8718}" type="parTrans" cxnId="{0B1F6123-95F4-400C-82EB-3284EE0B5B87}">
      <dgm:prSet/>
      <dgm:spPr/>
      <dgm:t>
        <a:bodyPr/>
        <a:lstStyle/>
        <a:p>
          <a:pPr algn="ctr" latinLnBrk="1"/>
          <a:endParaRPr lang="ko-KR" altLang="en-US"/>
        </a:p>
      </dgm:t>
    </dgm:pt>
    <dgm:pt modelId="{60768E8E-C96E-4EA5-8708-C0947A53E568}" type="sibTrans" cxnId="{0B1F6123-95F4-400C-82EB-3284EE0B5B87}">
      <dgm:prSet/>
      <dgm:spPr/>
      <dgm:t>
        <a:bodyPr/>
        <a:lstStyle/>
        <a:p>
          <a:pPr algn="ctr" latinLnBrk="1"/>
          <a:endParaRPr lang="ko-KR" altLang="en-US"/>
        </a:p>
      </dgm:t>
    </dgm:pt>
    <dgm:pt modelId="{52D5AF23-4FDD-48BD-9496-FE6C0310B582}">
      <dgm:prSet phldrT="[텍스트]" custT="1"/>
      <dgm:spPr>
        <a:solidFill>
          <a:schemeClr val="tx1"/>
        </a:solidFill>
      </dgm:spPr>
      <dgm:t>
        <a:bodyPr/>
        <a:lstStyle/>
        <a:p>
          <a:pPr algn="ctr" latinLnBrk="1"/>
          <a:r>
            <a:rPr lang="en-US" sz="1600" dirty="0" smtClean="0"/>
            <a:t>8. Ethical standards</a:t>
          </a:r>
        </a:p>
      </dgm:t>
    </dgm:pt>
    <dgm:pt modelId="{BAA5597E-27CF-467B-BDBC-A9823DAAE5AC}" type="parTrans" cxnId="{5D2CCDA1-4C83-44E0-9292-A197DB842977}">
      <dgm:prSet/>
      <dgm:spPr/>
      <dgm:t>
        <a:bodyPr/>
        <a:lstStyle/>
        <a:p>
          <a:pPr algn="ctr" latinLnBrk="1"/>
          <a:endParaRPr lang="ko-KR" altLang="en-US"/>
        </a:p>
      </dgm:t>
    </dgm:pt>
    <dgm:pt modelId="{61007889-F030-4C37-9CD0-31482AFAE6B9}" type="sibTrans" cxnId="{5D2CCDA1-4C83-44E0-9292-A197DB842977}">
      <dgm:prSet/>
      <dgm:spPr/>
      <dgm:t>
        <a:bodyPr/>
        <a:lstStyle/>
        <a:p>
          <a:pPr algn="ctr" latinLnBrk="1"/>
          <a:endParaRPr lang="ko-KR" altLang="en-US"/>
        </a:p>
      </dgm:t>
    </dgm:pt>
    <dgm:pt modelId="{766EE014-E68C-4D0D-95A0-F1E80B201B2B}">
      <dgm:prSet phldrT="[텍스트]" custT="1"/>
      <dgm:spPr>
        <a:solidFill>
          <a:schemeClr val="tx1"/>
        </a:solidFill>
      </dgm:spPr>
      <dgm:t>
        <a:bodyPr/>
        <a:lstStyle/>
        <a:p>
          <a:pPr algn="ctr" latinLnBrk="1"/>
          <a:r>
            <a:rPr lang="en-US" sz="1600" dirty="0" smtClean="0"/>
            <a:t>9. Copyright</a:t>
          </a:r>
        </a:p>
      </dgm:t>
    </dgm:pt>
    <dgm:pt modelId="{A69BCB30-E601-4F0B-B9E5-46E6F1E3D30E}" type="parTrans" cxnId="{FD78A13F-A253-46E8-9BAE-6C75BDB01BF8}">
      <dgm:prSet/>
      <dgm:spPr/>
      <dgm:t>
        <a:bodyPr/>
        <a:lstStyle/>
        <a:p>
          <a:pPr algn="ctr" latinLnBrk="1"/>
          <a:endParaRPr lang="ko-KR" altLang="en-US"/>
        </a:p>
      </dgm:t>
    </dgm:pt>
    <dgm:pt modelId="{ED534A40-EC4A-46F4-B9D3-96AE14EE4FD3}" type="sibTrans" cxnId="{FD78A13F-A253-46E8-9BAE-6C75BDB01BF8}">
      <dgm:prSet/>
      <dgm:spPr/>
      <dgm:t>
        <a:bodyPr/>
        <a:lstStyle/>
        <a:p>
          <a:pPr algn="ctr" latinLnBrk="1"/>
          <a:endParaRPr lang="ko-KR" altLang="en-US"/>
        </a:p>
      </dgm:t>
    </dgm:pt>
    <dgm:pt modelId="{7D83561E-7032-49F5-A51B-F213AEF16C01}" type="pres">
      <dgm:prSet presAssocID="{4E7B9170-6C05-421E-80DE-012976ED849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0B6C08-E8A7-470E-BC22-385D69F459E4}" type="pres">
      <dgm:prSet presAssocID="{766EE014-E68C-4D0D-95A0-F1E80B201B2B}" presName="boxAndChildren" presStyleCnt="0"/>
      <dgm:spPr/>
    </dgm:pt>
    <dgm:pt modelId="{E6EA1F6A-2DBD-4C18-A205-FE9CAF4C6734}" type="pres">
      <dgm:prSet presAssocID="{766EE014-E68C-4D0D-95A0-F1E80B201B2B}" presName="parentTextBox" presStyleLbl="node1" presStyleIdx="0" presStyleCnt="9"/>
      <dgm:spPr/>
      <dgm:t>
        <a:bodyPr/>
        <a:lstStyle/>
        <a:p>
          <a:pPr latinLnBrk="1"/>
          <a:endParaRPr lang="ko-KR" altLang="en-US"/>
        </a:p>
      </dgm:t>
    </dgm:pt>
    <dgm:pt modelId="{CC5B6B39-58EF-426B-8E97-FB5864D320CC}" type="pres">
      <dgm:prSet presAssocID="{61007889-F030-4C37-9CD0-31482AFAE6B9}" presName="sp" presStyleCnt="0"/>
      <dgm:spPr/>
    </dgm:pt>
    <dgm:pt modelId="{D3AB091B-3B81-4182-BE87-AA68324A8346}" type="pres">
      <dgm:prSet presAssocID="{52D5AF23-4FDD-48BD-9496-FE6C0310B582}" presName="arrowAndChildren" presStyleCnt="0"/>
      <dgm:spPr/>
    </dgm:pt>
    <dgm:pt modelId="{956F27DA-FC6B-43D6-975B-CCD5AA2E13B4}" type="pres">
      <dgm:prSet presAssocID="{52D5AF23-4FDD-48BD-9496-FE6C0310B582}" presName="parentTextArrow" presStyleLbl="node1" presStyleIdx="1" presStyleCnt="9"/>
      <dgm:spPr/>
      <dgm:t>
        <a:bodyPr/>
        <a:lstStyle/>
        <a:p>
          <a:pPr latinLnBrk="1"/>
          <a:endParaRPr lang="ko-KR" altLang="en-US"/>
        </a:p>
      </dgm:t>
    </dgm:pt>
    <dgm:pt modelId="{1BF55A8E-B9D6-4539-8070-2A2FCC0AA761}" type="pres">
      <dgm:prSet presAssocID="{60768E8E-C96E-4EA5-8708-C0947A53E568}" presName="sp" presStyleCnt="0"/>
      <dgm:spPr/>
    </dgm:pt>
    <dgm:pt modelId="{EBDBAF85-9492-448E-AA55-E0A0D37D4734}" type="pres">
      <dgm:prSet presAssocID="{9D686FBA-9C21-48A4-843D-4079A8C51EEE}" presName="arrowAndChildren" presStyleCnt="0"/>
      <dgm:spPr/>
    </dgm:pt>
    <dgm:pt modelId="{A0D452D0-33F1-42DE-9C33-44CAEB7B64C3}" type="pres">
      <dgm:prSet presAssocID="{9D686FBA-9C21-48A4-843D-4079A8C51EEE}" presName="parentTextArrow" presStyleLbl="node1" presStyleIdx="2" presStyleCnt="9"/>
      <dgm:spPr/>
      <dgm:t>
        <a:bodyPr/>
        <a:lstStyle/>
        <a:p>
          <a:pPr latinLnBrk="1"/>
          <a:endParaRPr lang="ko-KR" altLang="en-US"/>
        </a:p>
      </dgm:t>
    </dgm:pt>
    <dgm:pt modelId="{5D232740-F4A0-42CB-AE19-D78A49B98BD6}" type="pres">
      <dgm:prSet presAssocID="{72F249F2-9300-44FC-8544-16E954A1C1C0}" presName="sp" presStyleCnt="0"/>
      <dgm:spPr/>
    </dgm:pt>
    <dgm:pt modelId="{7761860E-795F-4052-B489-249CB7E6309D}" type="pres">
      <dgm:prSet presAssocID="{36B5E593-1D37-4869-9DBC-ADE0098A81EE}" presName="arrowAndChildren" presStyleCnt="0"/>
      <dgm:spPr/>
    </dgm:pt>
    <dgm:pt modelId="{D5298E4D-5DC7-4BA8-93A8-3A1E3DF9541F}" type="pres">
      <dgm:prSet presAssocID="{36B5E593-1D37-4869-9DBC-ADE0098A81EE}" presName="parentTextArrow" presStyleLbl="node1" presStyleIdx="3" presStyleCnt="9"/>
      <dgm:spPr/>
      <dgm:t>
        <a:bodyPr/>
        <a:lstStyle/>
        <a:p>
          <a:pPr latinLnBrk="1"/>
          <a:endParaRPr lang="ko-KR" altLang="en-US"/>
        </a:p>
      </dgm:t>
    </dgm:pt>
    <dgm:pt modelId="{658000A3-EF3E-44FB-96F8-408A366E1321}" type="pres">
      <dgm:prSet presAssocID="{20B0A344-351C-4800-8937-7575BDA5634F}" presName="sp" presStyleCnt="0"/>
      <dgm:spPr/>
    </dgm:pt>
    <dgm:pt modelId="{4747D2B9-9598-46B3-90BF-8F6D09705D4C}" type="pres">
      <dgm:prSet presAssocID="{B398389E-FF61-431C-BFA0-8D5945112997}" presName="arrowAndChildren" presStyleCnt="0"/>
      <dgm:spPr/>
    </dgm:pt>
    <dgm:pt modelId="{ADA9CC1A-4248-4960-95A0-26A74C925580}" type="pres">
      <dgm:prSet presAssocID="{B398389E-FF61-431C-BFA0-8D5945112997}" presName="parentTextArrow" presStyleLbl="node1" presStyleIdx="4" presStyleCnt="9"/>
      <dgm:spPr/>
      <dgm:t>
        <a:bodyPr/>
        <a:lstStyle/>
        <a:p>
          <a:pPr latinLnBrk="1"/>
          <a:endParaRPr lang="ko-KR" altLang="en-US"/>
        </a:p>
      </dgm:t>
    </dgm:pt>
    <dgm:pt modelId="{E0EA84B5-6784-4779-BB75-81D5DCBF7F6F}" type="pres">
      <dgm:prSet presAssocID="{A844C9EF-F7BF-476D-BBBB-17DAEED1D16F}" presName="sp" presStyleCnt="0"/>
      <dgm:spPr/>
    </dgm:pt>
    <dgm:pt modelId="{4F3D3171-59DB-48E2-BF8C-3B3FF577252A}" type="pres">
      <dgm:prSet presAssocID="{38BE08AB-0A66-4B99-8E05-54AE5851E20E}" presName="arrowAndChildren" presStyleCnt="0"/>
      <dgm:spPr/>
    </dgm:pt>
    <dgm:pt modelId="{09533A99-1320-4A16-B54E-CFDA2E939A05}" type="pres">
      <dgm:prSet presAssocID="{38BE08AB-0A66-4B99-8E05-54AE5851E20E}" presName="parentTextArrow" presStyleLbl="node1" presStyleIdx="5" presStyleCnt="9"/>
      <dgm:spPr/>
      <dgm:t>
        <a:bodyPr/>
        <a:lstStyle/>
        <a:p>
          <a:pPr latinLnBrk="1"/>
          <a:endParaRPr lang="ko-KR" altLang="en-US"/>
        </a:p>
      </dgm:t>
    </dgm:pt>
    <dgm:pt modelId="{B8C4E8BC-6619-4191-A4AD-F901E2A760E1}" type="pres">
      <dgm:prSet presAssocID="{9E5A5745-5345-4CEF-99B5-6E652D40EAF2}" presName="sp" presStyleCnt="0"/>
      <dgm:spPr/>
    </dgm:pt>
    <dgm:pt modelId="{9417306C-D21F-4887-9FDA-1F8CCA0F4490}" type="pres">
      <dgm:prSet presAssocID="{4A7E18BB-250C-4643-B90D-8E9950A244AA}" presName="arrowAndChildren" presStyleCnt="0"/>
      <dgm:spPr/>
    </dgm:pt>
    <dgm:pt modelId="{AC203B2F-CDFE-4920-B6E6-C1893F10839A}" type="pres">
      <dgm:prSet presAssocID="{4A7E18BB-250C-4643-B90D-8E9950A244AA}" presName="parentTextArrow" presStyleLbl="node1" presStyleIdx="6" presStyleCnt="9"/>
      <dgm:spPr/>
      <dgm:t>
        <a:bodyPr/>
        <a:lstStyle/>
        <a:p>
          <a:pPr latinLnBrk="1"/>
          <a:endParaRPr lang="ko-KR" altLang="en-US"/>
        </a:p>
      </dgm:t>
    </dgm:pt>
    <dgm:pt modelId="{AB92A802-9AC3-4FA6-BB15-DC5EF9A2704E}" type="pres">
      <dgm:prSet presAssocID="{B27CCD74-53A3-4CD0-8AB7-819764EEB0F8}" presName="sp" presStyleCnt="0"/>
      <dgm:spPr/>
    </dgm:pt>
    <dgm:pt modelId="{5932D887-E070-434B-B17E-14EF98BA86EC}" type="pres">
      <dgm:prSet presAssocID="{9F66CC8B-044E-4F12-A9B1-9670D8190CD4}" presName="arrowAndChildren" presStyleCnt="0"/>
      <dgm:spPr/>
    </dgm:pt>
    <dgm:pt modelId="{620B3B4D-0635-4543-9A68-69A83825586A}" type="pres">
      <dgm:prSet presAssocID="{9F66CC8B-044E-4F12-A9B1-9670D8190CD4}" presName="parentTextArrow" presStyleLbl="node1" presStyleIdx="7" presStyleCnt="9"/>
      <dgm:spPr/>
      <dgm:t>
        <a:bodyPr/>
        <a:lstStyle/>
        <a:p>
          <a:pPr latinLnBrk="1"/>
          <a:endParaRPr lang="ko-KR" altLang="en-US"/>
        </a:p>
      </dgm:t>
    </dgm:pt>
    <dgm:pt modelId="{13FA135C-1AB9-4687-9D69-2E4F02D3D3FD}" type="pres">
      <dgm:prSet presAssocID="{001D45B3-B46C-4722-9E32-2EA74F0F0D3C}" presName="sp" presStyleCnt="0"/>
      <dgm:spPr/>
    </dgm:pt>
    <dgm:pt modelId="{6E56FC85-1469-4F2B-88B4-E12452F671AE}" type="pres">
      <dgm:prSet presAssocID="{187CEAD9-83CB-4B1A-AE1C-FC17DAD15D6E}" presName="arrowAndChildren" presStyleCnt="0"/>
      <dgm:spPr/>
    </dgm:pt>
    <dgm:pt modelId="{0FDBE76A-A88B-45E7-B247-17A60958842D}" type="pres">
      <dgm:prSet presAssocID="{187CEAD9-83CB-4B1A-AE1C-FC17DAD15D6E}" presName="parentTextArrow" presStyleLbl="node1" presStyleIdx="8" presStyleCnt="9"/>
      <dgm:spPr/>
      <dgm:t>
        <a:bodyPr/>
        <a:lstStyle/>
        <a:p>
          <a:pPr latinLnBrk="1"/>
          <a:endParaRPr lang="ko-KR" altLang="en-US"/>
        </a:p>
      </dgm:t>
    </dgm:pt>
  </dgm:ptLst>
  <dgm:cxnLst>
    <dgm:cxn modelId="{FD78A13F-A253-46E8-9BAE-6C75BDB01BF8}" srcId="{4E7B9170-6C05-421E-80DE-012976ED849E}" destId="{766EE014-E68C-4D0D-95A0-F1E80B201B2B}" srcOrd="8" destOrd="0" parTransId="{A69BCB30-E601-4F0B-B9E5-46E6F1E3D30E}" sibTransId="{ED534A40-EC4A-46F4-B9D3-96AE14EE4FD3}"/>
    <dgm:cxn modelId="{A58519C7-664E-4C6D-A6B6-B40A972972B4}" type="presOf" srcId="{9D686FBA-9C21-48A4-843D-4079A8C51EEE}" destId="{A0D452D0-33F1-42DE-9C33-44CAEB7B64C3}" srcOrd="0" destOrd="0" presId="urn:microsoft.com/office/officeart/2005/8/layout/process4"/>
    <dgm:cxn modelId="{7F2AFF21-37BA-4BC5-9F57-30E8D13DEC0B}" type="presOf" srcId="{36B5E593-1D37-4869-9DBC-ADE0098A81EE}" destId="{D5298E4D-5DC7-4BA8-93A8-3A1E3DF9541F}" srcOrd="0" destOrd="0" presId="urn:microsoft.com/office/officeart/2005/8/layout/process4"/>
    <dgm:cxn modelId="{DF9C8AD9-57F2-4540-9083-28D141E0914C}" srcId="{4E7B9170-6C05-421E-80DE-012976ED849E}" destId="{9F66CC8B-044E-4F12-A9B1-9670D8190CD4}" srcOrd="1" destOrd="0" parTransId="{7BEE4B33-3B14-4122-8CF1-C131286E88E4}" sibTransId="{B27CCD74-53A3-4CD0-8AB7-819764EEB0F8}"/>
    <dgm:cxn modelId="{B02131F1-6C8A-4716-A13C-2B4BADD946ED}" type="presOf" srcId="{9F66CC8B-044E-4F12-A9B1-9670D8190CD4}" destId="{620B3B4D-0635-4543-9A68-69A83825586A}" srcOrd="0" destOrd="0" presId="urn:microsoft.com/office/officeart/2005/8/layout/process4"/>
    <dgm:cxn modelId="{649E6D4C-A50B-4CD1-BD49-1A9268254830}" srcId="{4E7B9170-6C05-421E-80DE-012976ED849E}" destId="{B398389E-FF61-431C-BFA0-8D5945112997}" srcOrd="4" destOrd="0" parTransId="{8AD1C1A3-ADF9-49CC-BCBC-DE9C13664293}" sibTransId="{20B0A344-351C-4800-8937-7575BDA5634F}"/>
    <dgm:cxn modelId="{0B1F6123-95F4-400C-82EB-3284EE0B5B87}" srcId="{4E7B9170-6C05-421E-80DE-012976ED849E}" destId="{9D686FBA-9C21-48A4-843D-4079A8C51EEE}" srcOrd="6" destOrd="0" parTransId="{A45AA4F9-FB3C-464A-8085-6FE99D1D8718}" sibTransId="{60768E8E-C96E-4EA5-8708-C0947A53E568}"/>
    <dgm:cxn modelId="{BD3E830E-1B44-487B-BB9A-9201CEA83500}" type="presOf" srcId="{766EE014-E68C-4D0D-95A0-F1E80B201B2B}" destId="{E6EA1F6A-2DBD-4C18-A205-FE9CAF4C6734}" srcOrd="0" destOrd="0" presId="urn:microsoft.com/office/officeart/2005/8/layout/process4"/>
    <dgm:cxn modelId="{1E656F7E-EE77-41FB-AE52-D52710967743}" type="presOf" srcId="{52D5AF23-4FDD-48BD-9496-FE6C0310B582}" destId="{956F27DA-FC6B-43D6-975B-CCD5AA2E13B4}" srcOrd="0" destOrd="0" presId="urn:microsoft.com/office/officeart/2005/8/layout/process4"/>
    <dgm:cxn modelId="{2F38946D-173B-4C21-9C22-EB47B580915D}" srcId="{4E7B9170-6C05-421E-80DE-012976ED849E}" destId="{36B5E593-1D37-4869-9DBC-ADE0098A81EE}" srcOrd="5" destOrd="0" parTransId="{2C6C1772-D377-4AE3-B228-B07BF0317DC3}" sibTransId="{72F249F2-9300-44FC-8544-16E954A1C1C0}"/>
    <dgm:cxn modelId="{B2C2BD5C-C9A6-401F-85F3-91C8103D48C4}" type="presOf" srcId="{4E7B9170-6C05-421E-80DE-012976ED849E}" destId="{7D83561E-7032-49F5-A51B-F213AEF16C01}" srcOrd="0" destOrd="0" presId="urn:microsoft.com/office/officeart/2005/8/layout/process4"/>
    <dgm:cxn modelId="{63C1C454-2289-4363-B40F-9C1EF5F8D0F3}" srcId="{4E7B9170-6C05-421E-80DE-012976ED849E}" destId="{4A7E18BB-250C-4643-B90D-8E9950A244AA}" srcOrd="2" destOrd="0" parTransId="{76A007B6-10FD-4457-B3E1-E7FB889DE10C}" sibTransId="{9E5A5745-5345-4CEF-99B5-6E652D40EAF2}"/>
    <dgm:cxn modelId="{441EDAFA-5D23-41AC-9A72-E9F3707E3F88}" type="presOf" srcId="{38BE08AB-0A66-4B99-8E05-54AE5851E20E}" destId="{09533A99-1320-4A16-B54E-CFDA2E939A05}" srcOrd="0" destOrd="0" presId="urn:microsoft.com/office/officeart/2005/8/layout/process4"/>
    <dgm:cxn modelId="{F472AFE1-867B-450D-9CAC-AB9771824729}" type="presOf" srcId="{187CEAD9-83CB-4B1A-AE1C-FC17DAD15D6E}" destId="{0FDBE76A-A88B-45E7-B247-17A60958842D}" srcOrd="0" destOrd="0" presId="urn:microsoft.com/office/officeart/2005/8/layout/process4"/>
    <dgm:cxn modelId="{15D15AD3-FB41-4555-A645-10755A8B6FB6}" type="presOf" srcId="{4A7E18BB-250C-4643-B90D-8E9950A244AA}" destId="{AC203B2F-CDFE-4920-B6E6-C1893F10839A}" srcOrd="0" destOrd="0" presId="urn:microsoft.com/office/officeart/2005/8/layout/process4"/>
    <dgm:cxn modelId="{D7F481DD-ECCC-4145-8DB1-57819AA0DB87}" srcId="{4E7B9170-6C05-421E-80DE-012976ED849E}" destId="{187CEAD9-83CB-4B1A-AE1C-FC17DAD15D6E}" srcOrd="0" destOrd="0" parTransId="{C07D3E4B-08F5-4C4D-960A-A7482E4B21B9}" sibTransId="{001D45B3-B46C-4722-9E32-2EA74F0F0D3C}"/>
    <dgm:cxn modelId="{B9CA59A6-DC1B-4B31-8CD2-DEC33E8A536E}" srcId="{4E7B9170-6C05-421E-80DE-012976ED849E}" destId="{38BE08AB-0A66-4B99-8E05-54AE5851E20E}" srcOrd="3" destOrd="0" parTransId="{AC1C916F-341C-4FC5-9E15-7C2D2BD2238D}" sibTransId="{A844C9EF-F7BF-476D-BBBB-17DAEED1D16F}"/>
    <dgm:cxn modelId="{EA074ECC-4505-43B3-9237-A7E97E2D49DB}" type="presOf" srcId="{B398389E-FF61-431C-BFA0-8D5945112997}" destId="{ADA9CC1A-4248-4960-95A0-26A74C925580}" srcOrd="0" destOrd="0" presId="urn:microsoft.com/office/officeart/2005/8/layout/process4"/>
    <dgm:cxn modelId="{5D2CCDA1-4C83-44E0-9292-A197DB842977}" srcId="{4E7B9170-6C05-421E-80DE-012976ED849E}" destId="{52D5AF23-4FDD-48BD-9496-FE6C0310B582}" srcOrd="7" destOrd="0" parTransId="{BAA5597E-27CF-467B-BDBC-A9823DAAE5AC}" sibTransId="{61007889-F030-4C37-9CD0-31482AFAE6B9}"/>
    <dgm:cxn modelId="{AFD25F14-10C6-469F-9B66-84728E9FE7A5}" type="presParOf" srcId="{7D83561E-7032-49F5-A51B-F213AEF16C01}" destId="{460B6C08-E8A7-470E-BC22-385D69F459E4}" srcOrd="0" destOrd="0" presId="urn:microsoft.com/office/officeart/2005/8/layout/process4"/>
    <dgm:cxn modelId="{B72E138E-6531-4E06-B7E8-917F2929CDBE}" type="presParOf" srcId="{460B6C08-E8A7-470E-BC22-385D69F459E4}" destId="{E6EA1F6A-2DBD-4C18-A205-FE9CAF4C6734}" srcOrd="0" destOrd="0" presId="urn:microsoft.com/office/officeart/2005/8/layout/process4"/>
    <dgm:cxn modelId="{8F1A42B4-2447-4191-8005-19AA5C2878C0}" type="presParOf" srcId="{7D83561E-7032-49F5-A51B-F213AEF16C01}" destId="{CC5B6B39-58EF-426B-8E97-FB5864D320CC}" srcOrd="1" destOrd="0" presId="urn:microsoft.com/office/officeart/2005/8/layout/process4"/>
    <dgm:cxn modelId="{64FB827C-90D0-48A0-836D-E3C71574F296}" type="presParOf" srcId="{7D83561E-7032-49F5-A51B-F213AEF16C01}" destId="{D3AB091B-3B81-4182-BE87-AA68324A8346}" srcOrd="2" destOrd="0" presId="urn:microsoft.com/office/officeart/2005/8/layout/process4"/>
    <dgm:cxn modelId="{4357C6C1-F176-4B6E-956C-6111BB4D7D3A}" type="presParOf" srcId="{D3AB091B-3B81-4182-BE87-AA68324A8346}" destId="{956F27DA-FC6B-43D6-975B-CCD5AA2E13B4}" srcOrd="0" destOrd="0" presId="urn:microsoft.com/office/officeart/2005/8/layout/process4"/>
    <dgm:cxn modelId="{BD5FAA92-282B-4D0F-952F-3C15BA422883}" type="presParOf" srcId="{7D83561E-7032-49F5-A51B-F213AEF16C01}" destId="{1BF55A8E-B9D6-4539-8070-2A2FCC0AA761}" srcOrd="3" destOrd="0" presId="urn:microsoft.com/office/officeart/2005/8/layout/process4"/>
    <dgm:cxn modelId="{98F96E08-2991-411C-A8F4-D953EBE11DFD}" type="presParOf" srcId="{7D83561E-7032-49F5-A51B-F213AEF16C01}" destId="{EBDBAF85-9492-448E-AA55-E0A0D37D4734}" srcOrd="4" destOrd="0" presId="urn:microsoft.com/office/officeart/2005/8/layout/process4"/>
    <dgm:cxn modelId="{F3BB62BE-558D-4B40-AEB1-836CA1C618E5}" type="presParOf" srcId="{EBDBAF85-9492-448E-AA55-E0A0D37D4734}" destId="{A0D452D0-33F1-42DE-9C33-44CAEB7B64C3}" srcOrd="0" destOrd="0" presId="urn:microsoft.com/office/officeart/2005/8/layout/process4"/>
    <dgm:cxn modelId="{D46C1952-B417-4ABD-9593-56E5E858B691}" type="presParOf" srcId="{7D83561E-7032-49F5-A51B-F213AEF16C01}" destId="{5D232740-F4A0-42CB-AE19-D78A49B98BD6}" srcOrd="5" destOrd="0" presId="urn:microsoft.com/office/officeart/2005/8/layout/process4"/>
    <dgm:cxn modelId="{0BC0E490-4FB2-4837-ADDF-E75D6513198C}" type="presParOf" srcId="{7D83561E-7032-49F5-A51B-F213AEF16C01}" destId="{7761860E-795F-4052-B489-249CB7E6309D}" srcOrd="6" destOrd="0" presId="urn:microsoft.com/office/officeart/2005/8/layout/process4"/>
    <dgm:cxn modelId="{CA82CB8A-F97F-4453-B28C-413076D7A6A3}" type="presParOf" srcId="{7761860E-795F-4052-B489-249CB7E6309D}" destId="{D5298E4D-5DC7-4BA8-93A8-3A1E3DF9541F}" srcOrd="0" destOrd="0" presId="urn:microsoft.com/office/officeart/2005/8/layout/process4"/>
    <dgm:cxn modelId="{03FE873E-DD7E-4E06-A7D2-44E12729034D}" type="presParOf" srcId="{7D83561E-7032-49F5-A51B-F213AEF16C01}" destId="{658000A3-EF3E-44FB-96F8-408A366E1321}" srcOrd="7" destOrd="0" presId="urn:microsoft.com/office/officeart/2005/8/layout/process4"/>
    <dgm:cxn modelId="{E67C47BC-CF39-4EF9-A51B-2EA2E3EDDF32}" type="presParOf" srcId="{7D83561E-7032-49F5-A51B-F213AEF16C01}" destId="{4747D2B9-9598-46B3-90BF-8F6D09705D4C}" srcOrd="8" destOrd="0" presId="urn:microsoft.com/office/officeart/2005/8/layout/process4"/>
    <dgm:cxn modelId="{86E4CA6C-3AC9-40EE-977E-A4D10EAE414D}" type="presParOf" srcId="{4747D2B9-9598-46B3-90BF-8F6D09705D4C}" destId="{ADA9CC1A-4248-4960-95A0-26A74C925580}" srcOrd="0" destOrd="0" presId="urn:microsoft.com/office/officeart/2005/8/layout/process4"/>
    <dgm:cxn modelId="{28074E69-2865-459F-8D15-47E273ECB000}" type="presParOf" srcId="{7D83561E-7032-49F5-A51B-F213AEF16C01}" destId="{E0EA84B5-6784-4779-BB75-81D5DCBF7F6F}" srcOrd="9" destOrd="0" presId="urn:microsoft.com/office/officeart/2005/8/layout/process4"/>
    <dgm:cxn modelId="{3FF4564D-728F-420D-AF1F-51AB89D5B5B5}" type="presParOf" srcId="{7D83561E-7032-49F5-A51B-F213AEF16C01}" destId="{4F3D3171-59DB-48E2-BF8C-3B3FF577252A}" srcOrd="10" destOrd="0" presId="urn:microsoft.com/office/officeart/2005/8/layout/process4"/>
    <dgm:cxn modelId="{94F8316E-0625-4720-8E32-7B72BC2A6967}" type="presParOf" srcId="{4F3D3171-59DB-48E2-BF8C-3B3FF577252A}" destId="{09533A99-1320-4A16-B54E-CFDA2E939A05}" srcOrd="0" destOrd="0" presId="urn:microsoft.com/office/officeart/2005/8/layout/process4"/>
    <dgm:cxn modelId="{4768A50C-00CD-467D-9929-54204963D4DB}" type="presParOf" srcId="{7D83561E-7032-49F5-A51B-F213AEF16C01}" destId="{B8C4E8BC-6619-4191-A4AD-F901E2A760E1}" srcOrd="11" destOrd="0" presId="urn:microsoft.com/office/officeart/2005/8/layout/process4"/>
    <dgm:cxn modelId="{CB54896F-0D44-49DA-A8B1-173CD65AE4DD}" type="presParOf" srcId="{7D83561E-7032-49F5-A51B-F213AEF16C01}" destId="{9417306C-D21F-4887-9FDA-1F8CCA0F4490}" srcOrd="12" destOrd="0" presId="urn:microsoft.com/office/officeart/2005/8/layout/process4"/>
    <dgm:cxn modelId="{3D26689F-9127-4050-A2C2-1ED4321796C4}" type="presParOf" srcId="{9417306C-D21F-4887-9FDA-1F8CCA0F4490}" destId="{AC203B2F-CDFE-4920-B6E6-C1893F10839A}" srcOrd="0" destOrd="0" presId="urn:microsoft.com/office/officeart/2005/8/layout/process4"/>
    <dgm:cxn modelId="{A0647D7D-3BC1-4DF0-973D-567BC140A9FA}" type="presParOf" srcId="{7D83561E-7032-49F5-A51B-F213AEF16C01}" destId="{AB92A802-9AC3-4FA6-BB15-DC5EF9A2704E}" srcOrd="13" destOrd="0" presId="urn:microsoft.com/office/officeart/2005/8/layout/process4"/>
    <dgm:cxn modelId="{4734307A-5692-4B5D-A7A0-11D30FF579A8}" type="presParOf" srcId="{7D83561E-7032-49F5-A51B-F213AEF16C01}" destId="{5932D887-E070-434B-B17E-14EF98BA86EC}" srcOrd="14" destOrd="0" presId="urn:microsoft.com/office/officeart/2005/8/layout/process4"/>
    <dgm:cxn modelId="{3F3D61EA-E16A-4180-9751-3933E83C3636}" type="presParOf" srcId="{5932D887-E070-434B-B17E-14EF98BA86EC}" destId="{620B3B4D-0635-4543-9A68-69A83825586A}" srcOrd="0" destOrd="0" presId="urn:microsoft.com/office/officeart/2005/8/layout/process4"/>
    <dgm:cxn modelId="{BF0CC05D-8E3B-4704-882F-8F277B4AA380}" type="presParOf" srcId="{7D83561E-7032-49F5-A51B-F213AEF16C01}" destId="{13FA135C-1AB9-4687-9D69-2E4F02D3D3FD}" srcOrd="15" destOrd="0" presId="urn:microsoft.com/office/officeart/2005/8/layout/process4"/>
    <dgm:cxn modelId="{D4DAF4B9-ADAA-4964-B2B6-F71AEEE2946E}" type="presParOf" srcId="{7D83561E-7032-49F5-A51B-F213AEF16C01}" destId="{6E56FC85-1469-4F2B-88B4-E12452F671AE}" srcOrd="16" destOrd="0" presId="urn:microsoft.com/office/officeart/2005/8/layout/process4"/>
    <dgm:cxn modelId="{46A73F3C-465C-43C7-9175-8D14E9D3B492}" type="presParOf" srcId="{6E56FC85-1469-4F2B-88B4-E12452F671AE}" destId="{0FDBE76A-A88B-45E7-B247-17A60958842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26071F-0DCF-48CB-AE32-6AE0BD1D9FCB}" type="doc">
      <dgm:prSet loTypeId="urn:microsoft.com/office/officeart/2005/8/layout/default#1" loCatId="list" qsTypeId="urn:microsoft.com/office/officeart/2005/8/quickstyle/3d1" qsCatId="3D" csTypeId="urn:microsoft.com/office/officeart/2005/8/colors/accent1_2#6" csCatId="accent1" phldr="1"/>
      <dgm:spPr/>
      <dgm:t>
        <a:bodyPr/>
        <a:lstStyle/>
        <a:p>
          <a:pPr latinLnBrk="1"/>
          <a:endParaRPr lang="ko-KR" altLang="en-US"/>
        </a:p>
      </dgm:t>
    </dgm:pt>
    <dgm:pt modelId="{C94CAE6C-D400-4138-B348-74DF7677829F}">
      <dgm:prSet phldrT="[텍스트]"/>
      <dgm:spPr/>
      <dgm:t>
        <a:bodyPr/>
        <a:lstStyle/>
        <a:p>
          <a:pPr latinLnBrk="1"/>
          <a:r>
            <a:rPr lang="en-US" dirty="0" smtClean="0"/>
            <a:t>Vision, policy-making and </a:t>
          </a:r>
        </a:p>
        <a:p>
          <a:pPr latinLnBrk="1"/>
          <a:r>
            <a:rPr lang="en-US" dirty="0" smtClean="0"/>
            <a:t>planning</a:t>
          </a:r>
          <a:endParaRPr lang="ko-KR" altLang="en-US" dirty="0"/>
        </a:p>
      </dgm:t>
    </dgm:pt>
    <dgm:pt modelId="{81A89F1D-F4FC-422A-B251-026DA05C5DD0}" type="parTrans" cxnId="{2A06EDA4-2324-47C3-88B1-5CA157CD5116}">
      <dgm:prSet/>
      <dgm:spPr/>
      <dgm:t>
        <a:bodyPr/>
        <a:lstStyle/>
        <a:p>
          <a:pPr latinLnBrk="1"/>
          <a:endParaRPr lang="ko-KR" altLang="en-US"/>
        </a:p>
      </dgm:t>
    </dgm:pt>
    <dgm:pt modelId="{39259A7C-F851-4132-BDA8-07E029A295E6}" type="sibTrans" cxnId="{2A06EDA4-2324-47C3-88B1-5CA157CD5116}">
      <dgm:prSet/>
      <dgm:spPr/>
      <dgm:t>
        <a:bodyPr/>
        <a:lstStyle/>
        <a:p>
          <a:pPr latinLnBrk="1"/>
          <a:endParaRPr lang="ko-KR" altLang="en-US"/>
        </a:p>
      </dgm:t>
    </dgm:pt>
    <dgm:pt modelId="{4D87D00E-80B0-4AF1-99B2-43CA3921F3BE}">
      <dgm:prSet phldrT="[텍스트]"/>
      <dgm:spPr/>
      <dgm:t>
        <a:bodyPr/>
        <a:lstStyle/>
        <a:p>
          <a:pPr latinLnBrk="1"/>
          <a:r>
            <a:rPr lang="en-US" dirty="0" smtClean="0"/>
            <a:t>Governance, </a:t>
          </a:r>
        </a:p>
        <a:p>
          <a:pPr latinLnBrk="1"/>
          <a:r>
            <a:rPr lang="en-US" dirty="0" smtClean="0"/>
            <a:t>management &amp;</a:t>
          </a:r>
        </a:p>
        <a:p>
          <a:pPr latinLnBrk="1"/>
          <a:r>
            <a:rPr lang="en-US" dirty="0" smtClean="0"/>
            <a:t>administration</a:t>
          </a:r>
          <a:endParaRPr lang="ko-KR" altLang="en-US" dirty="0"/>
        </a:p>
      </dgm:t>
    </dgm:pt>
    <dgm:pt modelId="{721019C3-7C61-4C17-837D-92C04472ABAF}" type="parTrans" cxnId="{61941C4F-B69A-46CD-82F9-D6FF0F28C3F3}">
      <dgm:prSet/>
      <dgm:spPr/>
      <dgm:t>
        <a:bodyPr/>
        <a:lstStyle/>
        <a:p>
          <a:pPr latinLnBrk="1"/>
          <a:endParaRPr lang="ko-KR" altLang="en-US"/>
        </a:p>
      </dgm:t>
    </dgm:pt>
    <dgm:pt modelId="{1CC7895B-686C-4E80-90D0-E5568AEE03AB}" type="sibTrans" cxnId="{61941C4F-B69A-46CD-82F9-D6FF0F28C3F3}">
      <dgm:prSet/>
      <dgm:spPr/>
      <dgm:t>
        <a:bodyPr/>
        <a:lstStyle/>
        <a:p>
          <a:pPr latinLnBrk="1"/>
          <a:endParaRPr lang="ko-KR" altLang="en-US"/>
        </a:p>
      </dgm:t>
    </dgm:pt>
    <dgm:pt modelId="{B718461D-3D5F-44FA-BDD8-5824EA950149}">
      <dgm:prSet phldrT="[텍스트]"/>
      <dgm:spPr/>
      <dgm:t>
        <a:bodyPr/>
        <a:lstStyle/>
        <a:p>
          <a:pPr latinLnBrk="1"/>
          <a:r>
            <a:rPr lang="en-US" dirty="0" smtClean="0"/>
            <a:t>Technology </a:t>
          </a:r>
        </a:p>
        <a:p>
          <a:pPr latinLnBrk="1"/>
          <a:r>
            <a:rPr lang="en-US" dirty="0" smtClean="0"/>
            <a:t>provision and </a:t>
          </a:r>
        </a:p>
        <a:p>
          <a:pPr latinLnBrk="1"/>
          <a:r>
            <a:rPr lang="en-US" dirty="0" smtClean="0"/>
            <a:t>infrastructure</a:t>
          </a:r>
          <a:endParaRPr lang="ko-KR" altLang="en-US" dirty="0"/>
        </a:p>
      </dgm:t>
    </dgm:pt>
    <dgm:pt modelId="{95EBB8F7-FDD8-4F2B-868F-5916CF150C2F}" type="parTrans" cxnId="{B774DF76-DDA3-4B87-BCCB-FB84162D7E9E}">
      <dgm:prSet/>
      <dgm:spPr/>
      <dgm:t>
        <a:bodyPr/>
        <a:lstStyle/>
        <a:p>
          <a:pPr latinLnBrk="1"/>
          <a:endParaRPr lang="ko-KR" altLang="en-US"/>
        </a:p>
      </dgm:t>
    </dgm:pt>
    <dgm:pt modelId="{26DD2351-CCAF-4208-B47C-32E5FE73A38F}" type="sibTrans" cxnId="{B774DF76-DDA3-4B87-BCCB-FB84162D7E9E}">
      <dgm:prSet/>
      <dgm:spPr/>
      <dgm:t>
        <a:bodyPr/>
        <a:lstStyle/>
        <a:p>
          <a:pPr latinLnBrk="1"/>
          <a:endParaRPr lang="ko-KR" altLang="en-US"/>
        </a:p>
      </dgm:t>
    </dgm:pt>
    <dgm:pt modelId="{BDE8411D-6F1B-4457-BFD2-C7E3E92035C2}">
      <dgm:prSet phldrT="[텍스트]"/>
      <dgm:spPr/>
      <dgm:t>
        <a:bodyPr/>
        <a:lstStyle/>
        <a:p>
          <a:pPr latinLnBrk="1"/>
          <a:r>
            <a:rPr lang="en-US" dirty="0" smtClean="0"/>
            <a:t>Learning </a:t>
          </a:r>
        </a:p>
        <a:p>
          <a:pPr latinLnBrk="1"/>
          <a:r>
            <a:rPr lang="en-US" dirty="0" smtClean="0"/>
            <a:t>resources</a:t>
          </a:r>
          <a:endParaRPr lang="ko-KR" altLang="en-US" dirty="0"/>
        </a:p>
      </dgm:t>
    </dgm:pt>
    <dgm:pt modelId="{8D23A219-5A6E-4AA4-9C4B-1A88A6D7286D}" type="parTrans" cxnId="{E675D66D-EFE6-4AA4-A24A-BDDD77567F6A}">
      <dgm:prSet/>
      <dgm:spPr/>
      <dgm:t>
        <a:bodyPr/>
        <a:lstStyle/>
        <a:p>
          <a:pPr latinLnBrk="1"/>
          <a:endParaRPr lang="ko-KR" altLang="en-US"/>
        </a:p>
      </dgm:t>
    </dgm:pt>
    <dgm:pt modelId="{09B309CB-1061-4A40-AD9B-9A806082729F}" type="sibTrans" cxnId="{E675D66D-EFE6-4AA4-A24A-BDDD77567F6A}">
      <dgm:prSet/>
      <dgm:spPr/>
      <dgm:t>
        <a:bodyPr/>
        <a:lstStyle/>
        <a:p>
          <a:pPr latinLnBrk="1"/>
          <a:endParaRPr lang="ko-KR" altLang="en-US"/>
        </a:p>
      </dgm:t>
    </dgm:pt>
    <dgm:pt modelId="{C58A523F-322E-4086-9955-4332F93B1BFC}">
      <dgm:prSet phldrT="[텍스트]"/>
      <dgm:spPr/>
      <dgm:t>
        <a:bodyPr/>
        <a:lstStyle/>
        <a:p>
          <a:pPr latinLnBrk="1"/>
          <a:r>
            <a:rPr lang="en-US" dirty="0" smtClean="0"/>
            <a:t>Curriculum </a:t>
          </a:r>
        </a:p>
        <a:p>
          <a:pPr latinLnBrk="1"/>
          <a:r>
            <a:rPr lang="en-US" dirty="0" smtClean="0"/>
            <a:t>&amp; course </a:t>
          </a:r>
        </a:p>
        <a:p>
          <a:pPr latinLnBrk="1"/>
          <a:r>
            <a:rPr lang="en-US" dirty="0" smtClean="0"/>
            <a:t>development</a:t>
          </a:r>
          <a:endParaRPr lang="ko-KR" altLang="en-US" dirty="0"/>
        </a:p>
      </dgm:t>
    </dgm:pt>
    <dgm:pt modelId="{9B834FE8-049C-4772-8AAB-380B7E253741}" type="parTrans" cxnId="{99E0CF38-48C2-4036-80D8-3D95560FE6A2}">
      <dgm:prSet/>
      <dgm:spPr/>
      <dgm:t>
        <a:bodyPr/>
        <a:lstStyle/>
        <a:p>
          <a:pPr latinLnBrk="1"/>
          <a:endParaRPr lang="ko-KR" altLang="en-US"/>
        </a:p>
      </dgm:t>
    </dgm:pt>
    <dgm:pt modelId="{A605BDAB-600C-438D-B6CE-E79FAAD98C18}" type="sibTrans" cxnId="{99E0CF38-48C2-4036-80D8-3D95560FE6A2}">
      <dgm:prSet/>
      <dgm:spPr/>
      <dgm:t>
        <a:bodyPr/>
        <a:lstStyle/>
        <a:p>
          <a:pPr latinLnBrk="1"/>
          <a:endParaRPr lang="ko-KR" altLang="en-US"/>
        </a:p>
      </dgm:t>
    </dgm:pt>
    <dgm:pt modelId="{516DC44F-19AD-43FD-80A9-7F47201A6EB2}">
      <dgm:prSet phldrT="[텍스트]"/>
      <dgm:spPr/>
      <dgm:t>
        <a:bodyPr/>
        <a:lstStyle/>
        <a:p>
          <a:pPr latinLnBrk="1"/>
          <a:r>
            <a:rPr lang="en-US" dirty="0" smtClean="0"/>
            <a:t>Teaching and </a:t>
          </a:r>
        </a:p>
        <a:p>
          <a:pPr latinLnBrk="1"/>
          <a:r>
            <a:rPr lang="en-US" dirty="0" smtClean="0"/>
            <a:t>learning</a:t>
          </a:r>
          <a:endParaRPr lang="ko-KR" altLang="en-US" dirty="0"/>
        </a:p>
      </dgm:t>
    </dgm:pt>
    <dgm:pt modelId="{7BE92C7A-4BBF-46A1-AB20-4AC67515445A}" type="parTrans" cxnId="{0FB92DF8-8E8B-4B7E-8412-DE1F764480DE}">
      <dgm:prSet/>
      <dgm:spPr/>
      <dgm:t>
        <a:bodyPr/>
        <a:lstStyle/>
        <a:p>
          <a:pPr latinLnBrk="1"/>
          <a:endParaRPr lang="ko-KR" altLang="en-US"/>
        </a:p>
      </dgm:t>
    </dgm:pt>
    <dgm:pt modelId="{114EB019-84F8-4537-8858-1C6040F56EF6}" type="sibTrans" cxnId="{0FB92DF8-8E8B-4B7E-8412-DE1F764480DE}">
      <dgm:prSet/>
      <dgm:spPr/>
      <dgm:t>
        <a:bodyPr/>
        <a:lstStyle/>
        <a:p>
          <a:pPr latinLnBrk="1"/>
          <a:endParaRPr lang="ko-KR" altLang="en-US"/>
        </a:p>
      </dgm:t>
    </dgm:pt>
    <dgm:pt modelId="{5C993120-51A1-4BEA-B077-838FC1FFEE0E}">
      <dgm:prSet phldrT="[텍스트]"/>
      <dgm:spPr/>
      <dgm:t>
        <a:bodyPr/>
        <a:lstStyle/>
        <a:p>
          <a:pPr latinLnBrk="1"/>
          <a:r>
            <a:rPr lang="en-US" dirty="0" smtClean="0"/>
            <a:t>Learner </a:t>
          </a:r>
        </a:p>
        <a:p>
          <a:pPr latinLnBrk="1"/>
          <a:r>
            <a:rPr lang="en-US" dirty="0" smtClean="0"/>
            <a:t>support</a:t>
          </a:r>
          <a:endParaRPr lang="ko-KR" altLang="en-US" dirty="0"/>
        </a:p>
      </dgm:t>
    </dgm:pt>
    <dgm:pt modelId="{5CDCD3F8-6A4D-4F8C-AE1B-DBAB6A95BF58}" type="parTrans" cxnId="{2596ECA9-848F-44FE-B89D-F83C5082F55C}">
      <dgm:prSet/>
      <dgm:spPr/>
      <dgm:t>
        <a:bodyPr/>
        <a:lstStyle/>
        <a:p>
          <a:pPr latinLnBrk="1"/>
          <a:endParaRPr lang="ko-KR" altLang="en-US"/>
        </a:p>
      </dgm:t>
    </dgm:pt>
    <dgm:pt modelId="{0E36446E-4A55-4BC9-83FA-4CBEBC4D745B}" type="sibTrans" cxnId="{2596ECA9-848F-44FE-B89D-F83C5082F55C}">
      <dgm:prSet/>
      <dgm:spPr/>
      <dgm:t>
        <a:bodyPr/>
        <a:lstStyle/>
        <a:p>
          <a:pPr latinLnBrk="1"/>
          <a:endParaRPr lang="ko-KR" altLang="en-US"/>
        </a:p>
      </dgm:t>
    </dgm:pt>
    <dgm:pt modelId="{0C1FC7BB-A947-4BAE-9D57-745649D6D91B}">
      <dgm:prSet phldrT="[텍스트]"/>
      <dgm:spPr/>
      <dgm:t>
        <a:bodyPr/>
        <a:lstStyle/>
        <a:p>
          <a:pPr latinLnBrk="1"/>
          <a:r>
            <a:rPr lang="en-US" dirty="0" smtClean="0"/>
            <a:t>Faculty and </a:t>
          </a:r>
        </a:p>
        <a:p>
          <a:pPr latinLnBrk="1"/>
          <a:r>
            <a:rPr lang="en-US" dirty="0" smtClean="0"/>
            <a:t>staff</a:t>
          </a:r>
          <a:endParaRPr lang="ko-KR" altLang="en-US" dirty="0"/>
        </a:p>
      </dgm:t>
    </dgm:pt>
    <dgm:pt modelId="{B33789F1-AC8C-4419-A2F1-C19C77662D4D}" type="parTrans" cxnId="{BD58B6AA-F48B-4078-9EB8-AE37D5D81999}">
      <dgm:prSet/>
      <dgm:spPr/>
      <dgm:t>
        <a:bodyPr/>
        <a:lstStyle/>
        <a:p>
          <a:pPr latinLnBrk="1"/>
          <a:endParaRPr lang="ko-KR" altLang="en-US"/>
        </a:p>
      </dgm:t>
    </dgm:pt>
    <dgm:pt modelId="{46F59205-6E07-462F-9F43-922713E4370B}" type="sibTrans" cxnId="{BD58B6AA-F48B-4078-9EB8-AE37D5D81999}">
      <dgm:prSet/>
      <dgm:spPr/>
      <dgm:t>
        <a:bodyPr/>
        <a:lstStyle/>
        <a:p>
          <a:pPr latinLnBrk="1"/>
          <a:endParaRPr lang="ko-KR" altLang="en-US"/>
        </a:p>
      </dgm:t>
    </dgm:pt>
    <dgm:pt modelId="{DCEAB16E-1565-4EE0-84CA-1D5B1491E228}">
      <dgm:prSet phldrT="[텍스트]"/>
      <dgm:spPr/>
      <dgm:t>
        <a:bodyPr/>
        <a:lstStyle/>
        <a:p>
          <a:pPr latinLnBrk="1"/>
          <a:r>
            <a:rPr lang="en-US" dirty="0" smtClean="0"/>
            <a:t>Evaluation and assessment</a:t>
          </a:r>
          <a:endParaRPr lang="ko-KR" altLang="en-US" dirty="0"/>
        </a:p>
      </dgm:t>
    </dgm:pt>
    <dgm:pt modelId="{5FAB56A5-5966-40B0-B836-EB53F225A9CD}" type="parTrans" cxnId="{DBB4A88A-288C-4B16-B579-B294F3FF25D1}">
      <dgm:prSet/>
      <dgm:spPr/>
      <dgm:t>
        <a:bodyPr/>
        <a:lstStyle/>
        <a:p>
          <a:pPr latinLnBrk="1"/>
          <a:endParaRPr lang="ko-KR" altLang="en-US"/>
        </a:p>
      </dgm:t>
    </dgm:pt>
    <dgm:pt modelId="{C69C0FC9-EDC6-4B2C-85E7-7EE5879A58AE}" type="sibTrans" cxnId="{DBB4A88A-288C-4B16-B579-B294F3FF25D1}">
      <dgm:prSet/>
      <dgm:spPr/>
      <dgm:t>
        <a:bodyPr/>
        <a:lstStyle/>
        <a:p>
          <a:pPr latinLnBrk="1"/>
          <a:endParaRPr lang="ko-KR" altLang="en-US"/>
        </a:p>
      </dgm:t>
    </dgm:pt>
    <dgm:pt modelId="{0A494478-7A3F-4858-AC4E-FC9FD827D425}">
      <dgm:prSet phldrT="[텍스트]"/>
      <dgm:spPr/>
      <dgm:t>
        <a:bodyPr/>
        <a:lstStyle/>
        <a:p>
          <a:pPr latinLnBrk="1"/>
          <a:r>
            <a:rPr lang="en-US" dirty="0" smtClean="0"/>
            <a:t>Learning </a:t>
          </a:r>
        </a:p>
        <a:p>
          <a:pPr latinLnBrk="1"/>
          <a:r>
            <a:rPr lang="en-US" dirty="0" smtClean="0"/>
            <a:t>outputs, outcomes &amp; impacts</a:t>
          </a:r>
          <a:endParaRPr lang="ko-KR" altLang="en-US" dirty="0"/>
        </a:p>
      </dgm:t>
    </dgm:pt>
    <dgm:pt modelId="{CBAA8182-EE3D-42CD-9B3C-C516626C0321}" type="parTrans" cxnId="{BA938492-AF98-495F-8B91-F6BB3CDE7835}">
      <dgm:prSet/>
      <dgm:spPr/>
      <dgm:t>
        <a:bodyPr/>
        <a:lstStyle/>
        <a:p>
          <a:pPr latinLnBrk="1"/>
          <a:endParaRPr lang="ko-KR" altLang="en-US"/>
        </a:p>
      </dgm:t>
    </dgm:pt>
    <dgm:pt modelId="{1F9047D8-CC47-4A2B-9D99-44D0F31B4797}" type="sibTrans" cxnId="{BA938492-AF98-495F-8B91-F6BB3CDE7835}">
      <dgm:prSet/>
      <dgm:spPr/>
      <dgm:t>
        <a:bodyPr/>
        <a:lstStyle/>
        <a:p>
          <a:pPr latinLnBrk="1"/>
          <a:endParaRPr lang="ko-KR" altLang="en-US"/>
        </a:p>
      </dgm:t>
    </dgm:pt>
    <dgm:pt modelId="{E37A4636-0EAE-4B60-98F5-E5E860C69C10}">
      <dgm:prSet phldrT="[텍스트]"/>
      <dgm:spPr/>
      <dgm:t>
        <a:bodyPr/>
        <a:lstStyle/>
        <a:p>
          <a:pPr latinLnBrk="1"/>
          <a:r>
            <a:rPr lang="en-US" dirty="0" smtClean="0"/>
            <a:t>Finance</a:t>
          </a:r>
          <a:endParaRPr lang="ko-KR" altLang="en-US" dirty="0"/>
        </a:p>
      </dgm:t>
    </dgm:pt>
    <dgm:pt modelId="{7A6D0E2B-C799-4D62-8DC2-845EF6A45A38}" type="parTrans" cxnId="{5D90CD44-5F2A-4964-9E5C-E1F4EECAFD46}">
      <dgm:prSet/>
      <dgm:spPr/>
      <dgm:t>
        <a:bodyPr/>
        <a:lstStyle/>
        <a:p>
          <a:pPr latinLnBrk="1"/>
          <a:endParaRPr lang="ko-KR" altLang="en-US"/>
        </a:p>
      </dgm:t>
    </dgm:pt>
    <dgm:pt modelId="{D218328A-A665-45B7-ABF9-BDBA75AEAC8B}" type="sibTrans" cxnId="{5D90CD44-5F2A-4964-9E5C-E1F4EECAFD46}">
      <dgm:prSet/>
      <dgm:spPr/>
      <dgm:t>
        <a:bodyPr/>
        <a:lstStyle/>
        <a:p>
          <a:pPr latinLnBrk="1"/>
          <a:endParaRPr lang="ko-KR" altLang="en-US"/>
        </a:p>
      </dgm:t>
    </dgm:pt>
    <dgm:pt modelId="{35CD8702-9FE0-4F05-92E1-BC8EE772A60D}">
      <dgm:prSet phldrT="[텍스트]"/>
      <dgm:spPr/>
      <dgm:t>
        <a:bodyPr/>
        <a:lstStyle/>
        <a:p>
          <a:pPr latinLnBrk="1"/>
          <a:r>
            <a:rPr lang="en-US" dirty="0" smtClean="0"/>
            <a:t>Collaboration &amp; partnership</a:t>
          </a:r>
          <a:endParaRPr lang="ko-KR" altLang="en-US" dirty="0"/>
        </a:p>
      </dgm:t>
    </dgm:pt>
    <dgm:pt modelId="{5E3273F6-58B6-4385-B8DC-1B6372CAEDE8}" type="parTrans" cxnId="{B124D28C-F7BB-479F-908F-B8D3404CC8E1}">
      <dgm:prSet/>
      <dgm:spPr/>
      <dgm:t>
        <a:bodyPr/>
        <a:lstStyle/>
        <a:p>
          <a:pPr latinLnBrk="1"/>
          <a:endParaRPr lang="ko-KR" altLang="en-US"/>
        </a:p>
      </dgm:t>
    </dgm:pt>
    <dgm:pt modelId="{44FD1B80-4156-4512-A6AE-F4B3968C171D}" type="sibTrans" cxnId="{B124D28C-F7BB-479F-908F-B8D3404CC8E1}">
      <dgm:prSet/>
      <dgm:spPr/>
      <dgm:t>
        <a:bodyPr/>
        <a:lstStyle/>
        <a:p>
          <a:pPr latinLnBrk="1"/>
          <a:endParaRPr lang="ko-KR" altLang="en-US"/>
        </a:p>
      </dgm:t>
    </dgm:pt>
    <dgm:pt modelId="{6FB5FB78-A72A-4C2B-963E-CE8392EA4833}" type="pres">
      <dgm:prSet presAssocID="{1E26071F-0DCF-48CB-AE32-6AE0BD1D9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D2B7A1-EE4D-4052-B897-AF4D83E30293}" type="pres">
      <dgm:prSet presAssocID="{C94CAE6C-D400-4138-B348-74DF7677829F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D2A347-F259-4513-9530-F2E39AACC90C}" type="pres">
      <dgm:prSet presAssocID="{39259A7C-F851-4132-BDA8-07E029A295E6}" presName="sibTrans" presStyleCnt="0"/>
      <dgm:spPr/>
    </dgm:pt>
    <dgm:pt modelId="{DF928A49-D021-48E5-B542-703ED3CF9A4B}" type="pres">
      <dgm:prSet presAssocID="{4D87D00E-80B0-4AF1-99B2-43CA3921F3BE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577D83-0DE0-4959-AA5F-1639CF32354D}" type="pres">
      <dgm:prSet presAssocID="{1CC7895B-686C-4E80-90D0-E5568AEE03AB}" presName="sibTrans" presStyleCnt="0"/>
      <dgm:spPr/>
    </dgm:pt>
    <dgm:pt modelId="{91D28F3A-12E2-4EE9-94E5-1DB03BC5A4C3}" type="pres">
      <dgm:prSet presAssocID="{B718461D-3D5F-44FA-BDD8-5824EA950149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97E8707-9323-47CA-B971-738BA19EA624}" type="pres">
      <dgm:prSet presAssocID="{26DD2351-CCAF-4208-B47C-32E5FE73A38F}" presName="sibTrans" presStyleCnt="0"/>
      <dgm:spPr/>
    </dgm:pt>
    <dgm:pt modelId="{42E3DD34-6EA7-4D22-9C65-3C6114174765}" type="pres">
      <dgm:prSet presAssocID="{BDE8411D-6F1B-4457-BFD2-C7E3E92035C2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04CA065-1292-477B-8D0C-7FCD41A2D662}" type="pres">
      <dgm:prSet presAssocID="{09B309CB-1061-4A40-AD9B-9A806082729F}" presName="sibTrans" presStyleCnt="0"/>
      <dgm:spPr/>
    </dgm:pt>
    <dgm:pt modelId="{703048C4-0D9D-4FC0-BBC2-EFC4EF1CEA41}" type="pres">
      <dgm:prSet presAssocID="{C58A523F-322E-4086-9955-4332F93B1BFC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D634A6-A8FE-454E-8AF7-EBE14C856FFD}" type="pres">
      <dgm:prSet presAssocID="{A605BDAB-600C-438D-B6CE-E79FAAD98C18}" presName="sibTrans" presStyleCnt="0"/>
      <dgm:spPr/>
    </dgm:pt>
    <dgm:pt modelId="{178783B4-237A-4A0D-A436-4D64F61794C6}" type="pres">
      <dgm:prSet presAssocID="{516DC44F-19AD-43FD-80A9-7F47201A6EB2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F8D8914-43EA-48E1-A59B-14E7A19D91AB}" type="pres">
      <dgm:prSet presAssocID="{114EB019-84F8-4537-8858-1C6040F56EF6}" presName="sibTrans" presStyleCnt="0"/>
      <dgm:spPr/>
    </dgm:pt>
    <dgm:pt modelId="{4725C0E2-91F3-4C87-ADA1-939B89B59E10}" type="pres">
      <dgm:prSet presAssocID="{5C993120-51A1-4BEA-B077-838FC1FFEE0E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D7168CD-FD53-4285-8171-634DF3E8C727}" type="pres">
      <dgm:prSet presAssocID="{0E36446E-4A55-4BC9-83FA-4CBEBC4D745B}" presName="sibTrans" presStyleCnt="0"/>
      <dgm:spPr/>
    </dgm:pt>
    <dgm:pt modelId="{1C3F93D0-C0E5-4C18-A5C0-9E43596FE91A}" type="pres">
      <dgm:prSet presAssocID="{0C1FC7BB-A947-4BAE-9D57-745649D6D91B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7804845-4715-40C5-B335-40601723C335}" type="pres">
      <dgm:prSet presAssocID="{46F59205-6E07-462F-9F43-922713E4370B}" presName="sibTrans" presStyleCnt="0"/>
      <dgm:spPr/>
    </dgm:pt>
    <dgm:pt modelId="{446110CE-C638-40A5-882D-E09B0AC5E7F7}" type="pres">
      <dgm:prSet presAssocID="{DCEAB16E-1565-4EE0-84CA-1D5B1491E228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390AFC7-2D22-4BB1-83B9-BD87072547C8}" type="pres">
      <dgm:prSet presAssocID="{C69C0FC9-EDC6-4B2C-85E7-7EE5879A58AE}" presName="sibTrans" presStyleCnt="0"/>
      <dgm:spPr/>
    </dgm:pt>
    <dgm:pt modelId="{30506492-066C-487E-9A32-6BD76429BF6F}" type="pres">
      <dgm:prSet presAssocID="{0A494478-7A3F-4858-AC4E-FC9FD827D425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239AC2-C55E-498D-B847-CEAAD89FAE6A}" type="pres">
      <dgm:prSet presAssocID="{1F9047D8-CC47-4A2B-9D99-44D0F31B4797}" presName="sibTrans" presStyleCnt="0"/>
      <dgm:spPr/>
    </dgm:pt>
    <dgm:pt modelId="{E3EF0ED8-8CAD-42F9-9691-2B31BF0F38C7}" type="pres">
      <dgm:prSet presAssocID="{E37A4636-0EAE-4B60-98F5-E5E860C69C10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665F7D-861A-4144-BDD4-E3A9A51437D1}" type="pres">
      <dgm:prSet presAssocID="{D218328A-A665-45B7-ABF9-BDBA75AEAC8B}" presName="sibTrans" presStyleCnt="0"/>
      <dgm:spPr/>
    </dgm:pt>
    <dgm:pt modelId="{6454602A-1898-4B23-A23A-C7517A6C2E63}" type="pres">
      <dgm:prSet presAssocID="{35CD8702-9FE0-4F05-92E1-BC8EE772A60D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FAD5261-609B-4B7E-BDE9-E0D47B18432B}" type="presOf" srcId="{5C993120-51A1-4BEA-B077-838FC1FFEE0E}" destId="{4725C0E2-91F3-4C87-ADA1-939B89B59E10}" srcOrd="0" destOrd="0" presId="urn:microsoft.com/office/officeart/2005/8/layout/default#1"/>
    <dgm:cxn modelId="{33F7B58F-8F7E-4F46-958D-3C4E53DEA974}" type="presOf" srcId="{BDE8411D-6F1B-4457-BFD2-C7E3E92035C2}" destId="{42E3DD34-6EA7-4D22-9C65-3C6114174765}" srcOrd="0" destOrd="0" presId="urn:microsoft.com/office/officeart/2005/8/layout/default#1"/>
    <dgm:cxn modelId="{42C13FCF-340D-46F7-A03F-01913339E465}" type="presOf" srcId="{B718461D-3D5F-44FA-BDD8-5824EA950149}" destId="{91D28F3A-12E2-4EE9-94E5-1DB03BC5A4C3}" srcOrd="0" destOrd="0" presId="urn:microsoft.com/office/officeart/2005/8/layout/default#1"/>
    <dgm:cxn modelId="{2A06EDA4-2324-47C3-88B1-5CA157CD5116}" srcId="{1E26071F-0DCF-48CB-AE32-6AE0BD1D9FCB}" destId="{C94CAE6C-D400-4138-B348-74DF7677829F}" srcOrd="0" destOrd="0" parTransId="{81A89F1D-F4FC-422A-B251-026DA05C5DD0}" sibTransId="{39259A7C-F851-4132-BDA8-07E029A295E6}"/>
    <dgm:cxn modelId="{4B88B8DF-3710-438A-BB4E-4BEE7D63E964}" type="presOf" srcId="{1E26071F-0DCF-48CB-AE32-6AE0BD1D9FCB}" destId="{6FB5FB78-A72A-4C2B-963E-CE8392EA4833}" srcOrd="0" destOrd="0" presId="urn:microsoft.com/office/officeart/2005/8/layout/default#1"/>
    <dgm:cxn modelId="{EF0F5B15-176C-4847-99A6-0F634E49EEB1}" type="presOf" srcId="{0A494478-7A3F-4858-AC4E-FC9FD827D425}" destId="{30506492-066C-487E-9A32-6BD76429BF6F}" srcOrd="0" destOrd="0" presId="urn:microsoft.com/office/officeart/2005/8/layout/default#1"/>
    <dgm:cxn modelId="{BA938492-AF98-495F-8B91-F6BB3CDE7835}" srcId="{1E26071F-0DCF-48CB-AE32-6AE0BD1D9FCB}" destId="{0A494478-7A3F-4858-AC4E-FC9FD827D425}" srcOrd="9" destOrd="0" parTransId="{CBAA8182-EE3D-42CD-9B3C-C516626C0321}" sibTransId="{1F9047D8-CC47-4A2B-9D99-44D0F31B4797}"/>
    <dgm:cxn modelId="{72C18D8A-4483-4B48-A9EC-B95C41EF9AA9}" type="presOf" srcId="{516DC44F-19AD-43FD-80A9-7F47201A6EB2}" destId="{178783B4-237A-4A0D-A436-4D64F61794C6}" srcOrd="0" destOrd="0" presId="urn:microsoft.com/office/officeart/2005/8/layout/default#1"/>
    <dgm:cxn modelId="{B124D28C-F7BB-479F-908F-B8D3404CC8E1}" srcId="{1E26071F-0DCF-48CB-AE32-6AE0BD1D9FCB}" destId="{35CD8702-9FE0-4F05-92E1-BC8EE772A60D}" srcOrd="11" destOrd="0" parTransId="{5E3273F6-58B6-4385-B8DC-1B6372CAEDE8}" sibTransId="{44FD1B80-4156-4512-A6AE-F4B3968C171D}"/>
    <dgm:cxn modelId="{BD58B6AA-F48B-4078-9EB8-AE37D5D81999}" srcId="{1E26071F-0DCF-48CB-AE32-6AE0BD1D9FCB}" destId="{0C1FC7BB-A947-4BAE-9D57-745649D6D91B}" srcOrd="7" destOrd="0" parTransId="{B33789F1-AC8C-4419-A2F1-C19C77662D4D}" sibTransId="{46F59205-6E07-462F-9F43-922713E4370B}"/>
    <dgm:cxn modelId="{0F4DA184-CBA1-4341-A318-8F4E0EEA9B61}" type="presOf" srcId="{0C1FC7BB-A947-4BAE-9D57-745649D6D91B}" destId="{1C3F93D0-C0E5-4C18-A5C0-9E43596FE91A}" srcOrd="0" destOrd="0" presId="urn:microsoft.com/office/officeart/2005/8/layout/default#1"/>
    <dgm:cxn modelId="{17BE89C6-25B9-4056-8E8B-1528C3D9C739}" type="presOf" srcId="{35CD8702-9FE0-4F05-92E1-BC8EE772A60D}" destId="{6454602A-1898-4B23-A23A-C7517A6C2E63}" srcOrd="0" destOrd="0" presId="urn:microsoft.com/office/officeart/2005/8/layout/default#1"/>
    <dgm:cxn modelId="{6B1462CF-9ACB-48E3-A956-C548791B2971}" type="presOf" srcId="{C94CAE6C-D400-4138-B348-74DF7677829F}" destId="{F7D2B7A1-EE4D-4052-B897-AF4D83E30293}" srcOrd="0" destOrd="0" presId="urn:microsoft.com/office/officeart/2005/8/layout/default#1"/>
    <dgm:cxn modelId="{0FB92DF8-8E8B-4B7E-8412-DE1F764480DE}" srcId="{1E26071F-0DCF-48CB-AE32-6AE0BD1D9FCB}" destId="{516DC44F-19AD-43FD-80A9-7F47201A6EB2}" srcOrd="5" destOrd="0" parTransId="{7BE92C7A-4BBF-46A1-AB20-4AC67515445A}" sibTransId="{114EB019-84F8-4537-8858-1C6040F56EF6}"/>
    <dgm:cxn modelId="{5D90CD44-5F2A-4964-9E5C-E1F4EECAFD46}" srcId="{1E26071F-0DCF-48CB-AE32-6AE0BD1D9FCB}" destId="{E37A4636-0EAE-4B60-98F5-E5E860C69C10}" srcOrd="10" destOrd="0" parTransId="{7A6D0E2B-C799-4D62-8DC2-845EF6A45A38}" sibTransId="{D218328A-A665-45B7-ABF9-BDBA75AEAC8B}"/>
    <dgm:cxn modelId="{CF7BEBE0-6639-4462-A3D2-80FEF14FDFC6}" type="presOf" srcId="{C58A523F-322E-4086-9955-4332F93B1BFC}" destId="{703048C4-0D9D-4FC0-BBC2-EFC4EF1CEA41}" srcOrd="0" destOrd="0" presId="urn:microsoft.com/office/officeart/2005/8/layout/default#1"/>
    <dgm:cxn modelId="{E675D66D-EFE6-4AA4-A24A-BDDD77567F6A}" srcId="{1E26071F-0DCF-48CB-AE32-6AE0BD1D9FCB}" destId="{BDE8411D-6F1B-4457-BFD2-C7E3E92035C2}" srcOrd="3" destOrd="0" parTransId="{8D23A219-5A6E-4AA4-9C4B-1A88A6D7286D}" sibTransId="{09B309CB-1061-4A40-AD9B-9A806082729F}"/>
    <dgm:cxn modelId="{B774DF76-DDA3-4B87-BCCB-FB84162D7E9E}" srcId="{1E26071F-0DCF-48CB-AE32-6AE0BD1D9FCB}" destId="{B718461D-3D5F-44FA-BDD8-5824EA950149}" srcOrd="2" destOrd="0" parTransId="{95EBB8F7-FDD8-4F2B-868F-5916CF150C2F}" sibTransId="{26DD2351-CCAF-4208-B47C-32E5FE73A38F}"/>
    <dgm:cxn modelId="{2596ECA9-848F-44FE-B89D-F83C5082F55C}" srcId="{1E26071F-0DCF-48CB-AE32-6AE0BD1D9FCB}" destId="{5C993120-51A1-4BEA-B077-838FC1FFEE0E}" srcOrd="6" destOrd="0" parTransId="{5CDCD3F8-6A4D-4F8C-AE1B-DBAB6A95BF58}" sibTransId="{0E36446E-4A55-4BC9-83FA-4CBEBC4D745B}"/>
    <dgm:cxn modelId="{8A7A3101-025E-4447-BC96-C4D7064B4FA1}" type="presOf" srcId="{DCEAB16E-1565-4EE0-84CA-1D5B1491E228}" destId="{446110CE-C638-40A5-882D-E09B0AC5E7F7}" srcOrd="0" destOrd="0" presId="urn:microsoft.com/office/officeart/2005/8/layout/default#1"/>
    <dgm:cxn modelId="{61941C4F-B69A-46CD-82F9-D6FF0F28C3F3}" srcId="{1E26071F-0DCF-48CB-AE32-6AE0BD1D9FCB}" destId="{4D87D00E-80B0-4AF1-99B2-43CA3921F3BE}" srcOrd="1" destOrd="0" parTransId="{721019C3-7C61-4C17-837D-92C04472ABAF}" sibTransId="{1CC7895B-686C-4E80-90D0-E5568AEE03AB}"/>
    <dgm:cxn modelId="{DBB4A88A-288C-4B16-B579-B294F3FF25D1}" srcId="{1E26071F-0DCF-48CB-AE32-6AE0BD1D9FCB}" destId="{DCEAB16E-1565-4EE0-84CA-1D5B1491E228}" srcOrd="8" destOrd="0" parTransId="{5FAB56A5-5966-40B0-B836-EB53F225A9CD}" sibTransId="{C69C0FC9-EDC6-4B2C-85E7-7EE5879A58AE}"/>
    <dgm:cxn modelId="{F6F173C9-4A7A-45B1-B234-6EC407C6FCA0}" type="presOf" srcId="{E37A4636-0EAE-4B60-98F5-E5E860C69C10}" destId="{E3EF0ED8-8CAD-42F9-9691-2B31BF0F38C7}" srcOrd="0" destOrd="0" presId="urn:microsoft.com/office/officeart/2005/8/layout/default#1"/>
    <dgm:cxn modelId="{ABAFCFDB-974B-4D7E-A3ED-F21FDFFDCAF7}" type="presOf" srcId="{4D87D00E-80B0-4AF1-99B2-43CA3921F3BE}" destId="{DF928A49-D021-48E5-B542-703ED3CF9A4B}" srcOrd="0" destOrd="0" presId="urn:microsoft.com/office/officeart/2005/8/layout/default#1"/>
    <dgm:cxn modelId="{99E0CF38-48C2-4036-80D8-3D95560FE6A2}" srcId="{1E26071F-0DCF-48CB-AE32-6AE0BD1D9FCB}" destId="{C58A523F-322E-4086-9955-4332F93B1BFC}" srcOrd="4" destOrd="0" parTransId="{9B834FE8-049C-4772-8AAB-380B7E253741}" sibTransId="{A605BDAB-600C-438D-B6CE-E79FAAD98C18}"/>
    <dgm:cxn modelId="{BB4F7D28-CE7A-489E-9770-29695A9EEAF5}" type="presParOf" srcId="{6FB5FB78-A72A-4C2B-963E-CE8392EA4833}" destId="{F7D2B7A1-EE4D-4052-B897-AF4D83E30293}" srcOrd="0" destOrd="0" presId="urn:microsoft.com/office/officeart/2005/8/layout/default#1"/>
    <dgm:cxn modelId="{1BFDC837-D834-4C4A-9405-6B69F5074A33}" type="presParOf" srcId="{6FB5FB78-A72A-4C2B-963E-CE8392EA4833}" destId="{40D2A347-F259-4513-9530-F2E39AACC90C}" srcOrd="1" destOrd="0" presId="urn:microsoft.com/office/officeart/2005/8/layout/default#1"/>
    <dgm:cxn modelId="{735F4076-946E-4B86-96F6-7FA7D5E0C0DF}" type="presParOf" srcId="{6FB5FB78-A72A-4C2B-963E-CE8392EA4833}" destId="{DF928A49-D021-48E5-B542-703ED3CF9A4B}" srcOrd="2" destOrd="0" presId="urn:microsoft.com/office/officeart/2005/8/layout/default#1"/>
    <dgm:cxn modelId="{AEEF89FF-7ED7-45F7-A04F-DC3380F1B012}" type="presParOf" srcId="{6FB5FB78-A72A-4C2B-963E-CE8392EA4833}" destId="{A3577D83-0DE0-4959-AA5F-1639CF32354D}" srcOrd="3" destOrd="0" presId="urn:microsoft.com/office/officeart/2005/8/layout/default#1"/>
    <dgm:cxn modelId="{940F875A-6DA4-42C9-BC4F-C0DD57B7C67B}" type="presParOf" srcId="{6FB5FB78-A72A-4C2B-963E-CE8392EA4833}" destId="{91D28F3A-12E2-4EE9-94E5-1DB03BC5A4C3}" srcOrd="4" destOrd="0" presId="urn:microsoft.com/office/officeart/2005/8/layout/default#1"/>
    <dgm:cxn modelId="{0BC8F47B-30F9-4E6F-BF8B-3B3EABF91609}" type="presParOf" srcId="{6FB5FB78-A72A-4C2B-963E-CE8392EA4833}" destId="{397E8707-9323-47CA-B971-738BA19EA624}" srcOrd="5" destOrd="0" presId="urn:microsoft.com/office/officeart/2005/8/layout/default#1"/>
    <dgm:cxn modelId="{AA45A9B8-3300-4EFA-8404-F3560B1F589B}" type="presParOf" srcId="{6FB5FB78-A72A-4C2B-963E-CE8392EA4833}" destId="{42E3DD34-6EA7-4D22-9C65-3C6114174765}" srcOrd="6" destOrd="0" presId="urn:microsoft.com/office/officeart/2005/8/layout/default#1"/>
    <dgm:cxn modelId="{1CEF9B5A-DED8-457E-AFB5-AE48C6C17BEC}" type="presParOf" srcId="{6FB5FB78-A72A-4C2B-963E-CE8392EA4833}" destId="{E04CA065-1292-477B-8D0C-7FCD41A2D662}" srcOrd="7" destOrd="0" presId="urn:microsoft.com/office/officeart/2005/8/layout/default#1"/>
    <dgm:cxn modelId="{ACB5A350-6877-40B6-BA40-EB3A75221DDA}" type="presParOf" srcId="{6FB5FB78-A72A-4C2B-963E-CE8392EA4833}" destId="{703048C4-0D9D-4FC0-BBC2-EFC4EF1CEA41}" srcOrd="8" destOrd="0" presId="urn:microsoft.com/office/officeart/2005/8/layout/default#1"/>
    <dgm:cxn modelId="{83083BCC-ED1E-4B5F-9FD9-528FCAA84AC8}" type="presParOf" srcId="{6FB5FB78-A72A-4C2B-963E-CE8392EA4833}" destId="{CED634A6-A8FE-454E-8AF7-EBE14C856FFD}" srcOrd="9" destOrd="0" presId="urn:microsoft.com/office/officeart/2005/8/layout/default#1"/>
    <dgm:cxn modelId="{74F72858-E640-48C6-8393-262E0A5FE81C}" type="presParOf" srcId="{6FB5FB78-A72A-4C2B-963E-CE8392EA4833}" destId="{178783B4-237A-4A0D-A436-4D64F61794C6}" srcOrd="10" destOrd="0" presId="urn:microsoft.com/office/officeart/2005/8/layout/default#1"/>
    <dgm:cxn modelId="{D5EDA4EB-C047-4749-A1FB-E2FEF34C2C90}" type="presParOf" srcId="{6FB5FB78-A72A-4C2B-963E-CE8392EA4833}" destId="{9F8D8914-43EA-48E1-A59B-14E7A19D91AB}" srcOrd="11" destOrd="0" presId="urn:microsoft.com/office/officeart/2005/8/layout/default#1"/>
    <dgm:cxn modelId="{19B15DE9-3BAD-43E2-9D76-8E5ACDD029E5}" type="presParOf" srcId="{6FB5FB78-A72A-4C2B-963E-CE8392EA4833}" destId="{4725C0E2-91F3-4C87-ADA1-939B89B59E10}" srcOrd="12" destOrd="0" presId="urn:microsoft.com/office/officeart/2005/8/layout/default#1"/>
    <dgm:cxn modelId="{1E8CA700-8956-4FBD-9333-66FD91B2A43A}" type="presParOf" srcId="{6FB5FB78-A72A-4C2B-963E-CE8392EA4833}" destId="{ED7168CD-FD53-4285-8171-634DF3E8C727}" srcOrd="13" destOrd="0" presId="urn:microsoft.com/office/officeart/2005/8/layout/default#1"/>
    <dgm:cxn modelId="{25EC003E-E334-495C-9C49-69382F3B1664}" type="presParOf" srcId="{6FB5FB78-A72A-4C2B-963E-CE8392EA4833}" destId="{1C3F93D0-C0E5-4C18-A5C0-9E43596FE91A}" srcOrd="14" destOrd="0" presId="urn:microsoft.com/office/officeart/2005/8/layout/default#1"/>
    <dgm:cxn modelId="{3070177D-7D62-4672-AE47-095022936BA9}" type="presParOf" srcId="{6FB5FB78-A72A-4C2B-963E-CE8392EA4833}" destId="{07804845-4715-40C5-B335-40601723C335}" srcOrd="15" destOrd="0" presId="urn:microsoft.com/office/officeart/2005/8/layout/default#1"/>
    <dgm:cxn modelId="{383B6526-0B67-41EB-9AE8-ED6D6DB520A8}" type="presParOf" srcId="{6FB5FB78-A72A-4C2B-963E-CE8392EA4833}" destId="{446110CE-C638-40A5-882D-E09B0AC5E7F7}" srcOrd="16" destOrd="0" presId="urn:microsoft.com/office/officeart/2005/8/layout/default#1"/>
    <dgm:cxn modelId="{57083E24-D683-457C-A664-3B8B29B65088}" type="presParOf" srcId="{6FB5FB78-A72A-4C2B-963E-CE8392EA4833}" destId="{A390AFC7-2D22-4BB1-83B9-BD87072547C8}" srcOrd="17" destOrd="0" presId="urn:microsoft.com/office/officeart/2005/8/layout/default#1"/>
    <dgm:cxn modelId="{073FF431-E3E5-4728-8281-4813B567F23D}" type="presParOf" srcId="{6FB5FB78-A72A-4C2B-963E-CE8392EA4833}" destId="{30506492-066C-487E-9A32-6BD76429BF6F}" srcOrd="18" destOrd="0" presId="urn:microsoft.com/office/officeart/2005/8/layout/default#1"/>
    <dgm:cxn modelId="{6198361B-C6AB-457D-BF09-91250C847828}" type="presParOf" srcId="{6FB5FB78-A72A-4C2B-963E-CE8392EA4833}" destId="{7F239AC2-C55E-498D-B847-CEAAD89FAE6A}" srcOrd="19" destOrd="0" presId="urn:microsoft.com/office/officeart/2005/8/layout/default#1"/>
    <dgm:cxn modelId="{CEE8AB10-9773-41C2-9611-6D03613895A9}" type="presParOf" srcId="{6FB5FB78-A72A-4C2B-963E-CE8392EA4833}" destId="{E3EF0ED8-8CAD-42F9-9691-2B31BF0F38C7}" srcOrd="20" destOrd="0" presId="urn:microsoft.com/office/officeart/2005/8/layout/default#1"/>
    <dgm:cxn modelId="{331D32DA-D8E9-4E2E-A894-E2711369F886}" type="presParOf" srcId="{6FB5FB78-A72A-4C2B-963E-CE8392EA4833}" destId="{99665F7D-861A-4144-BDD4-E3A9A51437D1}" srcOrd="21" destOrd="0" presId="urn:microsoft.com/office/officeart/2005/8/layout/default#1"/>
    <dgm:cxn modelId="{B3F17817-35F9-4353-BA22-22F307486796}" type="presParOf" srcId="{6FB5FB78-A72A-4C2B-963E-CE8392EA4833}" destId="{6454602A-1898-4B23-A23A-C7517A6C2E63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33439A-D429-468C-AD06-DD83748534B9}" type="doc">
      <dgm:prSet loTypeId="urn:microsoft.com/office/officeart/2005/8/layout/arrow2" loCatId="process" qsTypeId="urn:microsoft.com/office/officeart/2005/8/quickstyle/simple5" qsCatId="simple" csTypeId="urn:microsoft.com/office/officeart/2005/8/colors/accent1_2#7" csCatId="accent1" phldr="1"/>
      <dgm:spPr/>
      <dgm:t>
        <a:bodyPr/>
        <a:lstStyle/>
        <a:p>
          <a:pPr latinLnBrk="1"/>
          <a:endParaRPr lang="ko-KR" altLang="en-US"/>
        </a:p>
      </dgm:t>
    </dgm:pt>
    <dgm:pt modelId="{2221E0CD-8F10-422E-BC95-040CD5B87992}">
      <dgm:prSet phldrT="[텍스트]" custT="1"/>
      <dgm:spPr/>
      <dgm:t>
        <a:bodyPr/>
        <a:lstStyle/>
        <a:p>
          <a:pPr latinLnBrk="1"/>
          <a:r>
            <a:rPr lang="en-US" altLang="ko-KR" sz="1800" i="0" dirty="0" smtClean="0">
              <a:effectLst/>
              <a:latin typeface="+mn-lt"/>
              <a:ea typeface="+mn-ea"/>
              <a:cs typeface="+mn-cs"/>
            </a:rPr>
            <a:t>Self-assessment, self-study or self-evaluation</a:t>
          </a:r>
          <a:endParaRPr lang="ko-KR" altLang="en-US" sz="1800" i="0" dirty="0"/>
        </a:p>
      </dgm:t>
    </dgm:pt>
    <dgm:pt modelId="{932C8EE1-A6BC-4B08-94EF-75A8AE2D4D13}" type="parTrans" cxnId="{279A94F9-1BBD-4E0D-992C-89E62350D609}">
      <dgm:prSet/>
      <dgm:spPr/>
      <dgm:t>
        <a:bodyPr/>
        <a:lstStyle/>
        <a:p>
          <a:pPr latinLnBrk="1"/>
          <a:endParaRPr lang="ko-KR" altLang="en-US"/>
        </a:p>
      </dgm:t>
    </dgm:pt>
    <dgm:pt modelId="{1C61E96F-EF7D-4749-BC07-16B29F92D809}" type="sibTrans" cxnId="{279A94F9-1BBD-4E0D-992C-89E62350D609}">
      <dgm:prSet/>
      <dgm:spPr/>
      <dgm:t>
        <a:bodyPr/>
        <a:lstStyle/>
        <a:p>
          <a:pPr latinLnBrk="1"/>
          <a:endParaRPr lang="ko-KR" altLang="en-US"/>
        </a:p>
      </dgm:t>
    </dgm:pt>
    <dgm:pt modelId="{FECA2A18-3468-4271-B2F4-6F5347951E3D}">
      <dgm:prSet phldrT="[텍스트]" custT="1"/>
      <dgm:spPr/>
      <dgm:t>
        <a:bodyPr/>
        <a:lstStyle/>
        <a:p>
          <a:pPr latinLnBrk="1"/>
          <a:r>
            <a:rPr lang="en-US" altLang="ko-KR" sz="1800" i="0" dirty="0" smtClean="0">
              <a:effectLst/>
              <a:latin typeface="+mn-lt"/>
              <a:ea typeface="+mn-ea"/>
              <a:cs typeface="+mn-cs"/>
            </a:rPr>
            <a:t>External review or peer review</a:t>
          </a:r>
          <a:endParaRPr lang="ko-KR" altLang="en-US" sz="1800" i="0" dirty="0"/>
        </a:p>
      </dgm:t>
    </dgm:pt>
    <dgm:pt modelId="{492C8CE7-F177-4805-910C-0E19C12CF2FA}" type="parTrans" cxnId="{D5EFA435-F38B-45B2-A629-1ABB8EDBEB62}">
      <dgm:prSet/>
      <dgm:spPr/>
      <dgm:t>
        <a:bodyPr/>
        <a:lstStyle/>
        <a:p>
          <a:pPr latinLnBrk="1"/>
          <a:endParaRPr lang="ko-KR" altLang="en-US"/>
        </a:p>
      </dgm:t>
    </dgm:pt>
    <dgm:pt modelId="{ECDE453A-BDEC-4053-A672-50B8EBB3D888}" type="sibTrans" cxnId="{D5EFA435-F38B-45B2-A629-1ABB8EDBEB62}">
      <dgm:prSet/>
      <dgm:spPr/>
      <dgm:t>
        <a:bodyPr/>
        <a:lstStyle/>
        <a:p>
          <a:pPr latinLnBrk="1"/>
          <a:endParaRPr lang="ko-KR" altLang="en-US"/>
        </a:p>
      </dgm:t>
    </dgm:pt>
    <dgm:pt modelId="{1A7E6627-D0B1-49A9-959E-0636150F9AAE}">
      <dgm:prSet phldrT="[텍스트]" custT="1"/>
      <dgm:spPr/>
      <dgm:t>
        <a:bodyPr/>
        <a:lstStyle/>
        <a:p>
          <a:pPr latinLnBrk="1"/>
          <a:r>
            <a:rPr lang="en-US" sz="1800" i="0" dirty="0" smtClean="0"/>
            <a:t>QA or </a:t>
          </a:r>
        </a:p>
        <a:p>
          <a:pPr latinLnBrk="1"/>
          <a:r>
            <a:rPr lang="en-US" sz="1800" i="0" dirty="0" smtClean="0"/>
            <a:t>Accreditation </a:t>
          </a:r>
        </a:p>
        <a:p>
          <a:pPr latinLnBrk="1"/>
          <a:r>
            <a:rPr lang="en-US" sz="1800" i="0" dirty="0" smtClean="0"/>
            <a:t>Decision</a:t>
          </a:r>
          <a:endParaRPr lang="ko-KR" altLang="en-US" sz="1800" i="0" dirty="0"/>
        </a:p>
      </dgm:t>
    </dgm:pt>
    <dgm:pt modelId="{55761804-6640-4761-A939-7D5D49EBEB72}" type="parTrans" cxnId="{C29C3E1D-BCC7-444D-ABF4-12A9899CBB16}">
      <dgm:prSet/>
      <dgm:spPr/>
      <dgm:t>
        <a:bodyPr/>
        <a:lstStyle/>
        <a:p>
          <a:pPr latinLnBrk="1"/>
          <a:endParaRPr lang="ko-KR" altLang="en-US"/>
        </a:p>
      </dgm:t>
    </dgm:pt>
    <dgm:pt modelId="{88DB9449-F5A0-466A-BE48-4BCE2BA53EA5}" type="sibTrans" cxnId="{C29C3E1D-BCC7-444D-ABF4-12A9899CBB16}">
      <dgm:prSet/>
      <dgm:spPr/>
      <dgm:t>
        <a:bodyPr/>
        <a:lstStyle/>
        <a:p>
          <a:pPr latinLnBrk="1"/>
          <a:endParaRPr lang="ko-KR" altLang="en-US"/>
        </a:p>
      </dgm:t>
    </dgm:pt>
    <dgm:pt modelId="{B91500B9-942A-4902-B2CB-8126DB7B29A8}" type="pres">
      <dgm:prSet presAssocID="{FD33439A-D429-468C-AD06-DD83748534B9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C65069B-4870-4154-A371-FAAEFBFF1F37}" type="pres">
      <dgm:prSet presAssocID="{FD33439A-D429-468C-AD06-DD83748534B9}" presName="arrow" presStyleLbl="bgShp" presStyleIdx="0" presStyleCnt="1"/>
      <dgm:spPr/>
    </dgm:pt>
    <dgm:pt modelId="{7884BCE7-0CAB-4521-8172-F30D54A82C24}" type="pres">
      <dgm:prSet presAssocID="{FD33439A-D429-468C-AD06-DD83748534B9}" presName="arrowDiagram3" presStyleCnt="0"/>
      <dgm:spPr/>
    </dgm:pt>
    <dgm:pt modelId="{2E5C4B87-EAAE-4D3D-9E45-77F440068468}" type="pres">
      <dgm:prSet presAssocID="{2221E0CD-8F10-422E-BC95-040CD5B87992}" presName="bullet3a" presStyleLbl="node1" presStyleIdx="0" presStyleCnt="3"/>
      <dgm:spPr/>
    </dgm:pt>
    <dgm:pt modelId="{FFDF0657-39ED-4FA5-AA2C-470B4D5EF75C}" type="pres">
      <dgm:prSet presAssocID="{2221E0CD-8F10-422E-BC95-040CD5B87992}" presName="textBox3a" presStyleLbl="revTx" presStyleIdx="0" presStyleCnt="3" custScaleX="147226" custLinFactNeighborX="27312" custLinFactNeighborY="-1304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203EC80-CBE4-4510-949D-AD667B938931}" type="pres">
      <dgm:prSet presAssocID="{FECA2A18-3468-4271-B2F4-6F5347951E3D}" presName="bullet3b" presStyleLbl="node1" presStyleIdx="1" presStyleCnt="3"/>
      <dgm:spPr/>
    </dgm:pt>
    <dgm:pt modelId="{5008E617-3AC2-4BF0-B4C5-A22E2A62AE6F}" type="pres">
      <dgm:prSet presAssocID="{FECA2A18-3468-4271-B2F4-6F5347951E3D}" presName="textBox3b" presStyleLbl="revTx" presStyleIdx="1" presStyleCnt="3" custScaleX="106127" custLinFactNeighborX="9228" custLinFactNeighborY="-891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63FA7A-AC21-492A-8EDD-48BD3F948E00}" type="pres">
      <dgm:prSet presAssocID="{1A7E6627-D0B1-49A9-959E-0636150F9AAE}" presName="bullet3c" presStyleLbl="node1" presStyleIdx="2" presStyleCnt="3"/>
      <dgm:spPr/>
    </dgm:pt>
    <dgm:pt modelId="{6C20B2BD-C46B-4068-A256-4159DB146BD2}" type="pres">
      <dgm:prSet presAssocID="{1A7E6627-D0B1-49A9-959E-0636150F9AAE}" presName="textBox3c" presStyleLbl="revTx" presStyleIdx="2" presStyleCnt="3" custScaleX="153010" custScaleY="57683" custLinFactNeighborX="29275" custLinFactNeighborY="-2935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E8DDC6B-B0BD-4BF0-BE1F-201C96BED993}" type="presOf" srcId="{2221E0CD-8F10-422E-BC95-040CD5B87992}" destId="{FFDF0657-39ED-4FA5-AA2C-470B4D5EF75C}" srcOrd="0" destOrd="0" presId="urn:microsoft.com/office/officeart/2005/8/layout/arrow2"/>
    <dgm:cxn modelId="{8C0B08A5-5284-4F43-9C06-E4FA1FBED133}" type="presOf" srcId="{FECA2A18-3468-4271-B2F4-6F5347951E3D}" destId="{5008E617-3AC2-4BF0-B4C5-A22E2A62AE6F}" srcOrd="0" destOrd="0" presId="urn:microsoft.com/office/officeart/2005/8/layout/arrow2"/>
    <dgm:cxn modelId="{953251F8-0910-46FE-9874-6355B844BD1C}" type="presOf" srcId="{FD33439A-D429-468C-AD06-DD83748534B9}" destId="{B91500B9-942A-4902-B2CB-8126DB7B29A8}" srcOrd="0" destOrd="0" presId="urn:microsoft.com/office/officeart/2005/8/layout/arrow2"/>
    <dgm:cxn modelId="{D5EFA435-F38B-45B2-A629-1ABB8EDBEB62}" srcId="{FD33439A-D429-468C-AD06-DD83748534B9}" destId="{FECA2A18-3468-4271-B2F4-6F5347951E3D}" srcOrd="1" destOrd="0" parTransId="{492C8CE7-F177-4805-910C-0E19C12CF2FA}" sibTransId="{ECDE453A-BDEC-4053-A672-50B8EBB3D888}"/>
    <dgm:cxn modelId="{C29C3E1D-BCC7-444D-ABF4-12A9899CBB16}" srcId="{FD33439A-D429-468C-AD06-DD83748534B9}" destId="{1A7E6627-D0B1-49A9-959E-0636150F9AAE}" srcOrd="2" destOrd="0" parTransId="{55761804-6640-4761-A939-7D5D49EBEB72}" sibTransId="{88DB9449-F5A0-466A-BE48-4BCE2BA53EA5}"/>
    <dgm:cxn modelId="{279A94F9-1BBD-4E0D-992C-89E62350D609}" srcId="{FD33439A-D429-468C-AD06-DD83748534B9}" destId="{2221E0CD-8F10-422E-BC95-040CD5B87992}" srcOrd="0" destOrd="0" parTransId="{932C8EE1-A6BC-4B08-94EF-75A8AE2D4D13}" sibTransId="{1C61E96F-EF7D-4749-BC07-16B29F92D809}"/>
    <dgm:cxn modelId="{DFC54E31-D631-4566-9B7D-32179B9E8116}" type="presOf" srcId="{1A7E6627-D0B1-49A9-959E-0636150F9AAE}" destId="{6C20B2BD-C46B-4068-A256-4159DB146BD2}" srcOrd="0" destOrd="0" presId="urn:microsoft.com/office/officeart/2005/8/layout/arrow2"/>
    <dgm:cxn modelId="{F3399020-27A4-42FD-AB9A-2D645BF1B60E}" type="presParOf" srcId="{B91500B9-942A-4902-B2CB-8126DB7B29A8}" destId="{AC65069B-4870-4154-A371-FAAEFBFF1F37}" srcOrd="0" destOrd="0" presId="urn:microsoft.com/office/officeart/2005/8/layout/arrow2"/>
    <dgm:cxn modelId="{EF62CC3A-E741-40CC-B4C9-A5EC82BA3B5A}" type="presParOf" srcId="{B91500B9-942A-4902-B2CB-8126DB7B29A8}" destId="{7884BCE7-0CAB-4521-8172-F30D54A82C24}" srcOrd="1" destOrd="0" presId="urn:microsoft.com/office/officeart/2005/8/layout/arrow2"/>
    <dgm:cxn modelId="{4DF000B7-15F9-4064-936E-C151ECDDAC96}" type="presParOf" srcId="{7884BCE7-0CAB-4521-8172-F30D54A82C24}" destId="{2E5C4B87-EAAE-4D3D-9E45-77F440068468}" srcOrd="0" destOrd="0" presId="urn:microsoft.com/office/officeart/2005/8/layout/arrow2"/>
    <dgm:cxn modelId="{AFB34261-E221-43CA-B800-7A1C40A0FE2A}" type="presParOf" srcId="{7884BCE7-0CAB-4521-8172-F30D54A82C24}" destId="{FFDF0657-39ED-4FA5-AA2C-470B4D5EF75C}" srcOrd="1" destOrd="0" presId="urn:microsoft.com/office/officeart/2005/8/layout/arrow2"/>
    <dgm:cxn modelId="{88B559DA-CC79-4422-8CFA-370E67412EFA}" type="presParOf" srcId="{7884BCE7-0CAB-4521-8172-F30D54A82C24}" destId="{A203EC80-CBE4-4510-949D-AD667B938931}" srcOrd="2" destOrd="0" presId="urn:microsoft.com/office/officeart/2005/8/layout/arrow2"/>
    <dgm:cxn modelId="{90B42322-CBFB-4EC3-B644-0E46C69B4398}" type="presParOf" srcId="{7884BCE7-0CAB-4521-8172-F30D54A82C24}" destId="{5008E617-3AC2-4BF0-B4C5-A22E2A62AE6F}" srcOrd="3" destOrd="0" presId="urn:microsoft.com/office/officeart/2005/8/layout/arrow2"/>
    <dgm:cxn modelId="{98271C45-7FC0-45BE-BE9A-0CE7750C1AEC}" type="presParOf" srcId="{7884BCE7-0CAB-4521-8172-F30D54A82C24}" destId="{5463FA7A-AC21-492A-8EDD-48BD3F948E00}" srcOrd="4" destOrd="0" presId="urn:microsoft.com/office/officeart/2005/8/layout/arrow2"/>
    <dgm:cxn modelId="{053426B3-A981-455C-A37E-05F2013DB88A}" type="presParOf" srcId="{7884BCE7-0CAB-4521-8172-F30D54A82C24}" destId="{6C20B2BD-C46B-4068-A256-4159DB146BD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250FE5-4073-489C-87ED-BC21EC841A89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#8" csCatId="accent1" phldr="1"/>
      <dgm:spPr/>
      <dgm:t>
        <a:bodyPr/>
        <a:lstStyle/>
        <a:p>
          <a:pPr latinLnBrk="1"/>
          <a:endParaRPr lang="ko-KR" altLang="en-US"/>
        </a:p>
      </dgm:t>
    </dgm:pt>
    <dgm:pt modelId="{305BFA29-638F-40D5-9A13-CB0C59DE11B8}">
      <dgm:prSet phldrT="[텍스트]"/>
      <dgm:spPr/>
      <dgm:t>
        <a:bodyPr/>
        <a:lstStyle/>
        <a:p>
          <a:pPr latinLnBrk="1"/>
          <a:r>
            <a:rPr lang="en-US" altLang="en-US" dirty="0" smtClean="0"/>
            <a:t>Positioning QA in the pursuit of self-improvement and public accountability of e-learning institutions</a:t>
          </a:r>
          <a:endParaRPr lang="ko-KR" altLang="en-US" dirty="0"/>
        </a:p>
      </dgm:t>
    </dgm:pt>
    <dgm:pt modelId="{E8B4D4C9-539D-422A-96C4-435CDFEDB1B0}" type="parTrans" cxnId="{A41C162D-1EAA-4767-A0AC-877EB3BEC761}">
      <dgm:prSet/>
      <dgm:spPr/>
      <dgm:t>
        <a:bodyPr/>
        <a:lstStyle/>
        <a:p>
          <a:pPr latinLnBrk="1"/>
          <a:endParaRPr lang="ko-KR" altLang="en-US"/>
        </a:p>
      </dgm:t>
    </dgm:pt>
    <dgm:pt modelId="{938A5C52-EB3F-4379-936B-A58FC1B792E9}" type="sibTrans" cxnId="{A41C162D-1EAA-4767-A0AC-877EB3BEC761}">
      <dgm:prSet/>
      <dgm:spPr/>
      <dgm:t>
        <a:bodyPr/>
        <a:lstStyle/>
        <a:p>
          <a:pPr latinLnBrk="1"/>
          <a:endParaRPr lang="ko-KR" altLang="en-US"/>
        </a:p>
      </dgm:t>
    </dgm:pt>
    <dgm:pt modelId="{CEC7D4A3-0203-478A-AA28-00D04AEC05C8}">
      <dgm:prSet/>
      <dgm:spPr/>
      <dgm:t>
        <a:bodyPr/>
        <a:lstStyle/>
        <a:p>
          <a:pPr latinLnBrk="1"/>
          <a:r>
            <a:rPr lang="en-US" altLang="en-US" dirty="0" smtClean="0"/>
            <a:t>Considering distinctive features of e-learning in QA frameworks or during evaluation processes</a:t>
          </a:r>
          <a:endParaRPr lang="ko-KR" altLang="en-US" dirty="0"/>
        </a:p>
      </dgm:t>
    </dgm:pt>
    <dgm:pt modelId="{2C80FD13-96B9-4A5E-BF6C-90BDD1707DED}" type="parTrans" cxnId="{AAEE6F31-711D-400A-B5FC-47A2795402A9}">
      <dgm:prSet/>
      <dgm:spPr/>
      <dgm:t>
        <a:bodyPr/>
        <a:lstStyle/>
        <a:p>
          <a:pPr latinLnBrk="1"/>
          <a:endParaRPr lang="ko-KR" altLang="en-US"/>
        </a:p>
      </dgm:t>
    </dgm:pt>
    <dgm:pt modelId="{F3CB6E68-9BFA-42B6-8765-051CE0B6FB14}" type="sibTrans" cxnId="{AAEE6F31-711D-400A-B5FC-47A2795402A9}">
      <dgm:prSet/>
      <dgm:spPr/>
      <dgm:t>
        <a:bodyPr/>
        <a:lstStyle/>
        <a:p>
          <a:pPr latinLnBrk="1"/>
          <a:endParaRPr lang="ko-KR" altLang="en-US"/>
        </a:p>
      </dgm:t>
    </dgm:pt>
    <dgm:pt modelId="{DC2D458E-8056-49FA-A742-308160782C98}">
      <dgm:prSet/>
      <dgm:spPr/>
      <dgm:t>
        <a:bodyPr/>
        <a:lstStyle/>
        <a:p>
          <a:pPr latinLnBrk="1"/>
          <a:r>
            <a:rPr lang="en-US" altLang="en-US" dirty="0" smtClean="0"/>
            <a:t>linking QA results to direct or indirect funding, levels of autonomy, or other supports</a:t>
          </a:r>
          <a:endParaRPr lang="ko-KR" altLang="en-US" dirty="0"/>
        </a:p>
      </dgm:t>
    </dgm:pt>
    <dgm:pt modelId="{CFECF835-6968-46DB-AC19-8CE685783214}" type="parTrans" cxnId="{8384F376-11A6-44C3-8C04-396CE91E26B9}">
      <dgm:prSet/>
      <dgm:spPr/>
      <dgm:t>
        <a:bodyPr/>
        <a:lstStyle/>
        <a:p>
          <a:pPr latinLnBrk="1"/>
          <a:endParaRPr lang="ko-KR" altLang="en-US"/>
        </a:p>
      </dgm:t>
    </dgm:pt>
    <dgm:pt modelId="{2D8F4B2C-8E65-4A11-A64E-6397D955AB81}" type="sibTrans" cxnId="{8384F376-11A6-44C3-8C04-396CE91E26B9}">
      <dgm:prSet/>
      <dgm:spPr/>
      <dgm:t>
        <a:bodyPr/>
        <a:lstStyle/>
        <a:p>
          <a:pPr latinLnBrk="1"/>
          <a:endParaRPr lang="ko-KR" altLang="en-US"/>
        </a:p>
      </dgm:t>
    </dgm:pt>
    <dgm:pt modelId="{F702D5B9-BF7A-4A7C-A3B0-D5AFC167DDC6}">
      <dgm:prSet/>
      <dgm:spPr/>
      <dgm:t>
        <a:bodyPr/>
        <a:lstStyle/>
        <a:p>
          <a:pPr latinLnBrk="1"/>
          <a:r>
            <a:rPr lang="en-US" altLang="en-US" dirty="0" smtClean="0"/>
            <a:t>adopting both internal and external assessments</a:t>
          </a:r>
          <a:endParaRPr lang="ko-KR" altLang="en-US" dirty="0"/>
        </a:p>
      </dgm:t>
    </dgm:pt>
    <dgm:pt modelId="{63712769-E37A-4077-AE46-D51C0A596384}" type="parTrans" cxnId="{AF8E53A1-7111-4F93-AF11-D0FECA5BBB27}">
      <dgm:prSet/>
      <dgm:spPr/>
      <dgm:t>
        <a:bodyPr/>
        <a:lstStyle/>
        <a:p>
          <a:pPr latinLnBrk="1"/>
          <a:endParaRPr lang="ko-KR" altLang="en-US"/>
        </a:p>
      </dgm:t>
    </dgm:pt>
    <dgm:pt modelId="{5B4ACD42-0D1D-439B-94B8-49CEB5FC6E94}" type="sibTrans" cxnId="{AF8E53A1-7111-4F93-AF11-D0FECA5BBB27}">
      <dgm:prSet/>
      <dgm:spPr/>
      <dgm:t>
        <a:bodyPr/>
        <a:lstStyle/>
        <a:p>
          <a:pPr latinLnBrk="1"/>
          <a:endParaRPr lang="ko-KR" altLang="en-US"/>
        </a:p>
      </dgm:t>
    </dgm:pt>
    <dgm:pt modelId="{DE046B7A-E4F3-455A-BE06-8EA626D6CC77}">
      <dgm:prSet/>
      <dgm:spPr/>
      <dgm:t>
        <a:bodyPr/>
        <a:lstStyle/>
        <a:p>
          <a:pPr latinLnBrk="1"/>
          <a:r>
            <a:rPr lang="en-US" altLang="en-US" smtClean="0"/>
            <a:t>making QA results public.</a:t>
          </a:r>
          <a:endParaRPr lang="ko-KR" altLang="en-US" dirty="0"/>
        </a:p>
      </dgm:t>
    </dgm:pt>
    <dgm:pt modelId="{9C61E8B6-8BC7-4A89-91C0-159D62E6EABF}" type="parTrans" cxnId="{E32C150B-713D-4898-9084-A1F35D605A55}">
      <dgm:prSet/>
      <dgm:spPr/>
      <dgm:t>
        <a:bodyPr/>
        <a:lstStyle/>
        <a:p>
          <a:pPr latinLnBrk="1"/>
          <a:endParaRPr lang="ko-KR" altLang="en-US"/>
        </a:p>
      </dgm:t>
    </dgm:pt>
    <dgm:pt modelId="{6F79F4BA-E437-4967-9202-7D13613A7CCC}" type="sibTrans" cxnId="{E32C150B-713D-4898-9084-A1F35D605A55}">
      <dgm:prSet/>
      <dgm:spPr/>
      <dgm:t>
        <a:bodyPr/>
        <a:lstStyle/>
        <a:p>
          <a:pPr latinLnBrk="1"/>
          <a:endParaRPr lang="ko-KR" altLang="en-US"/>
        </a:p>
      </dgm:t>
    </dgm:pt>
    <dgm:pt modelId="{0F7D7935-AF7D-45FD-B45B-33FC0A5E0D30}" type="pres">
      <dgm:prSet presAssocID="{53250FE5-4073-489C-87ED-BC21EC841A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EBC24C-1274-4DB4-B504-981A7A6202B2}" type="pres">
      <dgm:prSet presAssocID="{53250FE5-4073-489C-87ED-BC21EC841A89}" presName="Name1" presStyleCnt="0"/>
      <dgm:spPr/>
    </dgm:pt>
    <dgm:pt modelId="{A65F0FBD-40DD-47CC-92AD-68E15E16027F}" type="pres">
      <dgm:prSet presAssocID="{53250FE5-4073-489C-87ED-BC21EC841A89}" presName="cycle" presStyleCnt="0"/>
      <dgm:spPr/>
    </dgm:pt>
    <dgm:pt modelId="{295703AC-6880-453F-A688-937CFF7986F4}" type="pres">
      <dgm:prSet presAssocID="{53250FE5-4073-489C-87ED-BC21EC841A89}" presName="srcNode" presStyleLbl="node1" presStyleIdx="0" presStyleCnt="5"/>
      <dgm:spPr/>
    </dgm:pt>
    <dgm:pt modelId="{550FD51B-3C27-4C1A-83C3-B1E0C08E10A5}" type="pres">
      <dgm:prSet presAssocID="{53250FE5-4073-489C-87ED-BC21EC841A89}" presName="conn" presStyleLbl="parChTrans1D2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900D3310-06E6-46AE-838F-6E07976EA65C}" type="pres">
      <dgm:prSet presAssocID="{53250FE5-4073-489C-87ED-BC21EC841A89}" presName="extraNode" presStyleLbl="node1" presStyleIdx="0" presStyleCnt="5"/>
      <dgm:spPr/>
    </dgm:pt>
    <dgm:pt modelId="{3C9FD6FB-7B3D-479C-A3F0-12513CE5055B}" type="pres">
      <dgm:prSet presAssocID="{53250FE5-4073-489C-87ED-BC21EC841A89}" presName="dstNode" presStyleLbl="node1" presStyleIdx="0" presStyleCnt="5"/>
      <dgm:spPr/>
    </dgm:pt>
    <dgm:pt modelId="{45279C3E-A5E5-4F78-9183-D6665F20F651}" type="pres">
      <dgm:prSet presAssocID="{305BFA29-638F-40D5-9A13-CB0C59DE11B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FD88A5-9276-4A53-9AA5-08A8152D179A}" type="pres">
      <dgm:prSet presAssocID="{305BFA29-638F-40D5-9A13-CB0C59DE11B8}" presName="accent_1" presStyleCnt="0"/>
      <dgm:spPr/>
    </dgm:pt>
    <dgm:pt modelId="{1B3A11D4-38C7-4996-B169-27010D219A0B}" type="pres">
      <dgm:prSet presAssocID="{305BFA29-638F-40D5-9A13-CB0C59DE11B8}" presName="accentRepeatNode" presStyleLbl="solidFgAcc1" presStyleIdx="0" presStyleCnt="5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latinLnBrk="1"/>
          <a:endParaRPr lang="ko-KR" altLang="en-US"/>
        </a:p>
      </dgm:t>
    </dgm:pt>
    <dgm:pt modelId="{5069EFF3-FFE5-4C68-9386-910B0C8F41C3}" type="pres">
      <dgm:prSet presAssocID="{CEC7D4A3-0203-478A-AA28-00D04AEC05C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325A5A-8434-4A88-AA7A-3B6F53F9D255}" type="pres">
      <dgm:prSet presAssocID="{CEC7D4A3-0203-478A-AA28-00D04AEC05C8}" presName="accent_2" presStyleCnt="0"/>
      <dgm:spPr/>
    </dgm:pt>
    <dgm:pt modelId="{5209CB9E-648B-4D05-8612-5BE3B3318043}" type="pres">
      <dgm:prSet presAssocID="{CEC7D4A3-0203-478A-AA28-00D04AEC05C8}" presName="accentRepeatNode" presStyleLbl="solidFgAcc1" presStyleIdx="1" presStyleCnt="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65647CB4-8FB7-44AA-B945-116A2BC187D9}" type="pres">
      <dgm:prSet presAssocID="{DC2D458E-8056-49FA-A742-308160782C9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1D38E3-B0C7-4E63-BFA5-8ACCB48323CE}" type="pres">
      <dgm:prSet presAssocID="{DC2D458E-8056-49FA-A742-308160782C98}" presName="accent_3" presStyleCnt="0"/>
      <dgm:spPr/>
    </dgm:pt>
    <dgm:pt modelId="{A0AFCE86-30EF-413D-BC6E-253AEB3F1D6C}" type="pres">
      <dgm:prSet presAssocID="{DC2D458E-8056-49FA-A742-308160782C98}" presName="accentRepeatNode" presStyleLbl="solidFgAcc1" presStyleIdx="2" presStyleCnt="5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49BC9C2C-3785-4440-AB7B-33F5BECB4A02}" type="pres">
      <dgm:prSet presAssocID="{F702D5B9-BF7A-4A7C-A3B0-D5AFC167DDC6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95888C2-28D8-47D0-BEB4-8577E95BC2D2}" type="pres">
      <dgm:prSet presAssocID="{F702D5B9-BF7A-4A7C-A3B0-D5AFC167DDC6}" presName="accent_4" presStyleCnt="0"/>
      <dgm:spPr/>
    </dgm:pt>
    <dgm:pt modelId="{DEFDF806-DCA4-46BF-9B1D-0A74901DE870}" type="pres">
      <dgm:prSet presAssocID="{F702D5B9-BF7A-4A7C-A3B0-D5AFC167DDC6}" presName="accentRepeatNode" presStyleLbl="solidFgAcc1" presStyleIdx="3" presStyleCnt="5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</dgm:pt>
    <dgm:pt modelId="{28EB5A6D-553B-4D3F-9488-0AC2EA8B56DD}" type="pres">
      <dgm:prSet presAssocID="{DE046B7A-E4F3-455A-BE06-8EA626D6CC7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46476B9-0EA6-417E-BEF5-12D8F8F4B748}" type="pres">
      <dgm:prSet presAssocID="{DE046B7A-E4F3-455A-BE06-8EA626D6CC77}" presName="accent_5" presStyleCnt="0"/>
      <dgm:spPr/>
    </dgm:pt>
    <dgm:pt modelId="{69C6D5E5-92DD-42D4-95AD-F4DBC57ED75C}" type="pres">
      <dgm:prSet presAssocID="{DE046B7A-E4F3-455A-BE06-8EA626D6CC77}" presName="accentRepeatNode" presStyleLbl="solidFgAcc1" presStyleIdx="4" presStyleCnt="5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</dgm:ptLst>
  <dgm:cxnLst>
    <dgm:cxn modelId="{5F213A39-D6CA-414C-8DAE-7531DF41B9A1}" type="presOf" srcId="{938A5C52-EB3F-4379-936B-A58FC1B792E9}" destId="{550FD51B-3C27-4C1A-83C3-B1E0C08E10A5}" srcOrd="0" destOrd="0" presId="urn:microsoft.com/office/officeart/2008/layout/VerticalCurvedList"/>
    <dgm:cxn modelId="{A41C162D-1EAA-4767-A0AC-877EB3BEC761}" srcId="{53250FE5-4073-489C-87ED-BC21EC841A89}" destId="{305BFA29-638F-40D5-9A13-CB0C59DE11B8}" srcOrd="0" destOrd="0" parTransId="{E8B4D4C9-539D-422A-96C4-435CDFEDB1B0}" sibTransId="{938A5C52-EB3F-4379-936B-A58FC1B792E9}"/>
    <dgm:cxn modelId="{5788BAB9-B6D6-4494-B63F-DABE0FE9F26F}" type="presOf" srcId="{305BFA29-638F-40D5-9A13-CB0C59DE11B8}" destId="{45279C3E-A5E5-4F78-9183-D6665F20F651}" srcOrd="0" destOrd="0" presId="urn:microsoft.com/office/officeart/2008/layout/VerticalCurvedList"/>
    <dgm:cxn modelId="{D678A615-7AB4-464D-935D-B146E493E410}" type="presOf" srcId="{53250FE5-4073-489C-87ED-BC21EC841A89}" destId="{0F7D7935-AF7D-45FD-B45B-33FC0A5E0D30}" srcOrd="0" destOrd="0" presId="urn:microsoft.com/office/officeart/2008/layout/VerticalCurvedList"/>
    <dgm:cxn modelId="{E32C150B-713D-4898-9084-A1F35D605A55}" srcId="{53250FE5-4073-489C-87ED-BC21EC841A89}" destId="{DE046B7A-E4F3-455A-BE06-8EA626D6CC77}" srcOrd="4" destOrd="0" parTransId="{9C61E8B6-8BC7-4A89-91C0-159D62E6EABF}" sibTransId="{6F79F4BA-E437-4967-9202-7D13613A7CCC}"/>
    <dgm:cxn modelId="{737CA67A-4825-4C9B-9F51-9E7C30E8F619}" type="presOf" srcId="{F702D5B9-BF7A-4A7C-A3B0-D5AFC167DDC6}" destId="{49BC9C2C-3785-4440-AB7B-33F5BECB4A02}" srcOrd="0" destOrd="0" presId="urn:microsoft.com/office/officeart/2008/layout/VerticalCurvedList"/>
    <dgm:cxn modelId="{F2344D58-DDC7-4E62-919E-5EB549352AB7}" type="presOf" srcId="{DC2D458E-8056-49FA-A742-308160782C98}" destId="{65647CB4-8FB7-44AA-B945-116A2BC187D9}" srcOrd="0" destOrd="0" presId="urn:microsoft.com/office/officeart/2008/layout/VerticalCurvedList"/>
    <dgm:cxn modelId="{8384F376-11A6-44C3-8C04-396CE91E26B9}" srcId="{53250FE5-4073-489C-87ED-BC21EC841A89}" destId="{DC2D458E-8056-49FA-A742-308160782C98}" srcOrd="2" destOrd="0" parTransId="{CFECF835-6968-46DB-AC19-8CE685783214}" sibTransId="{2D8F4B2C-8E65-4A11-A64E-6397D955AB81}"/>
    <dgm:cxn modelId="{52FF67CE-4CC1-4C1D-AA64-710E4EFF4F36}" type="presOf" srcId="{CEC7D4A3-0203-478A-AA28-00D04AEC05C8}" destId="{5069EFF3-FFE5-4C68-9386-910B0C8F41C3}" srcOrd="0" destOrd="0" presId="urn:microsoft.com/office/officeart/2008/layout/VerticalCurvedList"/>
    <dgm:cxn modelId="{AAEE6F31-711D-400A-B5FC-47A2795402A9}" srcId="{53250FE5-4073-489C-87ED-BC21EC841A89}" destId="{CEC7D4A3-0203-478A-AA28-00D04AEC05C8}" srcOrd="1" destOrd="0" parTransId="{2C80FD13-96B9-4A5E-BF6C-90BDD1707DED}" sibTransId="{F3CB6E68-9BFA-42B6-8765-051CE0B6FB14}"/>
    <dgm:cxn modelId="{AF8E53A1-7111-4F93-AF11-D0FECA5BBB27}" srcId="{53250FE5-4073-489C-87ED-BC21EC841A89}" destId="{F702D5B9-BF7A-4A7C-A3B0-D5AFC167DDC6}" srcOrd="3" destOrd="0" parTransId="{63712769-E37A-4077-AE46-D51C0A596384}" sibTransId="{5B4ACD42-0D1D-439B-94B8-49CEB5FC6E94}"/>
    <dgm:cxn modelId="{00D08E34-79CE-4640-AD24-EE33D880F94E}" type="presOf" srcId="{DE046B7A-E4F3-455A-BE06-8EA626D6CC77}" destId="{28EB5A6D-553B-4D3F-9488-0AC2EA8B56DD}" srcOrd="0" destOrd="0" presId="urn:microsoft.com/office/officeart/2008/layout/VerticalCurvedList"/>
    <dgm:cxn modelId="{EC5B428C-65A0-4C21-A5C9-EF46082B8BA3}" type="presParOf" srcId="{0F7D7935-AF7D-45FD-B45B-33FC0A5E0D30}" destId="{36EBC24C-1274-4DB4-B504-981A7A6202B2}" srcOrd="0" destOrd="0" presId="urn:microsoft.com/office/officeart/2008/layout/VerticalCurvedList"/>
    <dgm:cxn modelId="{3C6B0B4F-B673-4ABC-94E4-E66B8A1F9EE7}" type="presParOf" srcId="{36EBC24C-1274-4DB4-B504-981A7A6202B2}" destId="{A65F0FBD-40DD-47CC-92AD-68E15E16027F}" srcOrd="0" destOrd="0" presId="urn:microsoft.com/office/officeart/2008/layout/VerticalCurvedList"/>
    <dgm:cxn modelId="{667A1848-83F3-4B9E-BF23-8DA2590CA58C}" type="presParOf" srcId="{A65F0FBD-40DD-47CC-92AD-68E15E16027F}" destId="{295703AC-6880-453F-A688-937CFF7986F4}" srcOrd="0" destOrd="0" presId="urn:microsoft.com/office/officeart/2008/layout/VerticalCurvedList"/>
    <dgm:cxn modelId="{A35B1AD3-66EC-46D6-847A-C355F52385E6}" type="presParOf" srcId="{A65F0FBD-40DD-47CC-92AD-68E15E16027F}" destId="{550FD51B-3C27-4C1A-83C3-B1E0C08E10A5}" srcOrd="1" destOrd="0" presId="urn:microsoft.com/office/officeart/2008/layout/VerticalCurvedList"/>
    <dgm:cxn modelId="{7127D7DF-2E63-4403-9B7F-8B6A014006C2}" type="presParOf" srcId="{A65F0FBD-40DD-47CC-92AD-68E15E16027F}" destId="{900D3310-06E6-46AE-838F-6E07976EA65C}" srcOrd="2" destOrd="0" presId="urn:microsoft.com/office/officeart/2008/layout/VerticalCurvedList"/>
    <dgm:cxn modelId="{C6AB03E1-5971-47CF-856E-04B0AACE9DC6}" type="presParOf" srcId="{A65F0FBD-40DD-47CC-92AD-68E15E16027F}" destId="{3C9FD6FB-7B3D-479C-A3F0-12513CE5055B}" srcOrd="3" destOrd="0" presId="urn:microsoft.com/office/officeart/2008/layout/VerticalCurvedList"/>
    <dgm:cxn modelId="{7117405F-8D7A-4CEF-9A31-6192EE36FBA2}" type="presParOf" srcId="{36EBC24C-1274-4DB4-B504-981A7A6202B2}" destId="{45279C3E-A5E5-4F78-9183-D6665F20F651}" srcOrd="1" destOrd="0" presId="urn:microsoft.com/office/officeart/2008/layout/VerticalCurvedList"/>
    <dgm:cxn modelId="{1341214F-C324-49C8-A489-F2D133601D51}" type="presParOf" srcId="{36EBC24C-1274-4DB4-B504-981A7A6202B2}" destId="{D2FD88A5-9276-4A53-9AA5-08A8152D179A}" srcOrd="2" destOrd="0" presId="urn:microsoft.com/office/officeart/2008/layout/VerticalCurvedList"/>
    <dgm:cxn modelId="{449271F1-AF99-4A32-BB24-052368E7D2AE}" type="presParOf" srcId="{D2FD88A5-9276-4A53-9AA5-08A8152D179A}" destId="{1B3A11D4-38C7-4996-B169-27010D219A0B}" srcOrd="0" destOrd="0" presId="urn:microsoft.com/office/officeart/2008/layout/VerticalCurvedList"/>
    <dgm:cxn modelId="{DA2ED340-8E8F-4387-B218-58B88C678032}" type="presParOf" srcId="{36EBC24C-1274-4DB4-B504-981A7A6202B2}" destId="{5069EFF3-FFE5-4C68-9386-910B0C8F41C3}" srcOrd="3" destOrd="0" presId="urn:microsoft.com/office/officeart/2008/layout/VerticalCurvedList"/>
    <dgm:cxn modelId="{5CBDDA73-8BF1-4071-9244-B6CE91657596}" type="presParOf" srcId="{36EBC24C-1274-4DB4-B504-981A7A6202B2}" destId="{F7325A5A-8434-4A88-AA7A-3B6F53F9D255}" srcOrd="4" destOrd="0" presId="urn:microsoft.com/office/officeart/2008/layout/VerticalCurvedList"/>
    <dgm:cxn modelId="{FDA86B36-4333-4D4C-98DC-1D90345D6375}" type="presParOf" srcId="{F7325A5A-8434-4A88-AA7A-3B6F53F9D255}" destId="{5209CB9E-648B-4D05-8612-5BE3B3318043}" srcOrd="0" destOrd="0" presId="urn:microsoft.com/office/officeart/2008/layout/VerticalCurvedList"/>
    <dgm:cxn modelId="{85B73FB1-B5FC-4B6E-8586-6EE264E46B55}" type="presParOf" srcId="{36EBC24C-1274-4DB4-B504-981A7A6202B2}" destId="{65647CB4-8FB7-44AA-B945-116A2BC187D9}" srcOrd="5" destOrd="0" presId="urn:microsoft.com/office/officeart/2008/layout/VerticalCurvedList"/>
    <dgm:cxn modelId="{CF1BCFDE-095B-4DC3-AB7B-C89FF01E631E}" type="presParOf" srcId="{36EBC24C-1274-4DB4-B504-981A7A6202B2}" destId="{DF1D38E3-B0C7-4E63-BFA5-8ACCB48323CE}" srcOrd="6" destOrd="0" presId="urn:microsoft.com/office/officeart/2008/layout/VerticalCurvedList"/>
    <dgm:cxn modelId="{8C764926-7A4B-42E0-9E2F-04936E550A54}" type="presParOf" srcId="{DF1D38E3-B0C7-4E63-BFA5-8ACCB48323CE}" destId="{A0AFCE86-30EF-413D-BC6E-253AEB3F1D6C}" srcOrd="0" destOrd="0" presId="urn:microsoft.com/office/officeart/2008/layout/VerticalCurvedList"/>
    <dgm:cxn modelId="{E9BA7E78-280F-4D4D-B5BB-DB69FAA97331}" type="presParOf" srcId="{36EBC24C-1274-4DB4-B504-981A7A6202B2}" destId="{49BC9C2C-3785-4440-AB7B-33F5BECB4A02}" srcOrd="7" destOrd="0" presId="urn:microsoft.com/office/officeart/2008/layout/VerticalCurvedList"/>
    <dgm:cxn modelId="{B1EE7733-DF8E-4FDE-9459-D64E1D6D97CA}" type="presParOf" srcId="{36EBC24C-1274-4DB4-B504-981A7A6202B2}" destId="{095888C2-28D8-47D0-BEB4-8577E95BC2D2}" srcOrd="8" destOrd="0" presId="urn:microsoft.com/office/officeart/2008/layout/VerticalCurvedList"/>
    <dgm:cxn modelId="{83BC0EBD-48BE-4D43-AA11-008A32871309}" type="presParOf" srcId="{095888C2-28D8-47D0-BEB4-8577E95BC2D2}" destId="{DEFDF806-DCA4-46BF-9B1D-0A74901DE870}" srcOrd="0" destOrd="0" presId="urn:microsoft.com/office/officeart/2008/layout/VerticalCurvedList"/>
    <dgm:cxn modelId="{78D3C12F-5500-4C51-BC7E-06F36BF41556}" type="presParOf" srcId="{36EBC24C-1274-4DB4-B504-981A7A6202B2}" destId="{28EB5A6D-553B-4D3F-9488-0AC2EA8B56DD}" srcOrd="9" destOrd="0" presId="urn:microsoft.com/office/officeart/2008/layout/VerticalCurvedList"/>
    <dgm:cxn modelId="{18268F20-6A82-415E-BE82-AEAFEC2A5C60}" type="presParOf" srcId="{36EBC24C-1274-4DB4-B504-981A7A6202B2}" destId="{E46476B9-0EA6-417E-BEF5-12D8F8F4B748}" srcOrd="10" destOrd="0" presId="urn:microsoft.com/office/officeart/2008/layout/VerticalCurvedList"/>
    <dgm:cxn modelId="{A7EA7870-A241-4FB0-897F-9BA87FEE00BF}" type="presParOf" srcId="{E46476B9-0EA6-417E-BEF5-12D8F8F4B748}" destId="{69C6D5E5-92DD-42D4-95AD-F4DBC57ED7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37E27-2CFB-4574-A192-EA28DD5E6C84}">
      <dsp:nvSpPr>
        <dsp:cNvPr id="0" name=""/>
        <dsp:cNvSpPr/>
      </dsp:nvSpPr>
      <dsp:spPr>
        <a:xfrm>
          <a:off x="-4593202" y="-704377"/>
          <a:ext cx="5472576" cy="547257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3312C-02C8-4DBA-A0C8-D94BE0A5E246}">
      <dsp:nvSpPr>
        <dsp:cNvPr id="0" name=""/>
        <dsp:cNvSpPr/>
      </dsp:nvSpPr>
      <dsp:spPr>
        <a:xfrm>
          <a:off x="285077" y="184741"/>
          <a:ext cx="5756941" cy="369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48" tIns="48260" rIns="48260" bIns="48260" numCol="1" spcCol="1270" anchor="ctr" anchorCtr="0">
          <a:noAutofit/>
        </a:bodyPr>
        <a:lstStyle/>
        <a:p>
          <a:pPr lvl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i="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Course Overview and Introduction	</a:t>
          </a:r>
          <a:endParaRPr lang="ko-KR" altLang="en-US" sz="1900" kern="1200" dirty="0">
            <a:solidFill>
              <a:schemeClr val="bg1"/>
            </a:solidFill>
          </a:endParaRPr>
        </a:p>
      </dsp:txBody>
      <dsp:txXfrm>
        <a:off x="285077" y="184741"/>
        <a:ext cx="5756941" cy="369320"/>
      </dsp:txXfrm>
    </dsp:sp>
    <dsp:sp modelId="{A6D50EF7-BA03-4751-ADE1-925CBBEC6205}">
      <dsp:nvSpPr>
        <dsp:cNvPr id="0" name=""/>
        <dsp:cNvSpPr/>
      </dsp:nvSpPr>
      <dsp:spPr>
        <a:xfrm>
          <a:off x="54252" y="138576"/>
          <a:ext cx="461650" cy="461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8B90A4-5FD9-41E8-AC89-D12188402B79}">
      <dsp:nvSpPr>
        <dsp:cNvPr id="0" name=""/>
        <dsp:cNvSpPr/>
      </dsp:nvSpPr>
      <dsp:spPr>
        <a:xfrm>
          <a:off x="619529" y="739046"/>
          <a:ext cx="5422489" cy="369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48" tIns="48260" rIns="48260" bIns="48260" numCol="1" spcCol="1270" anchor="ctr" anchorCtr="0">
          <a:noAutofit/>
        </a:bodyPr>
        <a:lstStyle/>
        <a:p>
          <a:pPr lvl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i="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Learning Objectives (Competencies) </a:t>
          </a:r>
          <a:endParaRPr lang="ko-KR" altLang="en-US" sz="1900" kern="1200" dirty="0">
            <a:solidFill>
              <a:schemeClr val="bg1"/>
            </a:solidFill>
          </a:endParaRPr>
        </a:p>
      </dsp:txBody>
      <dsp:txXfrm>
        <a:off x="619529" y="739046"/>
        <a:ext cx="5422489" cy="369320"/>
      </dsp:txXfrm>
    </dsp:sp>
    <dsp:sp modelId="{DDDB1B25-6033-4A5B-BDD6-B5927CCC6DEF}">
      <dsp:nvSpPr>
        <dsp:cNvPr id="0" name=""/>
        <dsp:cNvSpPr/>
      </dsp:nvSpPr>
      <dsp:spPr>
        <a:xfrm>
          <a:off x="388704" y="692881"/>
          <a:ext cx="461650" cy="461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E2E6E6-2A11-4CED-9837-D8889F6B4DF5}">
      <dsp:nvSpPr>
        <dsp:cNvPr id="0" name=""/>
        <dsp:cNvSpPr/>
      </dsp:nvSpPr>
      <dsp:spPr>
        <a:xfrm>
          <a:off x="802808" y="1292945"/>
          <a:ext cx="5239210" cy="369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48" tIns="48260" rIns="48260" bIns="48260" numCol="1" spcCol="1270" anchor="ctr" anchorCtr="0">
          <a:noAutofit/>
        </a:bodyPr>
        <a:lstStyle/>
        <a:p>
          <a:pPr lvl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i="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Assessment and Measurement </a:t>
          </a:r>
        </a:p>
      </dsp:txBody>
      <dsp:txXfrm>
        <a:off x="802808" y="1292945"/>
        <a:ext cx="5239210" cy="369320"/>
      </dsp:txXfrm>
    </dsp:sp>
    <dsp:sp modelId="{12A2F3AC-CE7F-4CE5-8E75-0F9E9351ACAA}">
      <dsp:nvSpPr>
        <dsp:cNvPr id="0" name=""/>
        <dsp:cNvSpPr/>
      </dsp:nvSpPr>
      <dsp:spPr>
        <a:xfrm>
          <a:off x="571982" y="1246780"/>
          <a:ext cx="461650" cy="461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D0301-B89A-4284-A613-37E4B572C63A}">
      <dsp:nvSpPr>
        <dsp:cNvPr id="0" name=""/>
        <dsp:cNvSpPr/>
      </dsp:nvSpPr>
      <dsp:spPr>
        <a:xfrm>
          <a:off x="861327" y="1847250"/>
          <a:ext cx="5180691" cy="369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48" tIns="48260" rIns="48260" bIns="48260" numCol="1" spcCol="1270" anchor="ctr" anchorCtr="0">
          <a:noAutofit/>
        </a:bodyPr>
        <a:lstStyle/>
        <a:p>
          <a:pPr lvl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i="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Instructional Materials </a:t>
          </a:r>
        </a:p>
      </dsp:txBody>
      <dsp:txXfrm>
        <a:off x="861327" y="1847250"/>
        <a:ext cx="5180691" cy="369320"/>
      </dsp:txXfrm>
    </dsp:sp>
    <dsp:sp modelId="{506FCBF4-A7DF-4BF9-A15C-4AE30F2C333F}">
      <dsp:nvSpPr>
        <dsp:cNvPr id="0" name=""/>
        <dsp:cNvSpPr/>
      </dsp:nvSpPr>
      <dsp:spPr>
        <a:xfrm>
          <a:off x="630501" y="1801085"/>
          <a:ext cx="461650" cy="461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2F51B-3393-4DD1-B18E-74DF68527A4B}">
      <dsp:nvSpPr>
        <dsp:cNvPr id="0" name=""/>
        <dsp:cNvSpPr/>
      </dsp:nvSpPr>
      <dsp:spPr>
        <a:xfrm>
          <a:off x="802808" y="2401556"/>
          <a:ext cx="5239210" cy="369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48" tIns="48260" rIns="48260" bIns="48260" numCol="1" spcCol="1270" anchor="ctr" anchorCtr="0">
          <a:noAutofit/>
        </a:bodyPr>
        <a:lstStyle/>
        <a:p>
          <a:pPr lvl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i="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Learner Interaction and Engagement </a:t>
          </a:r>
        </a:p>
      </dsp:txBody>
      <dsp:txXfrm>
        <a:off x="802808" y="2401556"/>
        <a:ext cx="5239210" cy="369320"/>
      </dsp:txXfrm>
    </dsp:sp>
    <dsp:sp modelId="{1CCE9F5E-C672-44C8-BFD9-94DDDB7BF82F}">
      <dsp:nvSpPr>
        <dsp:cNvPr id="0" name=""/>
        <dsp:cNvSpPr/>
      </dsp:nvSpPr>
      <dsp:spPr>
        <a:xfrm>
          <a:off x="571982" y="2355391"/>
          <a:ext cx="461650" cy="461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43EA39-84BE-460A-8DC9-4156FECB087C}">
      <dsp:nvSpPr>
        <dsp:cNvPr id="0" name=""/>
        <dsp:cNvSpPr/>
      </dsp:nvSpPr>
      <dsp:spPr>
        <a:xfrm>
          <a:off x="619529" y="2955455"/>
          <a:ext cx="5422489" cy="369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48" tIns="48260" rIns="48260" bIns="48260" numCol="1" spcCol="1270" anchor="ctr" anchorCtr="0">
          <a:noAutofit/>
        </a:bodyPr>
        <a:lstStyle/>
        <a:p>
          <a:pPr lvl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i="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Course Technology 	</a:t>
          </a:r>
        </a:p>
      </dsp:txBody>
      <dsp:txXfrm>
        <a:off x="619529" y="2955455"/>
        <a:ext cx="5422489" cy="369320"/>
      </dsp:txXfrm>
    </dsp:sp>
    <dsp:sp modelId="{72F4D2D7-23D2-46A7-92A1-C40881CBBF3F}">
      <dsp:nvSpPr>
        <dsp:cNvPr id="0" name=""/>
        <dsp:cNvSpPr/>
      </dsp:nvSpPr>
      <dsp:spPr>
        <a:xfrm>
          <a:off x="388704" y="2909290"/>
          <a:ext cx="461650" cy="461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F89C2-FFBA-4EEB-870B-10051A75B3E1}">
      <dsp:nvSpPr>
        <dsp:cNvPr id="0" name=""/>
        <dsp:cNvSpPr/>
      </dsp:nvSpPr>
      <dsp:spPr>
        <a:xfrm>
          <a:off x="285077" y="3509760"/>
          <a:ext cx="5756941" cy="369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3148" tIns="48260" rIns="48260" bIns="48260" numCol="1" spcCol="1270" anchor="ctr" anchorCtr="0">
          <a:noAutofit/>
        </a:bodyPr>
        <a:lstStyle/>
        <a:p>
          <a:pPr lvl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900" i="0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rPr>
            <a:t>Learner Support </a:t>
          </a:r>
        </a:p>
      </dsp:txBody>
      <dsp:txXfrm>
        <a:off x="285077" y="3509760"/>
        <a:ext cx="5756941" cy="369320"/>
      </dsp:txXfrm>
    </dsp:sp>
    <dsp:sp modelId="{F1BB127E-91BF-4846-996D-A23D0645C955}">
      <dsp:nvSpPr>
        <dsp:cNvPr id="0" name=""/>
        <dsp:cNvSpPr/>
      </dsp:nvSpPr>
      <dsp:spPr>
        <a:xfrm>
          <a:off x="54252" y="3463595"/>
          <a:ext cx="461650" cy="4616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EAF72-2606-4A87-9680-78D5CC61645F}">
      <dsp:nvSpPr>
        <dsp:cNvPr id="0" name=""/>
        <dsp:cNvSpPr/>
      </dsp:nvSpPr>
      <dsp:spPr>
        <a:xfrm>
          <a:off x="2457" y="1455079"/>
          <a:ext cx="1941199" cy="115384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smtClean="0"/>
            <a:t>Application for accreditation</a:t>
          </a:r>
          <a:endParaRPr lang="ko-KR" altLang="en-US" sz="1600" kern="1200" dirty="0"/>
        </a:p>
      </dsp:txBody>
      <dsp:txXfrm>
        <a:off x="2457" y="1455079"/>
        <a:ext cx="1652739" cy="1153841"/>
      </dsp:txXfrm>
    </dsp:sp>
    <dsp:sp modelId="{23FC7047-48FB-4B97-AD9C-6C21496A1D88}">
      <dsp:nvSpPr>
        <dsp:cNvPr id="0" name=""/>
        <dsp:cNvSpPr/>
      </dsp:nvSpPr>
      <dsp:spPr>
        <a:xfrm>
          <a:off x="1555417" y="1455079"/>
          <a:ext cx="2695452" cy="1153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smtClean="0"/>
            <a:t>Preparation for evaluation</a:t>
          </a:r>
          <a:endParaRPr lang="ko-KR" altLang="en-US" sz="1600" kern="1200" dirty="0"/>
        </a:p>
      </dsp:txBody>
      <dsp:txXfrm>
        <a:off x="2132338" y="1455079"/>
        <a:ext cx="1541611" cy="1153841"/>
      </dsp:txXfrm>
    </dsp:sp>
    <dsp:sp modelId="{403893B6-659D-4E09-ACFC-9F003E798530}">
      <dsp:nvSpPr>
        <dsp:cNvPr id="0" name=""/>
        <dsp:cNvSpPr/>
      </dsp:nvSpPr>
      <dsp:spPr>
        <a:xfrm>
          <a:off x="3862629" y="1455079"/>
          <a:ext cx="2391285" cy="1153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smtClean="0"/>
            <a:t>Evaluation</a:t>
          </a:r>
          <a:endParaRPr lang="ko-KR" altLang="en-US" sz="1600" kern="1200" dirty="0"/>
        </a:p>
      </dsp:txBody>
      <dsp:txXfrm>
        <a:off x="4439550" y="1455079"/>
        <a:ext cx="1237444" cy="1153841"/>
      </dsp:txXfrm>
    </dsp:sp>
    <dsp:sp modelId="{8CCD6CE5-328C-4FE9-BEB7-F5BE4475B1A4}">
      <dsp:nvSpPr>
        <dsp:cNvPr id="0" name=""/>
        <dsp:cNvSpPr/>
      </dsp:nvSpPr>
      <dsp:spPr>
        <a:xfrm>
          <a:off x="5865675" y="1455079"/>
          <a:ext cx="2510319" cy="11538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smtClean="0"/>
            <a:t>Accreditation decision</a:t>
          </a:r>
          <a:endParaRPr lang="ko-KR" altLang="en-US" sz="1600" kern="1200" dirty="0"/>
        </a:p>
      </dsp:txBody>
      <dsp:txXfrm>
        <a:off x="6442596" y="1455079"/>
        <a:ext cx="1356478" cy="11538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A1F6A-2DBD-4C18-A205-FE9CAF4C6734}">
      <dsp:nvSpPr>
        <dsp:cNvPr id="0" name=""/>
        <dsp:cNvSpPr/>
      </dsp:nvSpPr>
      <dsp:spPr>
        <a:xfrm>
          <a:off x="0" y="3754751"/>
          <a:ext cx="4545892" cy="308074"/>
        </a:xfrm>
        <a:prstGeom prst="rec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9. Copyright</a:t>
          </a:r>
        </a:p>
      </dsp:txBody>
      <dsp:txXfrm>
        <a:off x="0" y="3754751"/>
        <a:ext cx="4545892" cy="308074"/>
      </dsp:txXfrm>
    </dsp:sp>
    <dsp:sp modelId="{956F27DA-FC6B-43D6-975B-CCD5AA2E13B4}">
      <dsp:nvSpPr>
        <dsp:cNvPr id="0" name=""/>
        <dsp:cNvSpPr/>
      </dsp:nvSpPr>
      <dsp:spPr>
        <a:xfrm rot="10800000">
          <a:off x="0" y="3285553"/>
          <a:ext cx="4545892" cy="473818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8. Ethical standards</a:t>
          </a:r>
        </a:p>
      </dsp:txBody>
      <dsp:txXfrm rot="10800000">
        <a:off x="0" y="3285553"/>
        <a:ext cx="4545892" cy="307873"/>
      </dsp:txXfrm>
    </dsp:sp>
    <dsp:sp modelId="{A0D452D0-33F1-42DE-9C33-44CAEB7B64C3}">
      <dsp:nvSpPr>
        <dsp:cNvPr id="0" name=""/>
        <dsp:cNvSpPr/>
      </dsp:nvSpPr>
      <dsp:spPr>
        <a:xfrm rot="10800000">
          <a:off x="0" y="2816356"/>
          <a:ext cx="4545892" cy="4738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7. Assessment</a:t>
          </a:r>
        </a:p>
      </dsp:txBody>
      <dsp:txXfrm rot="10800000">
        <a:off x="0" y="2816356"/>
        <a:ext cx="4545892" cy="307873"/>
      </dsp:txXfrm>
    </dsp:sp>
    <dsp:sp modelId="{D5298E4D-5DC7-4BA8-93A8-3A1E3DF9541F}">
      <dsp:nvSpPr>
        <dsp:cNvPr id="0" name=""/>
        <dsp:cNvSpPr/>
      </dsp:nvSpPr>
      <dsp:spPr>
        <a:xfrm rot="10800000">
          <a:off x="0" y="2347159"/>
          <a:ext cx="4545892" cy="4738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6. Support system</a:t>
          </a:r>
        </a:p>
      </dsp:txBody>
      <dsp:txXfrm rot="10800000">
        <a:off x="0" y="2347159"/>
        <a:ext cx="4545892" cy="307873"/>
      </dsp:txXfrm>
    </dsp:sp>
    <dsp:sp modelId="{ADA9CC1A-4248-4960-95A0-26A74C925580}">
      <dsp:nvSpPr>
        <dsp:cNvPr id="0" name=""/>
        <dsp:cNvSpPr/>
      </dsp:nvSpPr>
      <dsp:spPr>
        <a:xfrm rot="10800000">
          <a:off x="0" y="1877962"/>
          <a:ext cx="4545892" cy="473818"/>
        </a:xfrm>
        <a:prstGeom prst="upArrowCallout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5. Interaction</a:t>
          </a:r>
          <a:endParaRPr lang="ko-KR" altLang="en-US" sz="1600" kern="1200" dirty="0"/>
        </a:p>
      </dsp:txBody>
      <dsp:txXfrm rot="10800000">
        <a:off x="0" y="1877962"/>
        <a:ext cx="4545892" cy="307873"/>
      </dsp:txXfrm>
    </dsp:sp>
    <dsp:sp modelId="{09533A99-1320-4A16-B54E-CFDA2E939A05}">
      <dsp:nvSpPr>
        <dsp:cNvPr id="0" name=""/>
        <dsp:cNvSpPr/>
      </dsp:nvSpPr>
      <dsp:spPr>
        <a:xfrm rot="10800000">
          <a:off x="0" y="1408765"/>
          <a:ext cx="4545892" cy="4738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4. Teaching-Learning strategy</a:t>
          </a:r>
          <a:endParaRPr lang="ko-KR" altLang="en-US" sz="1600" kern="1200" dirty="0"/>
        </a:p>
      </dsp:txBody>
      <dsp:txXfrm rot="10800000">
        <a:off x="0" y="1408765"/>
        <a:ext cx="4545892" cy="307873"/>
      </dsp:txXfrm>
    </dsp:sp>
    <dsp:sp modelId="{AC203B2F-CDFE-4920-B6E6-C1893F10839A}">
      <dsp:nvSpPr>
        <dsp:cNvPr id="0" name=""/>
        <dsp:cNvSpPr/>
      </dsp:nvSpPr>
      <dsp:spPr>
        <a:xfrm rot="10800000">
          <a:off x="0" y="939568"/>
          <a:ext cx="4545892" cy="4738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3. Learning content</a:t>
          </a:r>
          <a:endParaRPr lang="ko-KR" altLang="en-US" sz="1600" kern="1200" dirty="0"/>
        </a:p>
      </dsp:txBody>
      <dsp:txXfrm rot="10800000">
        <a:off x="0" y="939568"/>
        <a:ext cx="4545892" cy="307873"/>
      </dsp:txXfrm>
    </dsp:sp>
    <dsp:sp modelId="{620B3B4D-0635-4543-9A68-69A83825586A}">
      <dsp:nvSpPr>
        <dsp:cNvPr id="0" name=""/>
        <dsp:cNvSpPr/>
      </dsp:nvSpPr>
      <dsp:spPr>
        <a:xfrm rot="10800000">
          <a:off x="0" y="470371"/>
          <a:ext cx="4545892" cy="4738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Instructional design</a:t>
          </a:r>
          <a:endParaRPr lang="ko-KR" altLang="en-US" sz="1600" kern="1200" dirty="0"/>
        </a:p>
      </dsp:txBody>
      <dsp:txXfrm rot="10800000">
        <a:off x="0" y="470371"/>
        <a:ext cx="4545892" cy="307873"/>
      </dsp:txXfrm>
    </dsp:sp>
    <dsp:sp modelId="{0FDBE76A-A88B-45E7-B247-17A60958842D}">
      <dsp:nvSpPr>
        <dsp:cNvPr id="0" name=""/>
        <dsp:cNvSpPr/>
      </dsp:nvSpPr>
      <dsp:spPr>
        <a:xfrm rot="10800000">
          <a:off x="0" y="1174"/>
          <a:ext cx="4545892" cy="47381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600" kern="1200" dirty="0" smtClean="0"/>
            <a:t>1. Needs analysis</a:t>
          </a:r>
          <a:endParaRPr lang="ko-KR" altLang="en-US" sz="1600" kern="1200" dirty="0"/>
        </a:p>
      </dsp:txBody>
      <dsp:txXfrm rot="10800000">
        <a:off x="0" y="1174"/>
        <a:ext cx="4545892" cy="30787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2B7A1-EE4D-4052-B897-AF4D83E30293}">
      <dsp:nvSpPr>
        <dsp:cNvPr id="0" name=""/>
        <dsp:cNvSpPr/>
      </dsp:nvSpPr>
      <dsp:spPr>
        <a:xfrm>
          <a:off x="2341" y="174277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Vision, policy-making and 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planning</a:t>
          </a:r>
          <a:endParaRPr lang="ko-KR" altLang="en-US" sz="1700" kern="1200" dirty="0"/>
        </a:p>
      </dsp:txBody>
      <dsp:txXfrm>
        <a:off x="2341" y="174277"/>
        <a:ext cx="1857722" cy="1114633"/>
      </dsp:txXfrm>
    </dsp:sp>
    <dsp:sp modelId="{DF928A49-D021-48E5-B542-703ED3CF9A4B}">
      <dsp:nvSpPr>
        <dsp:cNvPr id="0" name=""/>
        <dsp:cNvSpPr/>
      </dsp:nvSpPr>
      <dsp:spPr>
        <a:xfrm>
          <a:off x="2045835" y="174277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Governance, 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management &amp;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administration</a:t>
          </a:r>
          <a:endParaRPr lang="ko-KR" altLang="en-US" sz="1700" kern="1200" dirty="0"/>
        </a:p>
      </dsp:txBody>
      <dsp:txXfrm>
        <a:off x="2045835" y="174277"/>
        <a:ext cx="1857722" cy="1114633"/>
      </dsp:txXfrm>
    </dsp:sp>
    <dsp:sp modelId="{91D28F3A-12E2-4EE9-94E5-1DB03BC5A4C3}">
      <dsp:nvSpPr>
        <dsp:cNvPr id="0" name=""/>
        <dsp:cNvSpPr/>
      </dsp:nvSpPr>
      <dsp:spPr>
        <a:xfrm>
          <a:off x="4089330" y="174277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Technology 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provision and 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infrastructure</a:t>
          </a:r>
          <a:endParaRPr lang="ko-KR" altLang="en-US" sz="1700" kern="1200" dirty="0"/>
        </a:p>
      </dsp:txBody>
      <dsp:txXfrm>
        <a:off x="4089330" y="174277"/>
        <a:ext cx="1857722" cy="1114633"/>
      </dsp:txXfrm>
    </dsp:sp>
    <dsp:sp modelId="{42E3DD34-6EA7-4D22-9C65-3C6114174765}">
      <dsp:nvSpPr>
        <dsp:cNvPr id="0" name=""/>
        <dsp:cNvSpPr/>
      </dsp:nvSpPr>
      <dsp:spPr>
        <a:xfrm>
          <a:off x="6132824" y="174277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Learning 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resources</a:t>
          </a:r>
          <a:endParaRPr lang="ko-KR" altLang="en-US" sz="1700" kern="1200" dirty="0"/>
        </a:p>
      </dsp:txBody>
      <dsp:txXfrm>
        <a:off x="6132824" y="174277"/>
        <a:ext cx="1857722" cy="1114633"/>
      </dsp:txXfrm>
    </dsp:sp>
    <dsp:sp modelId="{703048C4-0D9D-4FC0-BBC2-EFC4EF1CEA41}">
      <dsp:nvSpPr>
        <dsp:cNvPr id="0" name=""/>
        <dsp:cNvSpPr/>
      </dsp:nvSpPr>
      <dsp:spPr>
        <a:xfrm>
          <a:off x="2341" y="1474683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Curriculum 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&amp; course 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development</a:t>
          </a:r>
          <a:endParaRPr lang="ko-KR" altLang="en-US" sz="1700" kern="1200" dirty="0"/>
        </a:p>
      </dsp:txBody>
      <dsp:txXfrm>
        <a:off x="2341" y="1474683"/>
        <a:ext cx="1857722" cy="1114633"/>
      </dsp:txXfrm>
    </dsp:sp>
    <dsp:sp modelId="{178783B4-237A-4A0D-A436-4D64F61794C6}">
      <dsp:nvSpPr>
        <dsp:cNvPr id="0" name=""/>
        <dsp:cNvSpPr/>
      </dsp:nvSpPr>
      <dsp:spPr>
        <a:xfrm>
          <a:off x="2045835" y="1474683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Teaching and 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learning</a:t>
          </a:r>
          <a:endParaRPr lang="ko-KR" altLang="en-US" sz="1700" kern="1200" dirty="0"/>
        </a:p>
      </dsp:txBody>
      <dsp:txXfrm>
        <a:off x="2045835" y="1474683"/>
        <a:ext cx="1857722" cy="1114633"/>
      </dsp:txXfrm>
    </dsp:sp>
    <dsp:sp modelId="{4725C0E2-91F3-4C87-ADA1-939B89B59E10}">
      <dsp:nvSpPr>
        <dsp:cNvPr id="0" name=""/>
        <dsp:cNvSpPr/>
      </dsp:nvSpPr>
      <dsp:spPr>
        <a:xfrm>
          <a:off x="4089330" y="1474683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Learner 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support</a:t>
          </a:r>
          <a:endParaRPr lang="ko-KR" altLang="en-US" sz="1700" kern="1200" dirty="0"/>
        </a:p>
      </dsp:txBody>
      <dsp:txXfrm>
        <a:off x="4089330" y="1474683"/>
        <a:ext cx="1857722" cy="1114633"/>
      </dsp:txXfrm>
    </dsp:sp>
    <dsp:sp modelId="{1C3F93D0-C0E5-4C18-A5C0-9E43596FE91A}">
      <dsp:nvSpPr>
        <dsp:cNvPr id="0" name=""/>
        <dsp:cNvSpPr/>
      </dsp:nvSpPr>
      <dsp:spPr>
        <a:xfrm>
          <a:off x="6132824" y="1474683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Faculty and 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staff</a:t>
          </a:r>
          <a:endParaRPr lang="ko-KR" altLang="en-US" sz="1700" kern="1200" dirty="0"/>
        </a:p>
      </dsp:txBody>
      <dsp:txXfrm>
        <a:off x="6132824" y="1474683"/>
        <a:ext cx="1857722" cy="1114633"/>
      </dsp:txXfrm>
    </dsp:sp>
    <dsp:sp modelId="{446110CE-C638-40A5-882D-E09B0AC5E7F7}">
      <dsp:nvSpPr>
        <dsp:cNvPr id="0" name=""/>
        <dsp:cNvSpPr/>
      </dsp:nvSpPr>
      <dsp:spPr>
        <a:xfrm>
          <a:off x="2341" y="2775088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Evaluation and assessment</a:t>
          </a:r>
          <a:endParaRPr lang="ko-KR" altLang="en-US" sz="1700" kern="1200" dirty="0"/>
        </a:p>
      </dsp:txBody>
      <dsp:txXfrm>
        <a:off x="2341" y="2775088"/>
        <a:ext cx="1857722" cy="1114633"/>
      </dsp:txXfrm>
    </dsp:sp>
    <dsp:sp modelId="{30506492-066C-487E-9A32-6BD76429BF6F}">
      <dsp:nvSpPr>
        <dsp:cNvPr id="0" name=""/>
        <dsp:cNvSpPr/>
      </dsp:nvSpPr>
      <dsp:spPr>
        <a:xfrm>
          <a:off x="2045835" y="2775088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Learning </a:t>
          </a:r>
        </a:p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outputs, outcomes &amp; impacts</a:t>
          </a:r>
          <a:endParaRPr lang="ko-KR" altLang="en-US" sz="1700" kern="1200" dirty="0"/>
        </a:p>
      </dsp:txBody>
      <dsp:txXfrm>
        <a:off x="2045835" y="2775088"/>
        <a:ext cx="1857722" cy="1114633"/>
      </dsp:txXfrm>
    </dsp:sp>
    <dsp:sp modelId="{E3EF0ED8-8CAD-42F9-9691-2B31BF0F38C7}">
      <dsp:nvSpPr>
        <dsp:cNvPr id="0" name=""/>
        <dsp:cNvSpPr/>
      </dsp:nvSpPr>
      <dsp:spPr>
        <a:xfrm>
          <a:off x="4089330" y="2775088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Finance</a:t>
          </a:r>
          <a:endParaRPr lang="ko-KR" altLang="en-US" sz="1700" kern="1200" dirty="0"/>
        </a:p>
      </dsp:txBody>
      <dsp:txXfrm>
        <a:off x="4089330" y="2775088"/>
        <a:ext cx="1857722" cy="1114633"/>
      </dsp:txXfrm>
    </dsp:sp>
    <dsp:sp modelId="{6454602A-1898-4B23-A23A-C7517A6C2E63}">
      <dsp:nvSpPr>
        <dsp:cNvPr id="0" name=""/>
        <dsp:cNvSpPr/>
      </dsp:nvSpPr>
      <dsp:spPr>
        <a:xfrm>
          <a:off x="6132824" y="2775088"/>
          <a:ext cx="1857722" cy="111463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Collaboration &amp; partnership</a:t>
          </a:r>
          <a:endParaRPr lang="ko-KR" altLang="en-US" sz="1700" kern="1200" dirty="0"/>
        </a:p>
      </dsp:txBody>
      <dsp:txXfrm>
        <a:off x="6132824" y="2775088"/>
        <a:ext cx="1857722" cy="111463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5069B-4870-4154-A371-FAAEFBFF1F37}">
      <dsp:nvSpPr>
        <dsp:cNvPr id="0" name=""/>
        <dsp:cNvSpPr/>
      </dsp:nvSpPr>
      <dsp:spPr>
        <a:xfrm>
          <a:off x="601227" y="0"/>
          <a:ext cx="650240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5C4B87-EAAE-4D3D-9E45-77F440068468}">
      <dsp:nvSpPr>
        <dsp:cNvPr id="0" name=""/>
        <dsp:cNvSpPr/>
      </dsp:nvSpPr>
      <dsp:spPr>
        <a:xfrm>
          <a:off x="1427032" y="2804972"/>
          <a:ext cx="169062" cy="169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DF0657-39ED-4FA5-AA2C-470B4D5EF75C}">
      <dsp:nvSpPr>
        <dsp:cNvPr id="0" name=""/>
        <dsp:cNvSpPr/>
      </dsp:nvSpPr>
      <dsp:spPr>
        <a:xfrm>
          <a:off x="1567606" y="2736302"/>
          <a:ext cx="2230561" cy="11744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3" tIns="0" rIns="0" bIns="0" numCol="1" spcCol="1270" anchor="t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i="0" kern="1200" dirty="0" smtClean="0">
              <a:effectLst/>
              <a:latin typeface="+mn-lt"/>
              <a:ea typeface="+mn-ea"/>
              <a:cs typeface="+mn-cs"/>
            </a:rPr>
            <a:t>Self-assessment, self-study or self-evaluation</a:t>
          </a:r>
          <a:endParaRPr lang="ko-KR" altLang="en-US" sz="1800" i="0" kern="1200" dirty="0"/>
        </a:p>
      </dsp:txBody>
      <dsp:txXfrm>
        <a:off x="1567606" y="2736302"/>
        <a:ext cx="2230561" cy="1174496"/>
      </dsp:txXfrm>
    </dsp:sp>
    <dsp:sp modelId="{A203EC80-CBE4-4510-949D-AD667B938931}">
      <dsp:nvSpPr>
        <dsp:cNvPr id="0" name=""/>
        <dsp:cNvSpPr/>
      </dsp:nvSpPr>
      <dsp:spPr>
        <a:xfrm>
          <a:off x="2919333" y="1700377"/>
          <a:ext cx="305612" cy="3056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08E617-3AC2-4BF0-B4C5-A22E2A62AE6F}">
      <dsp:nvSpPr>
        <dsp:cNvPr id="0" name=""/>
        <dsp:cNvSpPr/>
      </dsp:nvSpPr>
      <dsp:spPr>
        <a:xfrm>
          <a:off x="3168341" y="1656178"/>
          <a:ext cx="1656192" cy="221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8" tIns="0" rIns="0" bIns="0" numCol="1" spcCol="1270" anchor="t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800" i="0" kern="1200" dirty="0" smtClean="0">
              <a:effectLst/>
              <a:latin typeface="+mn-lt"/>
              <a:ea typeface="+mn-ea"/>
              <a:cs typeface="+mn-cs"/>
            </a:rPr>
            <a:t>External review or peer review</a:t>
          </a:r>
          <a:endParaRPr lang="ko-KR" altLang="en-US" sz="1800" i="0" kern="1200" dirty="0"/>
        </a:p>
      </dsp:txBody>
      <dsp:txXfrm>
        <a:off x="3168341" y="1656178"/>
        <a:ext cx="1656192" cy="2210816"/>
      </dsp:txXfrm>
    </dsp:sp>
    <dsp:sp modelId="{5463FA7A-AC21-492A-8EDD-48BD3F948E00}">
      <dsp:nvSpPr>
        <dsp:cNvPr id="0" name=""/>
        <dsp:cNvSpPr/>
      </dsp:nvSpPr>
      <dsp:spPr>
        <a:xfrm>
          <a:off x="4713996" y="1028191"/>
          <a:ext cx="422656" cy="4226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C20B2BD-C46B-4068-A256-4159DB146BD2}">
      <dsp:nvSpPr>
        <dsp:cNvPr id="0" name=""/>
        <dsp:cNvSpPr/>
      </dsp:nvSpPr>
      <dsp:spPr>
        <a:xfrm>
          <a:off x="4968551" y="1008124"/>
          <a:ext cx="2387837" cy="16292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57" tIns="0" rIns="0" bIns="0" numCol="1" spcCol="1270" anchor="t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QA or </a:t>
          </a:r>
        </a:p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Accreditation </a:t>
          </a:r>
        </a:p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i="0" kern="1200" dirty="0" smtClean="0"/>
            <a:t>Decision</a:t>
          </a:r>
          <a:endParaRPr lang="ko-KR" altLang="en-US" sz="1800" i="0" kern="1200" dirty="0"/>
        </a:p>
      </dsp:txBody>
      <dsp:txXfrm>
        <a:off x="4968551" y="1008124"/>
        <a:ext cx="2387837" cy="16292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0FD51B-3C27-4C1A-83C3-B1E0C08E10A5}">
      <dsp:nvSpPr>
        <dsp:cNvPr id="0" name=""/>
        <dsp:cNvSpPr/>
      </dsp:nvSpPr>
      <dsp:spPr>
        <a:xfrm>
          <a:off x="-6002889" y="-918545"/>
          <a:ext cx="7146075" cy="7146075"/>
        </a:xfrm>
        <a:prstGeom prst="blockArc">
          <a:avLst>
            <a:gd name="adj1" fmla="val 18900000"/>
            <a:gd name="adj2" fmla="val 2700000"/>
            <a:gd name="adj3" fmla="val 30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79C3E-A5E5-4F78-9183-D6665F20F651}">
      <dsp:nvSpPr>
        <dsp:cNvPr id="0" name=""/>
        <dsp:cNvSpPr/>
      </dsp:nvSpPr>
      <dsp:spPr>
        <a:xfrm>
          <a:off x="499582" y="331705"/>
          <a:ext cx="5521567" cy="6638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6919" tIns="35560" rIns="35560" bIns="3556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Positioning QA in the pursuit of self-improvement and public accountability of e-learning institutions</a:t>
          </a:r>
          <a:endParaRPr lang="ko-KR" altLang="en-US" sz="1400" kern="1200" dirty="0"/>
        </a:p>
      </dsp:txBody>
      <dsp:txXfrm>
        <a:off x="499582" y="331705"/>
        <a:ext cx="5521567" cy="663835"/>
      </dsp:txXfrm>
    </dsp:sp>
    <dsp:sp modelId="{1B3A11D4-38C7-4996-B169-27010D219A0B}">
      <dsp:nvSpPr>
        <dsp:cNvPr id="0" name=""/>
        <dsp:cNvSpPr/>
      </dsp:nvSpPr>
      <dsp:spPr>
        <a:xfrm>
          <a:off x="84685" y="248725"/>
          <a:ext cx="829794" cy="829794"/>
        </a:xfrm>
        <a:prstGeom prst="ellipse">
          <a:avLst/>
        </a:prstGeom>
        <a:gradFill rotWithShape="1">
          <a:gsLst>
            <a:gs pos="0">
              <a:schemeClr val="dk1">
                <a:shade val="51000"/>
                <a:satMod val="130000"/>
              </a:schemeClr>
            </a:gs>
            <a:gs pos="80000">
              <a:schemeClr val="dk1">
                <a:shade val="93000"/>
                <a:satMod val="130000"/>
              </a:schemeClr>
            </a:gs>
            <a:gs pos="100000">
              <a:schemeClr val="dk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</dsp:sp>
    <dsp:sp modelId="{5069EFF3-FFE5-4C68-9386-910B0C8F41C3}">
      <dsp:nvSpPr>
        <dsp:cNvPr id="0" name=""/>
        <dsp:cNvSpPr/>
      </dsp:nvSpPr>
      <dsp:spPr>
        <a:xfrm>
          <a:off x="975267" y="1327140"/>
          <a:ext cx="5045882" cy="6638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6919" tIns="35560" rIns="35560" bIns="3556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Considering distinctive features of e-learning in QA frameworks or during evaluation processes</a:t>
          </a:r>
          <a:endParaRPr lang="ko-KR" altLang="en-US" sz="1400" kern="1200" dirty="0"/>
        </a:p>
      </dsp:txBody>
      <dsp:txXfrm>
        <a:off x="975267" y="1327140"/>
        <a:ext cx="5045882" cy="663835"/>
      </dsp:txXfrm>
    </dsp:sp>
    <dsp:sp modelId="{5209CB9E-648B-4D05-8612-5BE3B3318043}">
      <dsp:nvSpPr>
        <dsp:cNvPr id="0" name=""/>
        <dsp:cNvSpPr/>
      </dsp:nvSpPr>
      <dsp:spPr>
        <a:xfrm>
          <a:off x="560370" y="1244160"/>
          <a:ext cx="829794" cy="829794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65647CB4-8FB7-44AA-B945-116A2BC187D9}">
      <dsp:nvSpPr>
        <dsp:cNvPr id="0" name=""/>
        <dsp:cNvSpPr/>
      </dsp:nvSpPr>
      <dsp:spPr>
        <a:xfrm>
          <a:off x="1121264" y="2322574"/>
          <a:ext cx="4899885" cy="6638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6919" tIns="35560" rIns="35560" bIns="3556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linking QA results to direct or indirect funding, levels of autonomy, or other supports</a:t>
          </a:r>
          <a:endParaRPr lang="ko-KR" altLang="en-US" sz="1400" kern="1200" dirty="0"/>
        </a:p>
      </dsp:txBody>
      <dsp:txXfrm>
        <a:off x="1121264" y="2322574"/>
        <a:ext cx="4899885" cy="663835"/>
      </dsp:txXfrm>
    </dsp:sp>
    <dsp:sp modelId="{A0AFCE86-30EF-413D-BC6E-253AEB3F1D6C}">
      <dsp:nvSpPr>
        <dsp:cNvPr id="0" name=""/>
        <dsp:cNvSpPr/>
      </dsp:nvSpPr>
      <dsp:spPr>
        <a:xfrm>
          <a:off x="706367" y="2239595"/>
          <a:ext cx="829794" cy="829794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49BC9C2C-3785-4440-AB7B-33F5BECB4A02}">
      <dsp:nvSpPr>
        <dsp:cNvPr id="0" name=""/>
        <dsp:cNvSpPr/>
      </dsp:nvSpPr>
      <dsp:spPr>
        <a:xfrm>
          <a:off x="975267" y="3318009"/>
          <a:ext cx="5045882" cy="6638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6919" tIns="35560" rIns="35560" bIns="3556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dirty="0" smtClean="0"/>
            <a:t>adopting both internal and external assessments</a:t>
          </a:r>
          <a:endParaRPr lang="ko-KR" altLang="en-US" sz="1400" kern="1200" dirty="0"/>
        </a:p>
      </dsp:txBody>
      <dsp:txXfrm>
        <a:off x="975267" y="3318009"/>
        <a:ext cx="5045882" cy="663835"/>
      </dsp:txXfrm>
    </dsp:sp>
    <dsp:sp modelId="{DEFDF806-DCA4-46BF-9B1D-0A74901DE870}">
      <dsp:nvSpPr>
        <dsp:cNvPr id="0" name=""/>
        <dsp:cNvSpPr/>
      </dsp:nvSpPr>
      <dsp:spPr>
        <a:xfrm>
          <a:off x="560370" y="3235030"/>
          <a:ext cx="829794" cy="829794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28EB5A6D-553B-4D3F-9488-0AC2EA8B56DD}">
      <dsp:nvSpPr>
        <dsp:cNvPr id="0" name=""/>
        <dsp:cNvSpPr/>
      </dsp:nvSpPr>
      <dsp:spPr>
        <a:xfrm>
          <a:off x="499582" y="4313444"/>
          <a:ext cx="5521567" cy="66383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26919" tIns="35560" rIns="35560" bIns="3556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400" kern="1200" smtClean="0"/>
            <a:t>making QA results public.</a:t>
          </a:r>
          <a:endParaRPr lang="ko-KR" altLang="en-US" sz="1400" kern="1200" dirty="0"/>
        </a:p>
      </dsp:txBody>
      <dsp:txXfrm>
        <a:off x="499582" y="4313444"/>
        <a:ext cx="5521567" cy="663835"/>
      </dsp:txXfrm>
    </dsp:sp>
    <dsp:sp modelId="{69C6D5E5-92DD-42D4-95AD-F4DBC57ED75C}">
      <dsp:nvSpPr>
        <dsp:cNvPr id="0" name=""/>
        <dsp:cNvSpPr/>
      </dsp:nvSpPr>
      <dsp:spPr>
        <a:xfrm>
          <a:off x="84685" y="4230464"/>
          <a:ext cx="829794" cy="829794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34" charset="-127"/>
              </a:defRPr>
            </a:lvl1pPr>
          </a:lstStyle>
          <a:p>
            <a:fld id="{CA709098-27D0-44B1-AB8B-0A2B086013C2}" type="datetimeFigureOut">
              <a:rPr lang="ko-KR" altLang="en-US"/>
              <a:pPr/>
              <a:t>2013-03-24</a:t>
            </a:fld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34" charset="-127"/>
              </a:defRPr>
            </a:lvl1pPr>
          </a:lstStyle>
          <a:p>
            <a:fld id="{04BFE33D-0DF4-4F19-8150-40B0D7D9C94F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7116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34" charset="-127"/>
              </a:defRPr>
            </a:lvl1pPr>
          </a:lstStyle>
          <a:p>
            <a:fld id="{46E19FC2-670A-4864-97AD-931BDA8C0C81}" type="datetimeFigureOut">
              <a:rPr lang="ko-KR" altLang="en-US"/>
              <a:pPr/>
              <a:t>2013-03-24</a:t>
            </a:fld>
            <a:endParaRPr lang="en-US" altLang="ko-KR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굴림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pitchFamily="34" charset="-127"/>
              </a:defRPr>
            </a:lvl1pPr>
          </a:lstStyle>
          <a:p>
            <a:fld id="{0C57510D-921E-4282-B767-6C264577CC24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39718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  <p:sp>
        <p:nvSpPr>
          <p:cNvPr id="13312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3E5A99-1AA4-4135-850A-EB2E97EF22C4}" type="slidenum">
              <a:rPr lang="ko-KR" altLang="en-US"/>
              <a:pPr/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ko-KR" smtClean="0">
              <a:ea typeface="굴림" pitchFamily="34" charset="-127"/>
            </a:endParaRPr>
          </a:p>
        </p:txBody>
      </p:sp>
      <p:sp>
        <p:nvSpPr>
          <p:cNvPr id="15155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A33A86-16E4-4BBE-B568-493A8DB607E2}" type="slidenum">
              <a:rPr lang="ko-KR" altLang="en-US"/>
              <a:pPr/>
              <a:t>11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  <p:sp>
        <p:nvSpPr>
          <p:cNvPr id="15360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7193DB-8D7A-4BDA-92D5-932356D69BB3}" type="slidenum">
              <a:rPr lang="ko-KR" altLang="en-US"/>
              <a:pPr/>
              <a:t>12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ko-KR" altLang="ko-KR" sz="1100" smtClean="0">
              <a:ea typeface="굴림" pitchFamily="34" charset="-127"/>
            </a:endParaRPr>
          </a:p>
        </p:txBody>
      </p:sp>
      <p:sp>
        <p:nvSpPr>
          <p:cNvPr id="15565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B28370-4EB4-4F77-B448-B57A4B5AE66A}" type="slidenum">
              <a:rPr lang="ko-KR" altLang="en-US"/>
              <a:pPr/>
              <a:t>13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altLang="ko-KR" sz="1100" smtClean="0">
              <a:ea typeface="굴림" pitchFamily="34" charset="-127"/>
            </a:endParaRPr>
          </a:p>
        </p:txBody>
      </p:sp>
      <p:sp>
        <p:nvSpPr>
          <p:cNvPr id="15769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84840E-C646-49BC-84C9-C78DEDE3F34B}" type="slidenum">
              <a:rPr lang="ko-KR" altLang="en-US"/>
              <a:pPr/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altLang="ko-KR" sz="1100" smtClean="0">
              <a:ea typeface="굴림" pitchFamily="34" charset="-127"/>
            </a:endParaRPr>
          </a:p>
        </p:txBody>
      </p:sp>
      <p:sp>
        <p:nvSpPr>
          <p:cNvPr id="15974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B344C9-54D1-42BB-AC38-5406A793CA35}" type="slidenum">
              <a:rPr lang="ko-KR" altLang="en-US"/>
              <a:pPr/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altLang="ko-KR" sz="1100" smtClean="0">
              <a:ea typeface="굴림" pitchFamily="34" charset="-127"/>
            </a:endParaRPr>
          </a:p>
        </p:txBody>
      </p:sp>
      <p:sp>
        <p:nvSpPr>
          <p:cNvPr id="16179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1BA810-7B67-4591-B620-A7005745A027}" type="slidenum">
              <a:rPr lang="ko-KR" altLang="en-US"/>
              <a:pPr/>
              <a:t>16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ko-KR" altLang="ko-KR" sz="1100" smtClean="0">
              <a:ea typeface="굴림" pitchFamily="34" charset="-127"/>
            </a:endParaRPr>
          </a:p>
        </p:txBody>
      </p:sp>
      <p:sp>
        <p:nvSpPr>
          <p:cNvPr id="16384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F22FCD-F583-42C5-9A60-ED602E654B04}" type="slidenum">
              <a:rPr lang="ko-KR" altLang="en-US"/>
              <a:pPr/>
              <a:t>17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ko-KR" altLang="ko-KR" sz="1100" smtClean="0">
              <a:ea typeface="굴림" pitchFamily="34" charset="-127"/>
            </a:endParaRPr>
          </a:p>
        </p:txBody>
      </p:sp>
      <p:sp>
        <p:nvSpPr>
          <p:cNvPr id="16589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E734EE-06F7-47AF-BEED-D30588D6153C}" type="slidenum">
              <a:rPr lang="ko-KR" altLang="en-US"/>
              <a:pPr/>
              <a:t>18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ko-KR" altLang="ko-KR" sz="1100" smtClean="0">
              <a:ea typeface="굴림" pitchFamily="34" charset="-127"/>
            </a:endParaRPr>
          </a:p>
        </p:txBody>
      </p:sp>
      <p:sp>
        <p:nvSpPr>
          <p:cNvPr id="16793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E53DD5-93B8-4258-8511-30D526B55B11}" type="slidenum">
              <a:rPr lang="ko-KR" altLang="en-US"/>
              <a:pPr/>
              <a:t>19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  <p:sp>
        <p:nvSpPr>
          <p:cNvPr id="16998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D93663A-7EED-48D2-86A4-63CE3B6B3BF4}" type="slidenum">
              <a:rPr lang="ko-KR" altLang="en-US"/>
              <a:pPr/>
              <a:t>20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  <p:sp>
        <p:nvSpPr>
          <p:cNvPr id="13517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EDC86F-C613-4B2B-993C-942C23B4DDB0}" type="slidenum">
              <a:rPr lang="ko-KR" altLang="en-US"/>
              <a:pPr/>
              <a:t>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altLang="ko-KR" sz="1100" smtClean="0">
              <a:ea typeface="굴림" pitchFamily="34" charset="-127"/>
            </a:endParaRPr>
          </a:p>
        </p:txBody>
      </p:sp>
      <p:sp>
        <p:nvSpPr>
          <p:cNvPr id="17203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FAF171-8DD1-43A2-B75F-B975D3A7986A}" type="slidenum">
              <a:rPr lang="ko-KR" altLang="en-US"/>
              <a:pPr/>
              <a:t>21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  <p:sp>
        <p:nvSpPr>
          <p:cNvPr id="17408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1B5B80-4D83-4941-9AE3-15B6FC109ED1}" type="slidenum">
              <a:rPr lang="ko-KR" altLang="en-US"/>
              <a:pPr/>
              <a:t>22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  <p:sp>
        <p:nvSpPr>
          <p:cNvPr id="17613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E710BC-7EC4-44DF-BAEB-54CEE03D572D}" type="slidenum">
              <a:rPr lang="ko-KR" altLang="en-US"/>
              <a:pPr/>
              <a:t>23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  <p:sp>
        <p:nvSpPr>
          <p:cNvPr id="17817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0AF509-3D2E-4DB8-A9BC-D30A0676BAA0}" type="slidenum">
              <a:rPr lang="ko-KR" altLang="en-US"/>
              <a:pPr/>
              <a:t>24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ko-KR" smtClean="0">
              <a:ea typeface="굴림" pitchFamily="34" charset="-127"/>
            </a:endParaRPr>
          </a:p>
        </p:txBody>
      </p:sp>
      <p:sp>
        <p:nvSpPr>
          <p:cNvPr id="18022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A561E9-3127-4F6F-B85E-421B039BFB60}" type="slidenum">
              <a:rPr lang="ko-KR" altLang="en-US"/>
              <a:pPr/>
              <a:t>25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ko-KR" smtClean="0">
              <a:ea typeface="굴림" pitchFamily="34" charset="-127"/>
            </a:endParaRPr>
          </a:p>
        </p:txBody>
      </p:sp>
      <p:sp>
        <p:nvSpPr>
          <p:cNvPr id="18227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8E3A251-6F1B-4437-AC70-22D7169C565C}" type="slidenum">
              <a:rPr lang="ko-KR" altLang="en-US"/>
              <a:pPr/>
              <a:t>26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ko-KR" smtClean="0">
              <a:ea typeface="굴림" pitchFamily="34" charset="-127"/>
            </a:endParaRPr>
          </a:p>
        </p:txBody>
      </p:sp>
      <p:sp>
        <p:nvSpPr>
          <p:cNvPr id="13721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D88EEE-B07B-4C13-A97F-1AB8E12FABA3}" type="slidenum">
              <a:rPr lang="ko-KR" altLang="en-US"/>
              <a:pPr/>
              <a:t>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  <p:sp>
        <p:nvSpPr>
          <p:cNvPr id="13926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DD6307-194B-4D04-832A-5910DABA6B71}" type="slidenum">
              <a:rPr lang="ko-KR" altLang="en-US"/>
              <a:pPr/>
              <a:t>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  <p:sp>
        <p:nvSpPr>
          <p:cNvPr id="14131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300A9A-0950-4D95-9C78-C41A346DF1A7}" type="slidenum">
              <a:rPr lang="ko-KR" altLang="en-US"/>
              <a:pPr/>
              <a:t>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en-US" smtClean="0">
              <a:ea typeface="굴림" pitchFamily="34" charset="-127"/>
            </a:endParaRPr>
          </a:p>
        </p:txBody>
      </p:sp>
      <p:sp>
        <p:nvSpPr>
          <p:cNvPr id="143363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638AED-631D-492A-9D75-877353654A5C}" type="slidenum">
              <a:rPr lang="ko-KR" altLang="en-US"/>
              <a:pPr/>
              <a:t>7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ko-KR" smtClean="0">
              <a:ea typeface="굴림" pitchFamily="34" charset="-127"/>
            </a:endParaRPr>
          </a:p>
        </p:txBody>
      </p:sp>
      <p:sp>
        <p:nvSpPr>
          <p:cNvPr id="145411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EAD687-33D6-4F2B-B531-ED21A5B362B7}" type="slidenum">
              <a:rPr lang="ko-KR" altLang="en-US"/>
              <a:pPr/>
              <a:t>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ko-KR" altLang="ko-KR" smtClean="0">
              <a:ea typeface="굴림" pitchFamily="34" charset="-127"/>
            </a:endParaRPr>
          </a:p>
        </p:txBody>
      </p:sp>
      <p:sp>
        <p:nvSpPr>
          <p:cNvPr id="147459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2A5F7B-53F8-49C2-A460-51B66B2D2BCF}" type="slidenum">
              <a:rPr lang="ko-KR" altLang="en-US"/>
              <a:pPr/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ko-KR" smtClean="0">
              <a:ea typeface="굴림" pitchFamily="34" charset="-127"/>
            </a:endParaRPr>
          </a:p>
        </p:txBody>
      </p:sp>
      <p:sp>
        <p:nvSpPr>
          <p:cNvPr id="149507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02B4F1-AA43-4EC5-A4AC-83726ECDF473}" type="slidenum">
              <a:rPr lang="ko-KR" altLang="en-US"/>
              <a:pPr/>
              <a:t>10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edukid.org/xe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0" y="1009650"/>
            <a:ext cx="9144000" cy="2090738"/>
            <a:chOff x="0" y="390"/>
            <a:chExt cx="5760" cy="2202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48" name="Image" r:id="rId3" imgW="4241270" imgH="5396825" progId="">
                    <p:embed/>
                  </p:oleObj>
                </mc:Choice>
                <mc:Fallback>
                  <p:oleObj name="Image" r:id="rId3" imgW="4241270" imgH="5396825" progId="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90"/>
                          <a:ext cx="196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49" name="Image" r:id="rId5" imgW="3263492" imgH="4863492" progId="">
                    <p:embed/>
                  </p:oleObj>
                </mc:Choice>
                <mc:Fallback>
                  <p:oleObj name="Image" r:id="rId5" imgW="3263492" imgH="4863492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90"/>
                          <a:ext cx="187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0950" name="Image" r:id="rId7" imgW="3492063" imgH="4926984" progId="">
                    <p:embed/>
                  </p:oleObj>
                </mc:Choice>
                <mc:Fallback>
                  <p:oleObj name="Image" r:id="rId7" imgW="3492063" imgH="4926984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390"/>
                          <a:ext cx="1930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Rectangle 17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457200" y="3286124"/>
            <a:ext cx="8229600" cy="762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휴먼둥근헤드라인" pitchFamily="18" charset="-127"/>
                <a:ea typeface="휴먼둥근헤드라인" pitchFamily="18" charset="-127"/>
              </a:defRPr>
            </a:lvl1pPr>
          </a:lstStyle>
          <a:p>
            <a:r>
              <a:rPr lang="en-US" altLang="ko-KR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524000" y="4119562"/>
            <a:ext cx="5943600" cy="609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altLang="ko-KR"/>
              <a:t>Click to edit Master subtitle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1613"/>
            <a:ext cx="2895600" cy="1698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CF5621B3-0285-490F-AA08-D90AB0FBE6C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18D49FEE-3003-40CE-AEE6-4713AF42D0B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76F2B6CD-1FE2-42EA-A844-08A3174BB2C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6172200" cy="56356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  <a:p>
            <a:pPr>
              <a:defRPr/>
            </a:pP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9272F8B4-B13F-43DB-81C2-070E14FA75E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818E7-4332-4C78-A00A-F8A8152EC03F}" type="datetimeFigureOut">
              <a:rPr lang="ko-KR" altLang="en-US"/>
              <a:pPr/>
              <a:t>2013-03-24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9DEF8-1E94-4FDF-AEB1-D9029815835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78750" y="6489700"/>
            <a:ext cx="1317625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logo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26988" y="6351588"/>
            <a:ext cx="1762126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CB527A-0559-43E9-BA1D-8067BC3EEFFF}" type="datetimeFigureOut">
              <a:rPr lang="ko-KR" altLang="en-US"/>
              <a:pPr/>
              <a:t>2013-03-24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92A18-A4EE-46D5-8D91-36E183C8038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E7C3D0-B634-49A3-9818-9EC58524A7AD}" type="datetimeFigureOut">
              <a:rPr lang="ko-KR" altLang="en-US"/>
              <a:pPr/>
              <a:t>2013-03-24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78B6E-0FE1-4B79-89F1-596300992DC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7CC48-08F9-4CC2-88A6-AB0A8748C3BF}" type="datetimeFigureOut">
              <a:rPr lang="ko-KR" altLang="en-US"/>
              <a:pPr/>
              <a:t>2013-03-24</a:t>
            </a:fld>
            <a:endParaRPr lang="en-US" altLang="ko-KR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6020C-184B-41B9-9996-CA9F232F476B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29E42-7E4D-4C96-A6B7-621F483D3768}" type="datetimeFigureOut">
              <a:rPr lang="ko-KR" altLang="en-US"/>
              <a:pPr/>
              <a:t>2013-03-24</a:t>
            </a:fld>
            <a:endParaRPr lang="en-US" altLang="ko-KR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026E2-CF67-4275-922A-783B821D7D2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C0738F-58A5-42B1-9D72-6B3A463F321E}" type="datetimeFigureOut">
              <a:rPr lang="ko-KR" altLang="en-US"/>
              <a:pPr/>
              <a:t>2013-03-24</a:t>
            </a:fld>
            <a:endParaRPr lang="en-US" altLang="ko-KR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6C456-BB68-4783-B1DC-49CDDE2E413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6172200" cy="563562"/>
          </a:xfrm>
        </p:spPr>
        <p:txBody>
          <a:bodyPr/>
          <a:lstStyle/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928CF5-EE9D-444B-A1E3-D2F88B4951A0}" type="datetimeFigureOut">
              <a:rPr lang="ko-KR" altLang="en-US"/>
              <a:pPr/>
              <a:t>2013-03-24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B4DF2-8FD0-481C-950D-51EFEE0715B1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37EFC1-11EF-4DA5-BA9E-9EB8AEF6D786}" type="datetimeFigureOut">
              <a:rPr lang="ko-KR" altLang="en-US"/>
              <a:pPr/>
              <a:t>2013-03-24</a:t>
            </a:fld>
            <a:endParaRPr lang="en-US" altLang="ko-KR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A2B2E-2D8F-40E5-A82F-26665FCEAF3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A7612F-21CD-44FB-9B34-75C52699CAD5}" type="datetimeFigureOut">
              <a:rPr lang="ko-KR" altLang="en-US"/>
              <a:pPr/>
              <a:t>2013-03-24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C31A5A-9DD9-4A04-8EBC-3DCC0D1637E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0F422-CD4A-4605-A9EF-737EB6429B30}" type="datetimeFigureOut">
              <a:rPr lang="ko-KR" altLang="en-US"/>
              <a:pPr/>
              <a:t>2013-03-24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8C183-ED0A-44F8-B638-0B7039EDB44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33375" y="6489700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www.themegallery.com</a:t>
            </a:r>
          </a:p>
          <a:p>
            <a:pPr>
              <a:defRPr/>
            </a:pP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867400" y="6477000"/>
            <a:ext cx="2895600" cy="3206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Company Logo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3200400" y="6480175"/>
            <a:ext cx="2133600" cy="320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굴림" pitchFamily="50" charset="-127"/>
                <a:cs typeface="+mn-cs"/>
              </a:defRPr>
            </a:lvl1pPr>
          </a:lstStyle>
          <a:p>
            <a:pPr>
              <a:defRPr/>
            </a:pPr>
            <a:fld id="{1E9B4ED6-BCBD-4C0A-BB5E-F0E3B96E519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tx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itchFamily="34" charset="0"/>
              <a:ea typeface="굴림" pitchFamily="50" charset="-127"/>
              <a:cs typeface="+mn-cs"/>
            </a:endParaRPr>
          </a:p>
        </p:txBody>
      </p:sp>
      <p:grpSp>
        <p:nvGrpSpPr>
          <p:cNvPr id="1406" name="Group 17"/>
          <p:cNvGrpSpPr>
            <a:grpSpLocks/>
          </p:cNvGrpSpPr>
          <p:nvPr/>
        </p:nvGrpSpPr>
        <p:grpSpPr bwMode="auto">
          <a:xfrm>
            <a:off x="6729413" y="-11113"/>
            <a:ext cx="2414587" cy="992188"/>
            <a:chOff x="0" y="390"/>
            <a:chExt cx="5760" cy="2202"/>
          </a:xfrm>
        </p:grpSpPr>
        <p:graphicFrame>
          <p:nvGraphicFramePr>
            <p:cNvPr id="1401" name="Object 377"/>
            <p:cNvGraphicFramePr>
              <a:graphicFrameLocks noChangeAspect="1"/>
            </p:cNvGraphicFramePr>
            <p:nvPr/>
          </p:nvGraphicFramePr>
          <p:xfrm>
            <a:off x="0" y="390"/>
            <a:ext cx="196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4" name="Image" r:id="rId15" imgW="4241270" imgH="5396825" progId="">
                    <p:embed/>
                  </p:oleObj>
                </mc:Choice>
                <mc:Fallback>
                  <p:oleObj name="Image" r:id="rId15" imgW="4241270" imgH="5396825" progId="">
                    <p:embed/>
                    <p:pic>
                      <p:nvPicPr>
                        <p:cNvPr id="0" name="Picture 3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390"/>
                          <a:ext cx="196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58F8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2B166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C0C0C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2" name="Object 378"/>
            <p:cNvGraphicFramePr>
              <a:graphicFrameLocks noChangeAspect="1"/>
            </p:cNvGraphicFramePr>
            <p:nvPr/>
          </p:nvGraphicFramePr>
          <p:xfrm>
            <a:off x="3888" y="390"/>
            <a:ext cx="1872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5" name="Image" r:id="rId17" imgW="3263492" imgH="4863492" progId="">
                    <p:embed/>
                  </p:oleObj>
                </mc:Choice>
                <mc:Fallback>
                  <p:oleObj name="Image" r:id="rId17" imgW="3263492" imgH="4863492" progId="">
                    <p:embed/>
                    <p:pic>
                      <p:nvPicPr>
                        <p:cNvPr id="0" name="Picture 3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" y="390"/>
                          <a:ext cx="1872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58F8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2B166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C0C0C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03" name="Object 379"/>
            <p:cNvGraphicFramePr>
              <a:graphicFrameLocks noChangeAspect="1"/>
            </p:cNvGraphicFramePr>
            <p:nvPr/>
          </p:nvGraphicFramePr>
          <p:xfrm>
            <a:off x="1958" y="390"/>
            <a:ext cx="1930" cy="2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06" name="Image" r:id="rId19" imgW="3492063" imgH="4926984" progId="">
                    <p:embed/>
                  </p:oleObj>
                </mc:Choice>
                <mc:Fallback>
                  <p:oleObj name="Image" r:id="rId19" imgW="3492063" imgH="4926984" progId="">
                    <p:embed/>
                    <p:pic>
                      <p:nvPicPr>
                        <p:cNvPr id="0" name="Picture 3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8" y="390"/>
                          <a:ext cx="1930" cy="2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458F8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2B166E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C0C0C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140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</a:t>
            </a:r>
            <a:br>
              <a:rPr lang="en-US" altLang="ko-KR" smtClean="0"/>
            </a:br>
            <a:r>
              <a:rPr lang="en-US" altLang="ko-KR" smtClean="0"/>
              <a:t>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7" r:id="rId2"/>
    <p:sldLayoutId id="2147483696" r:id="rId3"/>
    <p:sldLayoutId id="2147483695" r:id="rId4"/>
    <p:sldLayoutId id="2147483694" r:id="rId5"/>
    <p:sldLayoutId id="2147483693" r:id="rId6"/>
    <p:sldLayoutId id="2147483692" r:id="rId7"/>
    <p:sldLayoutId id="2147483691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16739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굴림" pitchFamily="34" charset="-127"/>
              </a:defRPr>
            </a:lvl1pPr>
          </a:lstStyle>
          <a:p>
            <a:fld id="{8DEB91BF-B423-4243-B512-E1DED7A57CBE}" type="datetimeFigureOut">
              <a:rPr lang="ko-KR" altLang="en-US"/>
              <a:pPr/>
              <a:t>2013-03-24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ea typeface="굴림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굴림" pitchFamily="34" charset="-127"/>
              </a:defRPr>
            </a:lvl1pPr>
          </a:lstStyle>
          <a:p>
            <a:fld id="{4B98BBA8-59BB-44E5-A8B1-EEF37E5870E8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13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charset="0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661025"/>
            <a:ext cx="10001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3141663"/>
            <a:ext cx="8229600" cy="1355725"/>
          </a:xfrm>
        </p:spPr>
        <p:txBody>
          <a:bodyPr/>
          <a:lstStyle/>
          <a:p>
            <a:pPr algn="ctr" eaLnBrk="1" hangingPunct="1"/>
            <a:r>
              <a:rPr lang="en-US" altLang="ko-KR" dirty="0" smtClean="0">
                <a:latin typeface="Verdana" pitchFamily="34" charset="0"/>
                <a:ea typeface="굴림" pitchFamily="34" charset="-127"/>
              </a:rPr>
              <a:t>Assuring and promoting quality in e-learning policy and practice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24075" y="5662613"/>
            <a:ext cx="5943600" cy="1195387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2400" dirty="0" smtClean="0">
                <a:latin typeface="HY궁서" pitchFamily="18" charset="-127"/>
                <a:ea typeface="HY궁서" pitchFamily="18" charset="-127"/>
              </a:rPr>
              <a:t>정 인 성</a:t>
            </a:r>
            <a:r>
              <a:rPr lang="en-US" altLang="ko-KR" sz="2400" dirty="0" smtClean="0">
                <a:latin typeface="HY궁서" pitchFamily="18" charset="-127"/>
                <a:ea typeface="HY궁서" pitchFamily="18" charset="-127"/>
              </a:rPr>
              <a:t>(Insung Jung, </a:t>
            </a:r>
            <a:r>
              <a:rPr lang="en-US" altLang="ko-KR" sz="2400" dirty="0" err="1" smtClean="0">
                <a:latin typeface="HY궁서" pitchFamily="18" charset="-127"/>
                <a:ea typeface="HY궁서" pitchFamily="18" charset="-127"/>
              </a:rPr>
              <a:t>Ph.D</a:t>
            </a:r>
            <a:r>
              <a:rPr lang="en-US" altLang="ko-KR" sz="2400" dirty="0" smtClean="0">
                <a:latin typeface="HY궁서" pitchFamily="18" charset="-127"/>
                <a:ea typeface="HY궁서" pitchFamily="18" charset="-127"/>
              </a:rPr>
              <a:t>)</a:t>
            </a:r>
          </a:p>
          <a:p>
            <a:pPr eaLnBrk="1" hangingPunct="1">
              <a:defRPr/>
            </a:pPr>
            <a:r>
              <a:rPr lang="en-US" altLang="ko-KR" sz="1800" dirty="0" smtClean="0">
                <a:latin typeface="+mn-ea"/>
              </a:rPr>
              <a:t>Professor, International Christian University</a:t>
            </a:r>
          </a:p>
        </p:txBody>
      </p:sp>
      <p:sp>
        <p:nvSpPr>
          <p:cNvPr id="131078" name="직사각형 9"/>
          <p:cNvSpPr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>
                <a:solidFill>
                  <a:schemeClr val="bg1"/>
                </a:solidFill>
                <a:latin typeface="휴먼모음T"/>
                <a:ea typeface="휴먼모음T"/>
                <a:cs typeface="휴먼모음T"/>
              </a:rPr>
              <a:t>The 3</a:t>
            </a:r>
            <a:r>
              <a:rPr lang="en-US" altLang="ko-KR" baseline="30000">
                <a:solidFill>
                  <a:schemeClr val="bg1"/>
                </a:solidFill>
                <a:latin typeface="휴먼모음T"/>
                <a:ea typeface="휴먼모음T"/>
                <a:cs typeface="휴먼모음T"/>
              </a:rPr>
              <a:t>rd</a:t>
            </a:r>
            <a:r>
              <a:rPr lang="en-US" altLang="ko-KR">
                <a:solidFill>
                  <a:schemeClr val="bg1"/>
                </a:solidFill>
                <a:latin typeface="휴먼모음T"/>
                <a:ea typeface="휴먼모음T"/>
                <a:cs typeface="휴먼모음T"/>
              </a:rPr>
              <a:t> </a:t>
            </a:r>
            <a:r>
              <a:rPr lang="en-US" altLang="ko-KR">
                <a:solidFill>
                  <a:schemeClr val="bg1"/>
                </a:solidFill>
                <a:ea typeface="굴림" pitchFamily="34" charset="-127"/>
              </a:rPr>
              <a:t>International Conference on E-Learning and Distance Learning</a:t>
            </a:r>
          </a:p>
          <a:p>
            <a:pPr algn="ctr"/>
            <a:r>
              <a:rPr lang="en-US" altLang="ko-KR">
                <a:solidFill>
                  <a:schemeClr val="bg1"/>
                </a:solidFill>
                <a:ea typeface="굴림" pitchFamily="34" charset="-127"/>
              </a:rPr>
              <a:t>National centre for e-Learning and Distance Learning, </a:t>
            </a:r>
          </a:p>
          <a:p>
            <a:pPr algn="ctr"/>
            <a:r>
              <a:rPr lang="en-US" altLang="ko-KR">
                <a:solidFill>
                  <a:schemeClr val="bg1"/>
                </a:solidFill>
                <a:ea typeface="굴림" pitchFamily="34" charset="-127"/>
              </a:rPr>
              <a:t>Riyadh, Saudi Arabia</a:t>
            </a:r>
          </a:p>
          <a:p>
            <a:pPr algn="ctr"/>
            <a:r>
              <a:rPr lang="en-US" altLang="ko-KR">
                <a:solidFill>
                  <a:schemeClr val="bg1"/>
                </a:solidFill>
                <a:ea typeface="굴림" pitchFamily="34" charset="-127"/>
              </a:rPr>
              <a:t> </a:t>
            </a: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3348038" y="4437063"/>
            <a:ext cx="2540000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ko-KR">
              <a:solidFill>
                <a:srgbClr val="0066FF"/>
              </a:solidFill>
              <a:ea typeface="굴림" pitchFamily="34" charset="-127"/>
            </a:endParaRPr>
          </a:p>
          <a:p>
            <a:r>
              <a:rPr lang="en-US" altLang="ko-KR" sz="2000" b="1">
                <a:solidFill>
                  <a:srgbClr val="0066FF"/>
                </a:solidFill>
                <a:ea typeface="굴림" pitchFamily="34" charset="-127"/>
              </a:rPr>
              <a:t>4 – 7 February 2013</a:t>
            </a:r>
          </a:p>
          <a:p>
            <a:endParaRPr lang="en-US" altLang="ko-KR" sz="2000" b="1">
              <a:solidFill>
                <a:srgbClr val="D7D200"/>
              </a:solidFill>
              <a:latin typeface="HY헤드라인M"/>
              <a:ea typeface="HY헤드라인M"/>
              <a:cs typeface="HY헤드라인M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직사각형 7"/>
          <p:cNvSpPr>
            <a:spLocks noChangeArrowheads="1"/>
          </p:cNvSpPr>
          <p:nvPr/>
        </p:nvSpPr>
        <p:spPr bwMode="auto">
          <a:xfrm>
            <a:off x="539750" y="188913"/>
            <a:ext cx="419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3600" b="1">
                <a:solidFill>
                  <a:schemeClr val="bg1"/>
                </a:solidFill>
                <a:latin typeface="HY헤드라인M"/>
                <a:ea typeface="HY헤드라인M"/>
                <a:cs typeface="HY헤드라인M"/>
              </a:rPr>
              <a:t>Approaches to QA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 bwMode="white">
          <a:xfrm>
            <a:off x="250825" y="1144588"/>
            <a:ext cx="82296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Quality as continuous improvement</a:t>
            </a: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 flipH="1">
            <a:off x="619495" y="1847999"/>
            <a:ext cx="8280921" cy="4752528"/>
          </a:xfrm>
          <a:prstGeom prst="rect">
            <a:avLst/>
          </a:prstGeom>
          <a:gradFill rotWithShape="1">
            <a:gsLst>
              <a:gs pos="0">
                <a:srgbClr val="33C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marL="342900" indent="-342900">
              <a:buFont typeface="Arial" charset="0"/>
              <a:buNone/>
            </a:pPr>
            <a:r>
              <a:rPr lang="en-US" altLang="ko-KR" sz="2400">
                <a:ea typeface="굴림" pitchFamily="34" charset="-127"/>
              </a:rPr>
              <a:t>Fosters continuous improvement through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cyclical system/ </a:t>
            </a:r>
          </a:p>
          <a:p>
            <a:pPr marL="342900" indent="-342900">
              <a:buFont typeface="Arial" charset="0"/>
              <a:buNone/>
            </a:pP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evidence-based practice</a:t>
            </a:r>
          </a:p>
          <a:p>
            <a:pPr marL="342900" indent="-342900"/>
            <a:endParaRPr lang="en-US" altLang="ko-KR" sz="2400">
              <a:solidFill>
                <a:srgbClr val="FF0000"/>
              </a:solidFill>
              <a:ea typeface="굴림" pitchFamily="34" charset="-127"/>
            </a:endParaRPr>
          </a:p>
          <a:p>
            <a:pPr marL="342900" indent="-342900">
              <a:buFont typeface="Arial" charset="0"/>
              <a:buNone/>
            </a:pPr>
            <a:r>
              <a:rPr lang="en-US" altLang="ko-KR" sz="2400" u="sng">
                <a:ea typeface="굴림" pitchFamily="34" charset="-127"/>
              </a:rPr>
              <a:t>Example</a:t>
            </a:r>
            <a:r>
              <a:rPr lang="en-US" altLang="ko-KR" sz="2400">
                <a:ea typeface="굴림" pitchFamily="34" charset="-127"/>
              </a:rPr>
              <a:t>: Institutions that values research, evaluation, </a:t>
            </a:r>
          </a:p>
          <a:p>
            <a:pPr marL="342900" indent="-342900"/>
            <a:r>
              <a:rPr lang="en-US" altLang="ko-KR" sz="2400">
                <a:ea typeface="굴림" pitchFamily="34" charset="-127"/>
              </a:rPr>
              <a:t>	reflective and scholarly practice</a:t>
            </a:r>
          </a:p>
          <a:p>
            <a:pPr marL="342900" indent="-342900">
              <a:buFont typeface="Arial" charset="0"/>
              <a:buNone/>
            </a:pPr>
            <a:r>
              <a:rPr lang="en-US" altLang="ko-KR" sz="2400" u="sng">
                <a:ea typeface="굴림" pitchFamily="34" charset="-127"/>
              </a:rPr>
              <a:t>Benefits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All members collaborate </a:t>
            </a:r>
            <a:r>
              <a:rPr lang="en-US" altLang="ko-KR" sz="2400">
                <a:ea typeface="굴림" pitchFamily="34" charset="-127"/>
              </a:rPr>
              <a:t>during the QA process</a:t>
            </a:r>
          </a:p>
          <a:p>
            <a:pPr marL="342900" indent="-342900">
              <a:buFont typeface="Arial" charset="0"/>
              <a:buNone/>
            </a:pPr>
            <a:r>
              <a:rPr lang="en-US" altLang="ko-KR" sz="2400" u="sng">
                <a:ea typeface="굴림" pitchFamily="34" charset="-127"/>
              </a:rPr>
              <a:t>Weakness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ko-KR" sz="2400">
                <a:ea typeface="굴림" pitchFamily="34" charset="-127"/>
              </a:rPr>
              <a:t>Findings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do not necessarily lead to solutions on</a:t>
            </a:r>
          </a:p>
          <a:p>
            <a:pPr marL="800100" lvl="1" indent="-342900"/>
            <a:r>
              <a:rPr lang="en-US" altLang="ko-KR" sz="2400">
                <a:ea typeface="굴림" pitchFamily="34" charset="-127"/>
              </a:rPr>
              <a:t>	how to improve/ change QA practices.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Require resources</a:t>
            </a:r>
            <a:r>
              <a:rPr lang="en-US" altLang="ko-KR" sz="2400">
                <a:ea typeface="굴림" pitchFamily="34" charset="-127"/>
              </a:rPr>
              <a:t>, efforts and competencies. </a:t>
            </a:r>
            <a:endParaRPr lang="en-US" altLang="ko-KR" sz="2400">
              <a:solidFill>
                <a:srgbClr val="FF0000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직사각형 7"/>
          <p:cNvSpPr>
            <a:spLocks noChangeArrowheads="1"/>
          </p:cNvSpPr>
          <p:nvPr/>
        </p:nvSpPr>
        <p:spPr bwMode="auto">
          <a:xfrm>
            <a:off x="539750" y="115888"/>
            <a:ext cx="419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3600" b="1">
                <a:solidFill>
                  <a:schemeClr val="bg1"/>
                </a:solidFill>
                <a:latin typeface="HY헤드라인M"/>
                <a:ea typeface="HY헤드라인M"/>
                <a:cs typeface="HY헤드라인M"/>
              </a:rPr>
              <a:t>Approaches to QA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 bwMode="white">
          <a:xfrm>
            <a:off x="250825" y="1144588"/>
            <a:ext cx="88931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Quality as compliance with international     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    standards</a:t>
            </a: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 flipH="1">
            <a:off x="619495" y="1847999"/>
            <a:ext cx="8280921" cy="4752528"/>
          </a:xfrm>
          <a:prstGeom prst="rect">
            <a:avLst/>
          </a:prstGeom>
          <a:gradFill rotWithShape="1">
            <a:gsLst>
              <a:gs pos="0">
                <a:srgbClr val="33C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marL="342900" indent="-342900">
              <a:buFont typeface="Arial" charset="0"/>
              <a:buNone/>
            </a:pPr>
            <a:r>
              <a:rPr lang="en-US" altLang="ko-KR" sz="2400">
                <a:ea typeface="굴림" pitchFamily="34" charset="-127"/>
              </a:rPr>
              <a:t>International accreditation ensures institutions </a:t>
            </a:r>
          </a:p>
          <a:p>
            <a:pPr marL="342900" indent="-342900"/>
            <a:r>
              <a:rPr lang="en-US" altLang="ko-KR" sz="2400">
                <a:ea typeface="굴림" pitchFamily="34" charset="-127"/>
              </a:rPr>
              <a:t>measure up to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rigorous international standards</a:t>
            </a:r>
          </a:p>
          <a:p>
            <a:pPr marL="342900" indent="-342900">
              <a:buFont typeface="Arial" charset="0"/>
              <a:buNone/>
            </a:pPr>
            <a:endParaRPr lang="en-US" altLang="ko-KR" sz="2400" u="sng">
              <a:ea typeface="굴림" pitchFamily="34" charset="-127"/>
            </a:endParaRPr>
          </a:p>
          <a:p>
            <a:pPr marL="342900" indent="-342900">
              <a:buFont typeface="Arial" charset="0"/>
              <a:buNone/>
            </a:pPr>
            <a:r>
              <a:rPr lang="en-US" altLang="ko-KR" sz="2400" u="sng">
                <a:ea typeface="굴림" pitchFamily="34" charset="-127"/>
              </a:rPr>
              <a:t>Benefits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Students’ confidence</a:t>
            </a:r>
            <a:r>
              <a:rPr lang="en-US" altLang="ko-KR" sz="2400">
                <a:ea typeface="굴림" pitchFamily="34" charset="-127"/>
              </a:rPr>
              <a:t> in programs/courses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ko-KR" sz="2400">
                <a:ea typeface="굴림" pitchFamily="34" charset="-127"/>
              </a:rPr>
              <a:t>Institutions,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develop strong review processes</a:t>
            </a:r>
            <a:endParaRPr lang="en-US" altLang="ko-KR" sz="2400">
              <a:ea typeface="굴림" pitchFamily="34" charset="-127"/>
            </a:endParaRPr>
          </a:p>
          <a:p>
            <a:pPr marL="342900" indent="-342900">
              <a:buFont typeface="Arial" charset="0"/>
              <a:buNone/>
            </a:pPr>
            <a:r>
              <a:rPr lang="en-US" altLang="ko-KR" sz="2400" u="sng">
                <a:ea typeface="굴림" pitchFamily="34" charset="-127"/>
              </a:rPr>
              <a:t>Weakness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Requires</a:t>
            </a:r>
            <a:r>
              <a:rPr lang="en-US" altLang="ko-KR" sz="2400">
                <a:ea typeface="굴림" pitchFamily="34" charset="-127"/>
              </a:rPr>
              <a:t> extensive quantitative input data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Ignores</a:t>
            </a:r>
            <a:r>
              <a:rPr lang="en-US" altLang="ko-KR" sz="2400">
                <a:ea typeface="굴림" pitchFamily="34" charset="-127"/>
              </a:rPr>
              <a:t>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qualitative</a:t>
            </a:r>
            <a:r>
              <a:rPr lang="en-US" altLang="ko-KR" sz="2400">
                <a:ea typeface="굴림" pitchFamily="34" charset="-127"/>
              </a:rPr>
              <a:t> aspects.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Conflicts</a:t>
            </a:r>
            <a:r>
              <a:rPr lang="en-US" altLang="ko-KR" sz="2400">
                <a:ea typeface="굴림" pitchFamily="34" charset="-127"/>
              </a:rPr>
              <a:t> of needs</a:t>
            </a:r>
            <a:endParaRPr lang="en-US" altLang="ko-KR" sz="2400">
              <a:solidFill>
                <a:srgbClr val="FF0000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itchFamily="34" charset="0"/>
              <a:ea typeface="굴림" pitchFamily="50" charset="-127"/>
              <a:cs typeface="+mn-cs"/>
            </a:endParaRPr>
          </a:p>
        </p:txBody>
      </p:sp>
      <p:grpSp>
        <p:nvGrpSpPr>
          <p:cNvPr id="46" name="그룹 45"/>
          <p:cNvGrpSpPr>
            <a:grpSpLocks/>
          </p:cNvGrpSpPr>
          <p:nvPr/>
        </p:nvGrpSpPr>
        <p:grpSpPr bwMode="auto">
          <a:xfrm>
            <a:off x="1190625" y="1500188"/>
            <a:ext cx="6524625" cy="4500562"/>
            <a:chOff x="1190625" y="1500188"/>
            <a:chExt cx="6524625" cy="4500562"/>
          </a:xfrm>
        </p:grpSpPr>
        <p:sp>
          <p:nvSpPr>
            <p:cNvPr id="152581" name="AutoShape 50"/>
            <p:cNvSpPr>
              <a:spLocks noChangeArrowheads="1"/>
            </p:cNvSpPr>
            <p:nvPr/>
          </p:nvSpPr>
          <p:spPr bwMode="gray">
            <a:xfrm>
              <a:off x="2330450" y="3394075"/>
              <a:ext cx="5384800" cy="677863"/>
            </a:xfrm>
            <a:prstGeom prst="roundRect">
              <a:avLst>
                <a:gd name="adj" fmla="val 50000"/>
              </a:avLst>
            </a:prstGeom>
            <a:solidFill>
              <a:srgbClr val="FFFF85"/>
            </a:solidFill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altLang="ko-KR" sz="2400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rPr>
                <a:t>Examples of QA standards</a:t>
              </a:r>
              <a:endParaRPr lang="en-US" altLang="ko-KR" sz="2400" b="1">
                <a:solidFill>
                  <a:srgbClr val="002060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  <p:grpSp>
          <p:nvGrpSpPr>
            <p:cNvPr id="152582" name="그룹 44"/>
            <p:cNvGrpSpPr>
              <a:grpSpLocks/>
            </p:cNvGrpSpPr>
            <p:nvPr/>
          </p:nvGrpSpPr>
          <p:grpSpPr bwMode="auto">
            <a:xfrm>
              <a:off x="1190625" y="1500188"/>
              <a:ext cx="6189686" cy="4500562"/>
              <a:chOff x="1190625" y="1500188"/>
              <a:chExt cx="6189686" cy="4500562"/>
            </a:xfrm>
          </p:grpSpPr>
          <p:sp>
            <p:nvSpPr>
              <p:cNvPr id="152583" name="AutoShape 52"/>
              <p:cNvSpPr>
                <a:spLocks noChangeArrowheads="1"/>
              </p:cNvSpPr>
              <p:nvPr/>
            </p:nvSpPr>
            <p:spPr bwMode="gray">
              <a:xfrm>
                <a:off x="1428750" y="1500188"/>
                <a:ext cx="5072063" cy="677862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Background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52584" name="Group 53"/>
              <p:cNvGrpSpPr>
                <a:grpSpLocks/>
              </p:cNvGrpSpPr>
              <p:nvPr/>
            </p:nvGrpSpPr>
            <p:grpSpPr bwMode="auto">
              <a:xfrm>
                <a:off x="1190625" y="1697038"/>
                <a:ext cx="381000" cy="381000"/>
                <a:chOff x="2078" y="1680"/>
                <a:chExt cx="1615" cy="1615"/>
              </a:xfrm>
            </p:grpSpPr>
            <p:sp>
              <p:nvSpPr>
                <p:cNvPr id="152616" name="Oval 5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52617" name="Oval 5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0" name="Oval 56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52619" name="Oval 5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2" name="Oval 58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52621" name="Oval 5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52585" name="AutoShape 51"/>
              <p:cNvSpPr>
                <a:spLocks noChangeArrowheads="1"/>
              </p:cNvSpPr>
              <p:nvPr/>
            </p:nvSpPr>
            <p:spPr bwMode="gray">
              <a:xfrm>
                <a:off x="2124075" y="2447925"/>
                <a:ext cx="5072063" cy="677863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Approaches to QA in e-learning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52586" name="Group 60"/>
              <p:cNvGrpSpPr>
                <a:grpSpLocks/>
              </p:cNvGrpSpPr>
              <p:nvPr/>
            </p:nvGrpSpPr>
            <p:grpSpPr bwMode="auto">
              <a:xfrm>
                <a:off x="1901825" y="2633663"/>
                <a:ext cx="381000" cy="381000"/>
                <a:chOff x="2078" y="1680"/>
                <a:chExt cx="1615" cy="1615"/>
              </a:xfrm>
            </p:grpSpPr>
            <p:sp>
              <p:nvSpPr>
                <p:cNvPr id="152610" name="Oval 61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52611" name="Oval 62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7" name="Oval 63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52613" name="Oval 64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48BE67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9" name="Oval 65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52615" name="Oval 66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8BE67"/>
                    </a:gs>
                    <a:gs pos="100000">
                      <a:srgbClr val="235C32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grpSp>
            <p:nvGrpSpPr>
              <p:cNvPr id="152587" name="Group 67"/>
              <p:cNvGrpSpPr>
                <a:grpSpLocks/>
              </p:cNvGrpSpPr>
              <p:nvPr/>
            </p:nvGrpSpPr>
            <p:grpSpPr bwMode="auto">
              <a:xfrm>
                <a:off x="2116138" y="3571875"/>
                <a:ext cx="381000" cy="381000"/>
                <a:chOff x="2078" y="1680"/>
                <a:chExt cx="1615" cy="1615"/>
              </a:xfrm>
            </p:grpSpPr>
            <p:sp>
              <p:nvSpPr>
                <p:cNvPr id="152604" name="Oval 68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52605" name="Oval 69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34" name="Oval 70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52607" name="Oval 71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0F5368"/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36" name="Oval 72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52609" name="Oval 73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10576D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52588" name="AutoShape 49"/>
              <p:cNvSpPr>
                <a:spLocks noChangeArrowheads="1"/>
              </p:cNvSpPr>
              <p:nvPr/>
            </p:nvSpPr>
            <p:spPr bwMode="gray">
              <a:xfrm>
                <a:off x="2214563" y="4357688"/>
                <a:ext cx="5072062" cy="677862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QA Policy Framework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52589" name="Group 74"/>
              <p:cNvGrpSpPr>
                <a:grpSpLocks/>
              </p:cNvGrpSpPr>
              <p:nvPr/>
            </p:nvGrpSpPr>
            <p:grpSpPr bwMode="auto">
              <a:xfrm>
                <a:off x="1981200" y="4530725"/>
                <a:ext cx="381000" cy="381000"/>
                <a:chOff x="2078" y="1680"/>
                <a:chExt cx="1615" cy="1615"/>
              </a:xfrm>
            </p:grpSpPr>
            <p:sp>
              <p:nvSpPr>
                <p:cNvPr id="152598" name="Oval 75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52599" name="Oval 76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1" name="Oval 77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52601" name="Oval 78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D67E1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3" name="Oval 79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52603" name="Oval 80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D67E1"/>
                    </a:gs>
                    <a:gs pos="100000">
                      <a:srgbClr val="45326D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52590" name="AutoShape 48"/>
              <p:cNvSpPr>
                <a:spLocks noChangeArrowheads="1"/>
              </p:cNvSpPr>
              <p:nvPr/>
            </p:nvSpPr>
            <p:spPr bwMode="gray">
              <a:xfrm>
                <a:off x="1643062" y="5322888"/>
                <a:ext cx="5737249" cy="677862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Conclusion</a:t>
                </a:r>
                <a:endParaRPr lang="en-US" altLang="ko-KR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52591" name="Group 81"/>
              <p:cNvGrpSpPr>
                <a:grpSpLocks/>
              </p:cNvGrpSpPr>
              <p:nvPr/>
            </p:nvGrpSpPr>
            <p:grpSpPr bwMode="auto">
              <a:xfrm>
                <a:off x="1419225" y="5467350"/>
                <a:ext cx="355600" cy="381000"/>
                <a:chOff x="2078" y="1680"/>
                <a:chExt cx="1615" cy="1615"/>
              </a:xfrm>
            </p:grpSpPr>
            <p:sp>
              <p:nvSpPr>
                <p:cNvPr id="152592" name="Oval 82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52593" name="Oval 83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8" name="Oval 84"/>
                <p:cNvSpPr>
                  <a:spLocks noChangeArrowheads="1"/>
                </p:cNvSpPr>
                <p:nvPr/>
              </p:nvSpPr>
              <p:spPr bwMode="gray">
                <a:xfrm>
                  <a:off x="2251" y="1855"/>
                  <a:ext cx="1262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52595" name="Oval 85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E35E23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50" name="Oval 86"/>
                <p:cNvSpPr>
                  <a:spLocks noChangeArrowheads="1"/>
                </p:cNvSpPr>
                <p:nvPr/>
              </p:nvSpPr>
              <p:spPr bwMode="gray">
                <a:xfrm>
                  <a:off x="2338" y="1936"/>
                  <a:ext cx="1096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52597" name="Oval 87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35E23"/>
                    </a:gs>
                    <a:gs pos="100000">
                      <a:srgbClr val="6E2E11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</p:grpSp>
      </p:grpSp>
      <p:sp>
        <p:nvSpPr>
          <p:cNvPr id="15374" name="제목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6172200" cy="563562"/>
          </a:xfrm>
        </p:spPr>
        <p:txBody>
          <a:bodyPr/>
          <a:lstStyle/>
          <a:p>
            <a:pPr>
              <a:defRPr/>
            </a:pPr>
            <a:r>
              <a:rPr lang="en-US" altLang="ko-KR" sz="3600" kern="1200" dirty="0" smtClean="0">
                <a:latin typeface="HY헤드라인M" pitchFamily="18" charset="-127"/>
                <a:ea typeface="HY헤드라인M" pitchFamily="18" charset="-127"/>
              </a:rPr>
              <a:t>TABLE OF CONTENTS</a:t>
            </a:r>
            <a:endParaRPr lang="ko-KR" altLang="en-US" sz="3600" kern="12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264025"/>
          </a:xfrm>
        </p:spPr>
        <p:txBody>
          <a:bodyPr/>
          <a:lstStyle/>
          <a:p>
            <a:r>
              <a:rPr lang="en-US" altLang="ko-KR" b="0" smtClean="0">
                <a:solidFill>
                  <a:schemeClr val="tx1"/>
                </a:solidFill>
                <a:ea typeface="굴림" pitchFamily="34" charset="-127"/>
              </a:rPr>
              <a:t>QA at institutional level</a:t>
            </a:r>
            <a:endParaRPr lang="en-US" altLang="ko-KR" smtClean="0">
              <a:solidFill>
                <a:schemeClr val="tx1"/>
              </a:solidFill>
              <a:ea typeface="굴림" pitchFamily="34" charset="-127"/>
            </a:endParaRPr>
          </a:p>
          <a:p>
            <a:r>
              <a:rPr lang="en-US" altLang="ko-KR" b="0" smtClean="0">
                <a:solidFill>
                  <a:schemeClr val="tx1"/>
                </a:solidFill>
                <a:ea typeface="굴림" pitchFamily="34" charset="-127"/>
              </a:rPr>
              <a:t>Evaluates </a:t>
            </a:r>
            <a:r>
              <a:rPr lang="en-US" altLang="ko-KR" smtClean="0">
                <a:solidFill>
                  <a:schemeClr val="tx1"/>
                </a:solidFill>
                <a:ea typeface="굴림" pitchFamily="34" charset="-127"/>
              </a:rPr>
              <a:t>10 areas </a:t>
            </a:r>
            <a:r>
              <a:rPr lang="en-US" altLang="ko-KR" b="0" smtClean="0">
                <a:solidFill>
                  <a:schemeClr val="tx1"/>
                </a:solidFill>
                <a:ea typeface="굴림" pitchFamily="34" charset="-127"/>
              </a:rPr>
              <a:t>across </a:t>
            </a:r>
            <a:r>
              <a:rPr lang="en-US" altLang="ko-KR" smtClean="0">
                <a:solidFill>
                  <a:schemeClr val="tx1"/>
                </a:solidFill>
                <a:ea typeface="굴림" pitchFamily="34" charset="-127"/>
              </a:rPr>
              <a:t>3 domains</a:t>
            </a:r>
            <a:endParaRPr lang="ko-KR" altLang="en-US" smtClean="0">
              <a:ea typeface="굴림" pitchFamily="34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6172200" cy="563562"/>
          </a:xfrm>
        </p:spPr>
        <p:txBody>
          <a:bodyPr/>
          <a:lstStyle/>
          <a:p>
            <a:r>
              <a:rPr lang="en-US" altLang="ko-KR" smtClean="0">
                <a:latin typeface="HY헤드라인M"/>
                <a:ea typeface="HY헤드라인M"/>
                <a:cs typeface="HY헤드라인M"/>
              </a:rPr>
              <a:t>Examples of QA standards</a:t>
            </a:r>
            <a:endParaRPr lang="ko-KR" altLang="en-US" smtClean="0">
              <a:ea typeface="굴림" pitchFamily="34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 bwMode="white">
          <a:xfrm>
            <a:off x="250825" y="1125538"/>
            <a:ext cx="88931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The European Universities Quality  in e-Learning    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   (UNIQUe)</a:t>
            </a:r>
          </a:p>
        </p:txBody>
      </p:sp>
      <p:graphicFrame>
        <p:nvGraphicFramePr>
          <p:cNvPr id="5" name="다이어그램 4"/>
          <p:cNvGraphicFramePr/>
          <p:nvPr/>
        </p:nvGraphicFramePr>
        <p:xfrm>
          <a:off x="611560" y="3284984"/>
          <a:ext cx="7776864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8313" y="2205038"/>
            <a:ext cx="8229600" cy="4392612"/>
          </a:xfrm>
        </p:spPr>
        <p:txBody>
          <a:bodyPr/>
          <a:lstStyle/>
          <a:p>
            <a:r>
              <a:rPr lang="en-US" altLang="ko-KR" b="0" smtClean="0">
                <a:solidFill>
                  <a:schemeClr val="tx1"/>
                </a:solidFill>
                <a:ea typeface="굴림" pitchFamily="34" charset="-127"/>
              </a:rPr>
              <a:t>Six Stages</a:t>
            </a:r>
          </a:p>
          <a:p>
            <a:endParaRPr lang="en-US" altLang="ko-KR" b="0" smtClean="0">
              <a:solidFill>
                <a:schemeClr val="tx1"/>
              </a:solidFill>
              <a:ea typeface="굴림" pitchFamily="34" charset="-127"/>
            </a:endParaRPr>
          </a:p>
          <a:p>
            <a:endParaRPr lang="en-US" altLang="ko-KR" b="0" smtClean="0">
              <a:solidFill>
                <a:schemeClr val="tx1"/>
              </a:solidFill>
              <a:ea typeface="굴림" pitchFamily="34" charset="-127"/>
            </a:endParaRPr>
          </a:p>
          <a:p>
            <a:endParaRPr lang="en-US" altLang="ko-KR" b="0" smtClean="0">
              <a:solidFill>
                <a:schemeClr val="tx1"/>
              </a:solidFill>
              <a:ea typeface="굴림" pitchFamily="34" charset="-127"/>
            </a:endParaRPr>
          </a:p>
          <a:p>
            <a:pPr>
              <a:buFont typeface="Wingdings" pitchFamily="2" charset="2"/>
              <a:buNone/>
            </a:pPr>
            <a:endParaRPr lang="en-US" altLang="ko-KR" b="0" smtClean="0">
              <a:solidFill>
                <a:schemeClr val="tx1"/>
              </a:solidFill>
              <a:ea typeface="굴림" pitchFamily="34" charset="-127"/>
            </a:endParaRPr>
          </a:p>
          <a:p>
            <a:r>
              <a:rPr lang="en-US" altLang="ko-KR" b="0" smtClean="0">
                <a:solidFill>
                  <a:schemeClr val="tx1"/>
                </a:solidFill>
                <a:ea typeface="굴림" pitchFamily="34" charset="-127"/>
              </a:rPr>
              <a:t>18 month after accreditation: </a:t>
            </a:r>
          </a:p>
          <a:p>
            <a:pPr lvl="1"/>
            <a:r>
              <a:rPr lang="en-US" altLang="ko-KR" smtClean="0">
                <a:ea typeface="굴림" pitchFamily="34" charset="-127"/>
              </a:rPr>
              <a:t>Report on its progress and </a:t>
            </a:r>
          </a:p>
          <a:p>
            <a:pPr lvl="1"/>
            <a:r>
              <a:rPr lang="en-US" altLang="ko-KR" smtClean="0">
                <a:ea typeface="굴림" pitchFamily="34" charset="-127"/>
              </a:rPr>
              <a:t>Seek re-accreditation after 3 years.</a:t>
            </a:r>
            <a:endParaRPr lang="ko-KR" altLang="en-US" smtClean="0">
              <a:ea typeface="굴림" pitchFamily="34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6172200" cy="563562"/>
          </a:xfrm>
        </p:spPr>
        <p:txBody>
          <a:bodyPr/>
          <a:lstStyle/>
          <a:p>
            <a:r>
              <a:rPr lang="en-US" altLang="ko-KR" smtClean="0">
                <a:latin typeface="HY헤드라인M"/>
                <a:ea typeface="HY헤드라인M"/>
                <a:cs typeface="HY헤드라인M"/>
              </a:rPr>
              <a:t>Examples of QA standards</a:t>
            </a:r>
            <a:endParaRPr lang="ko-KR" altLang="en-US" smtClean="0">
              <a:ea typeface="굴림" pitchFamily="34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 bwMode="white">
          <a:xfrm>
            <a:off x="250825" y="1144588"/>
            <a:ext cx="878522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The European Universities Quality  in e-Learning</a:t>
            </a:r>
          </a:p>
          <a:p>
            <a:pPr eaLnBrk="0" hangingPunct="0">
              <a:buFont typeface="Wingdings" pitchFamily="2" charset="2"/>
              <a:buNone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  (UNIQUe)</a:t>
            </a:r>
          </a:p>
        </p:txBody>
      </p:sp>
      <p:graphicFrame>
        <p:nvGraphicFramePr>
          <p:cNvPr id="5" name="다이어그램 4"/>
          <p:cNvGraphicFramePr/>
          <p:nvPr/>
        </p:nvGraphicFramePr>
        <p:xfrm>
          <a:off x="79375" y="1948582"/>
          <a:ext cx="896448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그룹 29"/>
          <p:cNvGrpSpPr>
            <a:grpSpLocks/>
          </p:cNvGrpSpPr>
          <p:nvPr/>
        </p:nvGrpSpPr>
        <p:grpSpPr bwMode="auto">
          <a:xfrm>
            <a:off x="-509588" y="2247900"/>
            <a:ext cx="3929063" cy="4386263"/>
            <a:chOff x="-509192" y="2248184"/>
            <a:chExt cx="3929063" cy="4385848"/>
          </a:xfrm>
        </p:grpSpPr>
        <p:sp>
          <p:nvSpPr>
            <p:cNvPr id="7" name="AutoShape 47"/>
            <p:cNvSpPr>
              <a:spLocks noChangeArrowheads="1"/>
            </p:cNvSpPr>
            <p:nvPr/>
          </p:nvSpPr>
          <p:spPr bwMode="ltGray">
            <a:xfrm rot="5400000" flipH="1">
              <a:off x="-737585" y="2476576"/>
              <a:ext cx="4385848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3"/>
                    <a:pt x="10855" y="10769"/>
                    <a:pt x="10856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56000"/>
                  </a:schemeClr>
                </a:gs>
                <a:gs pos="100000">
                  <a:schemeClr val="bg2">
                    <a:gamma/>
                    <a:tint val="0"/>
                    <a:invGamma/>
                    <a:alpha val="48000"/>
                  </a:schemeClr>
                </a:gs>
              </a:gsLst>
              <a:lin ang="540000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vert="vert270" wrap="none" anchor="ctr"/>
            <a:lstStyle/>
            <a:p>
              <a:pPr>
                <a:defRPr/>
              </a:pPr>
              <a:endParaRPr lang="ko-KR" altLang="en-US" sz="2000" dirty="0">
                <a:latin typeface="Arial" pitchFamily="34" charset="0"/>
                <a:cs typeface="+mn-cs"/>
              </a:endParaRPr>
            </a:p>
          </p:txBody>
        </p:sp>
        <p:sp>
          <p:nvSpPr>
            <p:cNvPr id="158744" name="TextBox 7"/>
            <p:cNvSpPr txBox="1">
              <a:spLocks noChangeArrowheads="1"/>
            </p:cNvSpPr>
            <p:nvPr/>
          </p:nvSpPr>
          <p:spPr bwMode="auto">
            <a:xfrm>
              <a:off x="652331" y="3901412"/>
              <a:ext cx="2765437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3200">
                  <a:ea typeface="굴림" pitchFamily="34" charset="-127"/>
                </a:rPr>
                <a:t>8 General </a:t>
              </a:r>
            </a:p>
            <a:p>
              <a:r>
                <a:rPr lang="en-US" altLang="ko-KR" sz="3200">
                  <a:ea typeface="굴림" pitchFamily="34" charset="-127"/>
                </a:rPr>
                <a:t>Standards</a:t>
              </a:r>
              <a:endParaRPr lang="ko-KR" altLang="en-US" sz="3200">
                <a:ea typeface="굴림" pitchFamily="34" charset="-127"/>
              </a:endParaRPr>
            </a:p>
            <a:p>
              <a:endParaRPr lang="ko-KR" altLang="en-US" sz="3200">
                <a:ea typeface="굴림" pitchFamily="34" charset="-127"/>
              </a:endParaRPr>
            </a:p>
          </p:txBody>
        </p:sp>
      </p:grpSp>
      <p:sp>
        <p:nvSpPr>
          <p:cNvPr id="27" name="막힌 원호 26"/>
          <p:cNvSpPr/>
          <p:nvPr/>
        </p:nvSpPr>
        <p:spPr>
          <a:xfrm>
            <a:off x="-1703388" y="1716088"/>
            <a:ext cx="5473701" cy="5473700"/>
          </a:xfrm>
          <a:prstGeom prst="blockArc">
            <a:avLst>
              <a:gd name="adj1" fmla="val 18900000"/>
              <a:gd name="adj2" fmla="val 4109090"/>
              <a:gd name="adj3" fmla="val 0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716088"/>
            <a:ext cx="8229600" cy="46085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ko-KR" sz="240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6172200" cy="563562"/>
          </a:xfrm>
        </p:spPr>
        <p:txBody>
          <a:bodyPr/>
          <a:lstStyle/>
          <a:p>
            <a:r>
              <a:rPr lang="en-US" altLang="ko-KR" smtClean="0">
                <a:latin typeface="HY헤드라인M"/>
                <a:ea typeface="HY헤드라인M"/>
                <a:cs typeface="HY헤드라인M"/>
              </a:rPr>
              <a:t>Examples of QA standards</a:t>
            </a:r>
            <a:endParaRPr lang="ko-KR" altLang="en-US" smtClean="0">
              <a:ea typeface="굴림" pitchFamily="34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 bwMode="white">
          <a:xfrm>
            <a:off x="250825" y="1144588"/>
            <a:ext cx="88931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The Quality Matters Rubric for Higher Education </a:t>
            </a:r>
          </a:p>
        </p:txBody>
      </p:sp>
      <p:grpSp>
        <p:nvGrpSpPr>
          <p:cNvPr id="29" name="그룹 28"/>
          <p:cNvGrpSpPr>
            <a:grpSpLocks/>
          </p:cNvGrpSpPr>
          <p:nvPr/>
        </p:nvGrpSpPr>
        <p:grpSpPr bwMode="auto">
          <a:xfrm>
            <a:off x="2586038" y="2205038"/>
            <a:ext cx="6557962" cy="4403725"/>
            <a:chOff x="2453060" y="2428123"/>
            <a:chExt cx="6557670" cy="4403918"/>
          </a:xfrm>
        </p:grpSpPr>
        <p:graphicFrame>
          <p:nvGraphicFramePr>
            <p:cNvPr id="6" name="다이어그램 5"/>
            <p:cNvGraphicFramePr/>
            <p:nvPr/>
          </p:nvGraphicFramePr>
          <p:xfrm>
            <a:off x="2914730" y="2428123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58730" name="타원 10"/>
            <p:cNvSpPr>
              <a:spLocks noChangeArrowheads="1"/>
            </p:cNvSpPr>
            <p:nvPr/>
          </p:nvSpPr>
          <p:spPr bwMode="auto">
            <a:xfrm>
              <a:off x="2987824" y="2563377"/>
              <a:ext cx="432048" cy="452239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 altLang="ko-KR">
                  <a:ea typeface="굴림" pitchFamily="34" charset="-127"/>
                </a:rPr>
                <a:t>1</a:t>
              </a:r>
              <a:endParaRPr lang="ko-KR" altLang="en-US">
                <a:ea typeface="굴림" pitchFamily="34" charset="-127"/>
              </a:endParaRPr>
            </a:p>
          </p:txBody>
        </p:sp>
        <p:sp>
          <p:nvSpPr>
            <p:cNvPr id="158731" name="타원 11"/>
            <p:cNvSpPr>
              <a:spLocks noChangeArrowheads="1"/>
            </p:cNvSpPr>
            <p:nvPr/>
          </p:nvSpPr>
          <p:spPr bwMode="auto">
            <a:xfrm>
              <a:off x="3328320" y="3132395"/>
              <a:ext cx="432048" cy="452239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 altLang="ko-KR">
                  <a:ea typeface="굴림" pitchFamily="34" charset="-127"/>
                </a:rPr>
                <a:t>2</a:t>
              </a:r>
              <a:endParaRPr lang="ko-KR" altLang="en-US">
                <a:ea typeface="굴림" pitchFamily="34" charset="-127"/>
              </a:endParaRPr>
            </a:p>
          </p:txBody>
        </p:sp>
        <p:sp>
          <p:nvSpPr>
            <p:cNvPr id="158732" name="타원 12"/>
            <p:cNvSpPr>
              <a:spLocks noChangeArrowheads="1"/>
            </p:cNvSpPr>
            <p:nvPr/>
          </p:nvSpPr>
          <p:spPr bwMode="auto">
            <a:xfrm>
              <a:off x="3498780" y="3675293"/>
              <a:ext cx="432048" cy="452239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 altLang="ko-KR">
                  <a:ea typeface="굴림" pitchFamily="34" charset="-127"/>
                </a:rPr>
                <a:t>3</a:t>
              </a:r>
              <a:endParaRPr lang="ko-KR" altLang="en-US">
                <a:ea typeface="굴림" pitchFamily="34" charset="-127"/>
              </a:endParaRPr>
            </a:p>
          </p:txBody>
        </p:sp>
        <p:sp>
          <p:nvSpPr>
            <p:cNvPr id="158733" name="타원 13"/>
            <p:cNvSpPr>
              <a:spLocks noChangeArrowheads="1"/>
            </p:cNvSpPr>
            <p:nvPr/>
          </p:nvSpPr>
          <p:spPr bwMode="auto">
            <a:xfrm>
              <a:off x="3544344" y="4226768"/>
              <a:ext cx="432048" cy="452239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 altLang="ko-KR">
                  <a:ea typeface="굴림" pitchFamily="34" charset="-127"/>
                </a:rPr>
                <a:t>4</a:t>
              </a:r>
              <a:endParaRPr lang="ko-KR" altLang="en-US">
                <a:ea typeface="굴림" pitchFamily="34" charset="-127"/>
              </a:endParaRPr>
            </a:p>
          </p:txBody>
        </p:sp>
        <p:sp>
          <p:nvSpPr>
            <p:cNvPr id="158734" name="타원 14"/>
            <p:cNvSpPr>
              <a:spLocks noChangeArrowheads="1"/>
            </p:cNvSpPr>
            <p:nvPr/>
          </p:nvSpPr>
          <p:spPr bwMode="auto">
            <a:xfrm>
              <a:off x="3480720" y="4767314"/>
              <a:ext cx="432048" cy="452239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 altLang="ko-KR">
                  <a:ea typeface="굴림" pitchFamily="34" charset="-127"/>
                </a:rPr>
                <a:t>5</a:t>
              </a:r>
              <a:endParaRPr lang="ko-KR" altLang="en-US">
                <a:ea typeface="굴림" pitchFamily="34" charset="-127"/>
              </a:endParaRPr>
            </a:p>
          </p:txBody>
        </p:sp>
        <p:sp>
          <p:nvSpPr>
            <p:cNvPr id="158735" name="타원 15"/>
            <p:cNvSpPr>
              <a:spLocks noChangeArrowheads="1"/>
            </p:cNvSpPr>
            <p:nvPr/>
          </p:nvSpPr>
          <p:spPr bwMode="auto">
            <a:xfrm>
              <a:off x="3328320" y="5340688"/>
              <a:ext cx="432048" cy="452239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 altLang="ko-KR">
                  <a:ea typeface="굴림" pitchFamily="34" charset="-127"/>
                </a:rPr>
                <a:t>6</a:t>
              </a:r>
              <a:endParaRPr lang="ko-KR" altLang="en-US">
                <a:ea typeface="굴림" pitchFamily="34" charset="-127"/>
              </a:endParaRPr>
            </a:p>
          </p:txBody>
        </p:sp>
        <p:sp>
          <p:nvSpPr>
            <p:cNvPr id="158736" name="타원 16"/>
            <p:cNvSpPr>
              <a:spLocks noChangeArrowheads="1"/>
            </p:cNvSpPr>
            <p:nvPr/>
          </p:nvSpPr>
          <p:spPr bwMode="auto">
            <a:xfrm>
              <a:off x="2985720" y="5895894"/>
              <a:ext cx="432048" cy="452239"/>
            </a:xfrm>
            <a:prstGeom prst="ellipse">
              <a:avLst/>
            </a:prstGeom>
            <a:noFill/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r>
                <a:rPr lang="en-US" altLang="ko-KR">
                  <a:ea typeface="굴림" pitchFamily="34" charset="-127"/>
                </a:rPr>
                <a:t>7</a:t>
              </a:r>
              <a:endParaRPr lang="ko-KR" altLang="en-US">
                <a:ea typeface="굴림" pitchFamily="34" charset="-127"/>
              </a:endParaRPr>
            </a:p>
          </p:txBody>
        </p:sp>
        <p:grpSp>
          <p:nvGrpSpPr>
            <p:cNvPr id="158737" name="그룹 18"/>
            <p:cNvGrpSpPr>
              <a:grpSpLocks/>
            </p:cNvGrpSpPr>
            <p:nvPr/>
          </p:nvGrpSpPr>
          <p:grpSpPr bwMode="auto">
            <a:xfrm>
              <a:off x="2705880" y="6476632"/>
              <a:ext cx="6258608" cy="336744"/>
              <a:chOff x="285089" y="3509914"/>
              <a:chExt cx="5756656" cy="369336"/>
            </a:xfrm>
          </p:grpSpPr>
          <p:sp>
            <p:nvSpPr>
              <p:cNvPr id="20" name="직사각형 19"/>
              <p:cNvSpPr/>
              <p:nvPr/>
            </p:nvSpPr>
            <p:spPr>
              <a:xfrm>
                <a:off x="284704" y="3509687"/>
                <a:ext cx="5757232" cy="369140"/>
              </a:xfrm>
              <a:prstGeom prst="rect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직사각형 20"/>
              <p:cNvSpPr/>
              <p:nvPr/>
            </p:nvSpPr>
            <p:spPr>
              <a:xfrm>
                <a:off x="284704" y="3509687"/>
                <a:ext cx="5757232" cy="3691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293161" tIns="48260" rIns="48260" bIns="48260" spcCol="1270" anchor="ctr"/>
              <a:lstStyle/>
              <a:p>
                <a:pPr defTabSz="844550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ko-KR" sz="1900" dirty="0">
                    <a:solidFill>
                      <a:schemeClr val="bg1"/>
                    </a:solidFill>
                  </a:rPr>
                  <a:t>Accessibility</a:t>
                </a:r>
              </a:p>
            </p:txBody>
          </p:sp>
        </p:grpSp>
        <p:grpSp>
          <p:nvGrpSpPr>
            <p:cNvPr id="158738" name="그룹 24"/>
            <p:cNvGrpSpPr>
              <a:grpSpLocks/>
            </p:cNvGrpSpPr>
            <p:nvPr/>
          </p:nvGrpSpPr>
          <p:grpSpPr bwMode="auto">
            <a:xfrm>
              <a:off x="2453060" y="6370371"/>
              <a:ext cx="461670" cy="461670"/>
              <a:chOff x="1748632" y="6807117"/>
              <a:chExt cx="461670" cy="461670"/>
            </a:xfrm>
          </p:grpSpPr>
          <p:sp>
            <p:nvSpPr>
              <p:cNvPr id="23" name="타원 22"/>
              <p:cNvSpPr/>
              <p:nvPr/>
            </p:nvSpPr>
            <p:spPr>
              <a:xfrm>
                <a:off x="1748632" y="6806804"/>
                <a:ext cx="461941" cy="461983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58740" name="타원 23"/>
              <p:cNvSpPr>
                <a:spLocks noChangeArrowheads="1"/>
              </p:cNvSpPr>
              <p:nvPr/>
            </p:nvSpPr>
            <p:spPr bwMode="auto">
              <a:xfrm>
                <a:off x="1778254" y="6807117"/>
                <a:ext cx="432048" cy="452239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 altLang="ko-KR">
                    <a:ea typeface="굴림" pitchFamily="34" charset="-127"/>
                  </a:rPr>
                  <a:t>8</a:t>
                </a:r>
                <a:endParaRPr lang="ko-KR" altLang="en-US">
                  <a:ea typeface="굴림" pitchFamily="34" charset="-127"/>
                </a:endParaRPr>
              </a:p>
            </p:txBody>
          </p:sp>
        </p:grpSp>
      </p:grp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69938" y="4976813"/>
            <a:ext cx="2559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7030A0"/>
                </a:solidFill>
                <a:ea typeface="굴림" pitchFamily="34" charset="-127"/>
              </a:rPr>
              <a:t>41 specific standards</a:t>
            </a:r>
          </a:p>
          <a:p>
            <a:endParaRPr lang="en-US" altLang="ko-KR">
              <a:solidFill>
                <a:srgbClr val="7030A0"/>
              </a:solidFill>
              <a:ea typeface="굴림" pitchFamily="34" charset="-127"/>
            </a:endParaRPr>
          </a:p>
        </p:txBody>
      </p:sp>
      <p:sp>
        <p:nvSpPr>
          <p:cNvPr id="33" name="직사각형 32"/>
          <p:cNvSpPr>
            <a:spLocks noChangeArrowheads="1"/>
          </p:cNvSpPr>
          <p:nvPr/>
        </p:nvSpPr>
        <p:spPr bwMode="auto">
          <a:xfrm>
            <a:off x="344488" y="2947988"/>
            <a:ext cx="257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>
                <a:solidFill>
                  <a:srgbClr val="FF0000"/>
                </a:solidFill>
                <a:ea typeface="굴림" pitchFamily="34" charset="-127"/>
              </a:rPr>
              <a:t>SIMPLE for wide use</a:t>
            </a:r>
            <a:endParaRPr lang="ko-KR" altLang="en-US" sz="2000">
              <a:solidFill>
                <a:srgbClr val="FF0000"/>
              </a:solidFill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681537"/>
          </a:xfrm>
        </p:spPr>
        <p:txBody>
          <a:bodyPr/>
          <a:lstStyle/>
          <a:p>
            <a:r>
              <a:rPr lang="en-US" altLang="ko-KR" sz="2400" b="0" smtClean="0">
                <a:solidFill>
                  <a:schemeClr val="tx1"/>
                </a:solidFill>
                <a:ea typeface="굴림" pitchFamily="34" charset="-127"/>
              </a:rPr>
              <a:t>Evaluates &amp; Accredits programs </a:t>
            </a:r>
          </a:p>
          <a:p>
            <a:r>
              <a:rPr lang="en-US" altLang="ko-KR" sz="2400" b="0" smtClean="0">
                <a:solidFill>
                  <a:schemeClr val="tx1"/>
                </a:solidFill>
                <a:ea typeface="굴림" pitchFamily="34" charset="-127"/>
              </a:rPr>
              <a:t>Focus on the quality of e-learning content</a:t>
            </a:r>
            <a:endParaRPr lang="en-US" altLang="ko-KR" sz="240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6172200" cy="563562"/>
          </a:xfrm>
        </p:spPr>
        <p:txBody>
          <a:bodyPr/>
          <a:lstStyle/>
          <a:p>
            <a:r>
              <a:rPr lang="en-US" altLang="ko-KR" smtClean="0">
                <a:latin typeface="HY헤드라인M"/>
                <a:ea typeface="HY헤드라인M"/>
                <a:cs typeface="HY헤드라인M"/>
              </a:rPr>
              <a:t>Examples of QA standards</a:t>
            </a:r>
            <a:endParaRPr lang="ko-KR" altLang="en-US" smtClean="0">
              <a:ea typeface="굴림" pitchFamily="34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 bwMode="white">
          <a:xfrm>
            <a:off x="250825" y="1144588"/>
            <a:ext cx="88931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KERIS: e-learning accreditation criteria </a:t>
            </a:r>
          </a:p>
        </p:txBody>
      </p:sp>
      <p:graphicFrame>
        <p:nvGraphicFramePr>
          <p:cNvPr id="5" name="다이어그램 4"/>
          <p:cNvGraphicFramePr/>
          <p:nvPr/>
        </p:nvGraphicFramePr>
        <p:xfrm>
          <a:off x="489947" y="2789312"/>
          <a:ext cx="837845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11188" y="3144838"/>
            <a:ext cx="8061325" cy="8921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altLang="ko-KR" sz="2800">
                <a:ea typeface="굴림" pitchFamily="34" charset="-127"/>
              </a:rPr>
              <a:t>4 Steps </a:t>
            </a:r>
          </a:p>
          <a:p>
            <a:pPr algn="ctr"/>
            <a:r>
              <a:rPr lang="en-US" altLang="ko-KR" sz="2400">
                <a:ea typeface="굴림" pitchFamily="34" charset="-127"/>
              </a:rPr>
              <a:t>(Accreditation Process)</a:t>
            </a:r>
            <a:endParaRPr lang="ko-KR" altLang="en-US" sz="240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79950"/>
          </a:xfrm>
        </p:spPr>
        <p:txBody>
          <a:bodyPr/>
          <a:lstStyle/>
          <a:p>
            <a:r>
              <a:rPr lang="en-US" altLang="ko-KR" sz="2400" b="0" smtClean="0">
                <a:solidFill>
                  <a:schemeClr val="tx1"/>
                </a:solidFill>
                <a:ea typeface="굴림" pitchFamily="34" charset="-127"/>
              </a:rPr>
              <a:t>9 Domain, 20 Criteria</a:t>
            </a:r>
            <a:endParaRPr lang="en-US" altLang="ko-KR" sz="240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6172200" cy="563562"/>
          </a:xfrm>
        </p:spPr>
        <p:txBody>
          <a:bodyPr/>
          <a:lstStyle/>
          <a:p>
            <a:r>
              <a:rPr lang="en-US" altLang="ko-KR" smtClean="0">
                <a:latin typeface="HY헤드라인M"/>
                <a:ea typeface="HY헤드라인M"/>
                <a:cs typeface="HY헤드라인M"/>
              </a:rPr>
              <a:t>Examples of QA standards</a:t>
            </a:r>
            <a:endParaRPr lang="ko-KR" altLang="en-US" smtClean="0">
              <a:ea typeface="굴림" pitchFamily="34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 bwMode="white">
          <a:xfrm>
            <a:off x="250825" y="1144588"/>
            <a:ext cx="88931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KERIS: e-learning accreditation criteria </a:t>
            </a:r>
          </a:p>
        </p:txBody>
      </p:sp>
      <p:graphicFrame>
        <p:nvGraphicFramePr>
          <p:cNvPr id="5" name="다이어그램 4"/>
          <p:cNvGraphicFramePr/>
          <p:nvPr/>
        </p:nvGraphicFramePr>
        <p:xfrm>
          <a:off x="485292" y="2317328"/>
          <a:ext cx="45458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5040313" y="580548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FF0000"/>
                </a:solidFill>
                <a:ea typeface="굴림" pitchFamily="34" charset="-127"/>
              </a:rPr>
              <a:t>Important Criteria</a:t>
            </a: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5030788" y="4171950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rgbClr val="FF0000"/>
                </a:solidFill>
                <a:ea typeface="굴림" pitchFamily="34" charset="-127"/>
              </a:rPr>
              <a:t>Learner &amp; Learning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79950"/>
          </a:xfrm>
        </p:spPr>
        <p:txBody>
          <a:bodyPr/>
          <a:lstStyle/>
          <a:p>
            <a:r>
              <a:rPr lang="en-US" altLang="ko-KR" sz="2400" b="0" smtClean="0">
                <a:solidFill>
                  <a:schemeClr val="tx1"/>
                </a:solidFill>
                <a:ea typeface="굴림" pitchFamily="34" charset="-127"/>
              </a:rPr>
              <a:t>Common QA criteria cover Input, Process &amp; Output Variables </a:t>
            </a:r>
            <a:endParaRPr lang="en-US" altLang="ko-KR" sz="240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6172200" cy="563562"/>
          </a:xfrm>
        </p:spPr>
        <p:txBody>
          <a:bodyPr/>
          <a:lstStyle/>
          <a:p>
            <a:r>
              <a:rPr lang="en-US" altLang="ko-KR" smtClean="0">
                <a:latin typeface="HY헤드라인M"/>
                <a:ea typeface="HY헤드라인M"/>
                <a:cs typeface="HY헤드라인M"/>
              </a:rPr>
              <a:t>Examples of QA standards</a:t>
            </a:r>
            <a:endParaRPr lang="ko-KR" altLang="en-US" smtClean="0">
              <a:ea typeface="굴림" pitchFamily="34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 bwMode="white">
          <a:xfrm>
            <a:off x="250825" y="1144588"/>
            <a:ext cx="88931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 Commonalities in QA criteria and procedures</a:t>
            </a:r>
          </a:p>
        </p:txBody>
      </p:sp>
      <p:graphicFrame>
        <p:nvGraphicFramePr>
          <p:cNvPr id="6" name="다이어그램 5"/>
          <p:cNvGraphicFramePr/>
          <p:nvPr/>
        </p:nvGraphicFramePr>
        <p:xfrm>
          <a:off x="683568" y="2636912"/>
          <a:ext cx="79928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6172200" cy="563562"/>
          </a:xfrm>
        </p:spPr>
        <p:txBody>
          <a:bodyPr/>
          <a:lstStyle/>
          <a:p>
            <a:r>
              <a:rPr lang="en-US" altLang="ko-KR" smtClean="0">
                <a:latin typeface="HY헤드라인M"/>
                <a:ea typeface="HY헤드라인M"/>
                <a:cs typeface="HY헤드라인M"/>
              </a:rPr>
              <a:t>Examples of QA standards</a:t>
            </a:r>
            <a:endParaRPr lang="ko-KR" altLang="en-US" smtClean="0">
              <a:ea typeface="굴림" pitchFamily="34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 bwMode="white">
          <a:xfrm>
            <a:off x="250825" y="1412875"/>
            <a:ext cx="88931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Common procedures</a:t>
            </a:r>
          </a:p>
        </p:txBody>
      </p:sp>
      <p:graphicFrame>
        <p:nvGraphicFramePr>
          <p:cNvPr id="5" name="다이어그램 4"/>
          <p:cNvGraphicFramePr/>
          <p:nvPr/>
        </p:nvGraphicFramePr>
        <p:xfrm>
          <a:off x="975792" y="2227337"/>
          <a:ext cx="770485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itchFamily="34" charset="0"/>
              <a:ea typeface="굴림" pitchFamily="50" charset="-127"/>
              <a:cs typeface="+mn-cs"/>
            </a:endParaRPr>
          </a:p>
        </p:txBody>
      </p:sp>
      <p:grpSp>
        <p:nvGrpSpPr>
          <p:cNvPr id="46" name="그룹 45"/>
          <p:cNvGrpSpPr>
            <a:grpSpLocks/>
          </p:cNvGrpSpPr>
          <p:nvPr/>
        </p:nvGrpSpPr>
        <p:grpSpPr bwMode="auto">
          <a:xfrm>
            <a:off x="1190625" y="1500188"/>
            <a:ext cx="6524625" cy="4500562"/>
            <a:chOff x="1190625" y="1500188"/>
            <a:chExt cx="6524625" cy="4500562"/>
          </a:xfrm>
        </p:grpSpPr>
        <p:sp>
          <p:nvSpPr>
            <p:cNvPr id="132101" name="AutoShape 50"/>
            <p:cNvSpPr>
              <a:spLocks noChangeArrowheads="1"/>
            </p:cNvSpPr>
            <p:nvPr/>
          </p:nvSpPr>
          <p:spPr bwMode="gray">
            <a:xfrm>
              <a:off x="2330450" y="3394075"/>
              <a:ext cx="5384800" cy="677863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altLang="ko-KR" sz="2400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rPr>
                <a:t>Examples of QA standards</a:t>
              </a:r>
              <a:endParaRPr lang="en-US" altLang="ko-KR" sz="2400" b="1">
                <a:solidFill>
                  <a:srgbClr val="002060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  <p:grpSp>
          <p:nvGrpSpPr>
            <p:cNvPr id="132102" name="그룹 44"/>
            <p:cNvGrpSpPr>
              <a:grpSpLocks/>
            </p:cNvGrpSpPr>
            <p:nvPr/>
          </p:nvGrpSpPr>
          <p:grpSpPr bwMode="auto">
            <a:xfrm>
              <a:off x="1190625" y="1500188"/>
              <a:ext cx="6189686" cy="4500562"/>
              <a:chOff x="1190625" y="1500188"/>
              <a:chExt cx="6189686" cy="4500562"/>
            </a:xfrm>
          </p:grpSpPr>
          <p:sp>
            <p:nvSpPr>
              <p:cNvPr id="132103" name="AutoShape 52"/>
              <p:cNvSpPr>
                <a:spLocks noChangeArrowheads="1"/>
              </p:cNvSpPr>
              <p:nvPr/>
            </p:nvSpPr>
            <p:spPr bwMode="gray">
              <a:xfrm>
                <a:off x="1428750" y="1500188"/>
                <a:ext cx="5072063" cy="677862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Background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32104" name="Group 53"/>
              <p:cNvGrpSpPr>
                <a:grpSpLocks/>
              </p:cNvGrpSpPr>
              <p:nvPr/>
            </p:nvGrpSpPr>
            <p:grpSpPr bwMode="auto">
              <a:xfrm>
                <a:off x="1190625" y="1697038"/>
                <a:ext cx="381000" cy="381000"/>
                <a:chOff x="2078" y="1680"/>
                <a:chExt cx="1615" cy="1615"/>
              </a:xfrm>
            </p:grpSpPr>
            <p:sp>
              <p:nvSpPr>
                <p:cNvPr id="132136" name="Oval 5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32137" name="Oval 5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0" name="Oval 56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2139" name="Oval 5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2" name="Oval 58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2141" name="Oval 5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32105" name="AutoShape 51"/>
              <p:cNvSpPr>
                <a:spLocks noChangeArrowheads="1"/>
              </p:cNvSpPr>
              <p:nvPr/>
            </p:nvSpPr>
            <p:spPr bwMode="gray">
              <a:xfrm>
                <a:off x="2124075" y="2447925"/>
                <a:ext cx="5072063" cy="677863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Approaches to QA in e-learning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32106" name="Group 60"/>
              <p:cNvGrpSpPr>
                <a:grpSpLocks/>
              </p:cNvGrpSpPr>
              <p:nvPr/>
            </p:nvGrpSpPr>
            <p:grpSpPr bwMode="auto">
              <a:xfrm>
                <a:off x="1901825" y="2633663"/>
                <a:ext cx="381000" cy="381000"/>
                <a:chOff x="2078" y="1680"/>
                <a:chExt cx="1615" cy="1615"/>
              </a:xfrm>
            </p:grpSpPr>
            <p:sp>
              <p:nvSpPr>
                <p:cNvPr id="132130" name="Oval 61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32131" name="Oval 62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7" name="Oval 63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2133" name="Oval 64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48BE67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9" name="Oval 65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2135" name="Oval 66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8BE67"/>
                    </a:gs>
                    <a:gs pos="100000">
                      <a:srgbClr val="235C32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grpSp>
            <p:nvGrpSpPr>
              <p:cNvPr id="132107" name="Group 67"/>
              <p:cNvGrpSpPr>
                <a:grpSpLocks/>
              </p:cNvGrpSpPr>
              <p:nvPr/>
            </p:nvGrpSpPr>
            <p:grpSpPr bwMode="auto">
              <a:xfrm>
                <a:off x="2116138" y="3571875"/>
                <a:ext cx="381000" cy="381000"/>
                <a:chOff x="2078" y="1680"/>
                <a:chExt cx="1615" cy="1615"/>
              </a:xfrm>
            </p:grpSpPr>
            <p:sp>
              <p:nvSpPr>
                <p:cNvPr id="132124" name="Oval 68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32125" name="Oval 69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34" name="Oval 70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2127" name="Oval 71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0F5368"/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36" name="Oval 72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2129" name="Oval 73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10576D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32108" name="AutoShape 49"/>
              <p:cNvSpPr>
                <a:spLocks noChangeArrowheads="1"/>
              </p:cNvSpPr>
              <p:nvPr/>
            </p:nvSpPr>
            <p:spPr bwMode="gray">
              <a:xfrm>
                <a:off x="2214563" y="4357688"/>
                <a:ext cx="5072062" cy="677862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QA Policy Framework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32109" name="Group 74"/>
              <p:cNvGrpSpPr>
                <a:grpSpLocks/>
              </p:cNvGrpSpPr>
              <p:nvPr/>
            </p:nvGrpSpPr>
            <p:grpSpPr bwMode="auto">
              <a:xfrm>
                <a:off x="1981200" y="4530725"/>
                <a:ext cx="381000" cy="381000"/>
                <a:chOff x="2078" y="1680"/>
                <a:chExt cx="1615" cy="1615"/>
              </a:xfrm>
            </p:grpSpPr>
            <p:sp>
              <p:nvSpPr>
                <p:cNvPr id="132118" name="Oval 75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32119" name="Oval 76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1" name="Oval 77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2121" name="Oval 78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D67E1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3" name="Oval 79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2123" name="Oval 80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D67E1"/>
                    </a:gs>
                    <a:gs pos="100000">
                      <a:srgbClr val="45326D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32110" name="AutoShape 48"/>
              <p:cNvSpPr>
                <a:spLocks noChangeArrowheads="1"/>
              </p:cNvSpPr>
              <p:nvPr/>
            </p:nvSpPr>
            <p:spPr bwMode="gray">
              <a:xfrm>
                <a:off x="1643062" y="5322888"/>
                <a:ext cx="5737249" cy="677862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Conclusion</a:t>
                </a:r>
                <a:endParaRPr lang="en-US" altLang="ko-KR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32111" name="Group 81"/>
              <p:cNvGrpSpPr>
                <a:grpSpLocks/>
              </p:cNvGrpSpPr>
              <p:nvPr/>
            </p:nvGrpSpPr>
            <p:grpSpPr bwMode="auto">
              <a:xfrm>
                <a:off x="1419225" y="5467350"/>
                <a:ext cx="355600" cy="381000"/>
                <a:chOff x="2078" y="1680"/>
                <a:chExt cx="1615" cy="1615"/>
              </a:xfrm>
            </p:grpSpPr>
            <p:sp>
              <p:nvSpPr>
                <p:cNvPr id="132112" name="Oval 82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32113" name="Oval 83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8" name="Oval 84"/>
                <p:cNvSpPr>
                  <a:spLocks noChangeArrowheads="1"/>
                </p:cNvSpPr>
                <p:nvPr/>
              </p:nvSpPr>
              <p:spPr bwMode="gray">
                <a:xfrm>
                  <a:off x="2251" y="1855"/>
                  <a:ext cx="1262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2115" name="Oval 85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E35E23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50" name="Oval 86"/>
                <p:cNvSpPr>
                  <a:spLocks noChangeArrowheads="1"/>
                </p:cNvSpPr>
                <p:nvPr/>
              </p:nvSpPr>
              <p:spPr bwMode="gray">
                <a:xfrm>
                  <a:off x="2338" y="1936"/>
                  <a:ext cx="1096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2117" name="Oval 87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35E23"/>
                    </a:gs>
                    <a:gs pos="100000">
                      <a:srgbClr val="6E2E11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</p:grpSp>
      </p:grpSp>
      <p:sp>
        <p:nvSpPr>
          <p:cNvPr id="15374" name="제목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6172200" cy="563562"/>
          </a:xfrm>
        </p:spPr>
        <p:txBody>
          <a:bodyPr/>
          <a:lstStyle/>
          <a:p>
            <a:pPr>
              <a:defRPr/>
            </a:pPr>
            <a:r>
              <a:rPr lang="en-US" altLang="ko-KR" sz="3600" kern="1200" dirty="0" smtClean="0">
                <a:latin typeface="HY헤드라인M" pitchFamily="18" charset="-127"/>
                <a:ea typeface="HY헤드라인M" pitchFamily="18" charset="-127"/>
              </a:rPr>
              <a:t>TABLE OF CONTENTS</a:t>
            </a:r>
            <a:endParaRPr lang="ko-KR" altLang="en-US" sz="3600" kern="12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itchFamily="34" charset="0"/>
              <a:ea typeface="굴림" pitchFamily="50" charset="-127"/>
              <a:cs typeface="+mn-cs"/>
            </a:endParaRPr>
          </a:p>
        </p:txBody>
      </p:sp>
      <p:grpSp>
        <p:nvGrpSpPr>
          <p:cNvPr id="46" name="그룹 45"/>
          <p:cNvGrpSpPr>
            <a:grpSpLocks/>
          </p:cNvGrpSpPr>
          <p:nvPr/>
        </p:nvGrpSpPr>
        <p:grpSpPr bwMode="auto">
          <a:xfrm>
            <a:off x="1190625" y="1500188"/>
            <a:ext cx="6524625" cy="4500562"/>
            <a:chOff x="1190625" y="1500188"/>
            <a:chExt cx="6524625" cy="4500562"/>
          </a:xfrm>
        </p:grpSpPr>
        <p:sp>
          <p:nvSpPr>
            <p:cNvPr id="168965" name="AutoShape 50"/>
            <p:cNvSpPr>
              <a:spLocks noChangeArrowheads="1"/>
            </p:cNvSpPr>
            <p:nvPr/>
          </p:nvSpPr>
          <p:spPr bwMode="gray">
            <a:xfrm>
              <a:off x="2330450" y="3394075"/>
              <a:ext cx="5384800" cy="677863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altLang="ko-KR" sz="2400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rPr>
                <a:t>Examples of QA standards</a:t>
              </a:r>
              <a:endParaRPr lang="en-US" altLang="ko-KR" sz="2400" b="1">
                <a:solidFill>
                  <a:srgbClr val="002060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  <p:grpSp>
          <p:nvGrpSpPr>
            <p:cNvPr id="168966" name="그룹 44"/>
            <p:cNvGrpSpPr>
              <a:grpSpLocks/>
            </p:cNvGrpSpPr>
            <p:nvPr/>
          </p:nvGrpSpPr>
          <p:grpSpPr bwMode="auto">
            <a:xfrm>
              <a:off x="1190625" y="1500188"/>
              <a:ext cx="6189686" cy="4500562"/>
              <a:chOff x="1190625" y="1500188"/>
              <a:chExt cx="6189686" cy="4500562"/>
            </a:xfrm>
          </p:grpSpPr>
          <p:sp>
            <p:nvSpPr>
              <p:cNvPr id="168967" name="AutoShape 52"/>
              <p:cNvSpPr>
                <a:spLocks noChangeArrowheads="1"/>
              </p:cNvSpPr>
              <p:nvPr/>
            </p:nvSpPr>
            <p:spPr bwMode="gray">
              <a:xfrm>
                <a:off x="1428750" y="1500188"/>
                <a:ext cx="5072063" cy="677862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Background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68968" name="Group 53"/>
              <p:cNvGrpSpPr>
                <a:grpSpLocks/>
              </p:cNvGrpSpPr>
              <p:nvPr/>
            </p:nvGrpSpPr>
            <p:grpSpPr bwMode="auto">
              <a:xfrm>
                <a:off x="1190625" y="1697038"/>
                <a:ext cx="381000" cy="381000"/>
                <a:chOff x="2078" y="1680"/>
                <a:chExt cx="1615" cy="1615"/>
              </a:xfrm>
            </p:grpSpPr>
            <p:sp>
              <p:nvSpPr>
                <p:cNvPr id="169000" name="Oval 5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69001" name="Oval 5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0" name="Oval 56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69003" name="Oval 5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2" name="Oval 58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69005" name="Oval 5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68969" name="AutoShape 51"/>
              <p:cNvSpPr>
                <a:spLocks noChangeArrowheads="1"/>
              </p:cNvSpPr>
              <p:nvPr/>
            </p:nvSpPr>
            <p:spPr bwMode="gray">
              <a:xfrm>
                <a:off x="2124075" y="2447925"/>
                <a:ext cx="5072063" cy="677863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Approaches to QA in e-learning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68970" name="Group 60"/>
              <p:cNvGrpSpPr>
                <a:grpSpLocks/>
              </p:cNvGrpSpPr>
              <p:nvPr/>
            </p:nvGrpSpPr>
            <p:grpSpPr bwMode="auto">
              <a:xfrm>
                <a:off x="1901825" y="2633663"/>
                <a:ext cx="381000" cy="381000"/>
                <a:chOff x="2078" y="1680"/>
                <a:chExt cx="1615" cy="1615"/>
              </a:xfrm>
            </p:grpSpPr>
            <p:sp>
              <p:nvSpPr>
                <p:cNvPr id="168994" name="Oval 61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68995" name="Oval 62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7" name="Oval 63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68997" name="Oval 64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48BE67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9" name="Oval 65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68999" name="Oval 66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8BE67"/>
                    </a:gs>
                    <a:gs pos="100000">
                      <a:srgbClr val="235C32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grpSp>
            <p:nvGrpSpPr>
              <p:cNvPr id="168971" name="Group 67"/>
              <p:cNvGrpSpPr>
                <a:grpSpLocks/>
              </p:cNvGrpSpPr>
              <p:nvPr/>
            </p:nvGrpSpPr>
            <p:grpSpPr bwMode="auto">
              <a:xfrm>
                <a:off x="2116138" y="3571875"/>
                <a:ext cx="381000" cy="381000"/>
                <a:chOff x="2078" y="1680"/>
                <a:chExt cx="1615" cy="1615"/>
              </a:xfrm>
            </p:grpSpPr>
            <p:sp>
              <p:nvSpPr>
                <p:cNvPr id="168988" name="Oval 68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68989" name="Oval 69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34" name="Oval 70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68991" name="Oval 71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0F5368"/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36" name="Oval 72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68993" name="Oval 73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10576D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68972" name="AutoShape 49"/>
              <p:cNvSpPr>
                <a:spLocks noChangeArrowheads="1"/>
              </p:cNvSpPr>
              <p:nvPr/>
            </p:nvSpPr>
            <p:spPr bwMode="gray">
              <a:xfrm>
                <a:off x="2214563" y="4357688"/>
                <a:ext cx="5072062" cy="677862"/>
              </a:xfrm>
              <a:prstGeom prst="roundRect">
                <a:avLst>
                  <a:gd name="adj" fmla="val 50000"/>
                </a:avLst>
              </a:prstGeom>
              <a:solidFill>
                <a:srgbClr val="FFFF85"/>
              </a:solidFill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QA Policy Framework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68973" name="Group 74"/>
              <p:cNvGrpSpPr>
                <a:grpSpLocks/>
              </p:cNvGrpSpPr>
              <p:nvPr/>
            </p:nvGrpSpPr>
            <p:grpSpPr bwMode="auto">
              <a:xfrm>
                <a:off x="1981200" y="4530725"/>
                <a:ext cx="381000" cy="381000"/>
                <a:chOff x="2078" y="1680"/>
                <a:chExt cx="1615" cy="1615"/>
              </a:xfrm>
            </p:grpSpPr>
            <p:sp>
              <p:nvSpPr>
                <p:cNvPr id="168982" name="Oval 75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68983" name="Oval 76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1" name="Oval 77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68985" name="Oval 78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D67E1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3" name="Oval 79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68987" name="Oval 80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D67E1"/>
                    </a:gs>
                    <a:gs pos="100000">
                      <a:srgbClr val="45326D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68974" name="AutoShape 48"/>
              <p:cNvSpPr>
                <a:spLocks noChangeArrowheads="1"/>
              </p:cNvSpPr>
              <p:nvPr/>
            </p:nvSpPr>
            <p:spPr bwMode="gray">
              <a:xfrm>
                <a:off x="1643062" y="5322888"/>
                <a:ext cx="5737249" cy="677862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Conclusion</a:t>
                </a:r>
                <a:endParaRPr lang="en-US" altLang="ko-KR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68975" name="Group 81"/>
              <p:cNvGrpSpPr>
                <a:grpSpLocks/>
              </p:cNvGrpSpPr>
              <p:nvPr/>
            </p:nvGrpSpPr>
            <p:grpSpPr bwMode="auto">
              <a:xfrm>
                <a:off x="1419225" y="5467350"/>
                <a:ext cx="355600" cy="381000"/>
                <a:chOff x="2078" y="1680"/>
                <a:chExt cx="1615" cy="1615"/>
              </a:xfrm>
            </p:grpSpPr>
            <p:sp>
              <p:nvSpPr>
                <p:cNvPr id="168976" name="Oval 82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68977" name="Oval 83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8" name="Oval 84"/>
                <p:cNvSpPr>
                  <a:spLocks noChangeArrowheads="1"/>
                </p:cNvSpPr>
                <p:nvPr/>
              </p:nvSpPr>
              <p:spPr bwMode="gray">
                <a:xfrm>
                  <a:off x="2251" y="1855"/>
                  <a:ext cx="1262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68979" name="Oval 85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E35E23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50" name="Oval 86"/>
                <p:cNvSpPr>
                  <a:spLocks noChangeArrowheads="1"/>
                </p:cNvSpPr>
                <p:nvPr/>
              </p:nvSpPr>
              <p:spPr bwMode="gray">
                <a:xfrm>
                  <a:off x="2338" y="1936"/>
                  <a:ext cx="1096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68981" name="Oval 87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35E23"/>
                    </a:gs>
                    <a:gs pos="100000">
                      <a:srgbClr val="6E2E11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</p:grpSp>
      </p:grpSp>
      <p:sp>
        <p:nvSpPr>
          <p:cNvPr id="15374" name="제목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6172200" cy="563562"/>
          </a:xfrm>
        </p:spPr>
        <p:txBody>
          <a:bodyPr/>
          <a:lstStyle/>
          <a:p>
            <a:pPr>
              <a:defRPr/>
            </a:pPr>
            <a:r>
              <a:rPr lang="en-US" altLang="ko-KR" sz="3600" kern="1200" dirty="0" smtClean="0">
                <a:latin typeface="HY헤드라인M" pitchFamily="18" charset="-127"/>
                <a:ea typeface="HY헤드라인M" pitchFamily="18" charset="-127"/>
              </a:rPr>
              <a:t>TABLE OF CONTENTS</a:t>
            </a:r>
            <a:endParaRPr lang="ko-KR" altLang="en-US" sz="3600" kern="12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608512"/>
          </a:xfrm>
        </p:spPr>
        <p:txBody>
          <a:bodyPr/>
          <a:lstStyle/>
          <a:p>
            <a:r>
              <a:rPr lang="en-US" altLang="ko-KR" sz="2400" b="0" smtClean="0">
                <a:solidFill>
                  <a:schemeClr val="tx1"/>
                </a:solidFill>
                <a:ea typeface="굴림" pitchFamily="34" charset="-127"/>
              </a:rPr>
              <a:t>No distinction between QA in e-learning and conventional education</a:t>
            </a:r>
          </a:p>
          <a:p>
            <a:endParaRPr lang="en-US" altLang="ko-KR" sz="2400" b="0" smtClean="0">
              <a:solidFill>
                <a:schemeClr val="tx1"/>
              </a:solidFill>
              <a:ea typeface="굴림" pitchFamily="34" charset="-127"/>
            </a:endParaRPr>
          </a:p>
          <a:p>
            <a:r>
              <a:rPr lang="en-US" altLang="ko-KR" sz="2400" b="0" smtClean="0">
                <a:solidFill>
                  <a:schemeClr val="tx1"/>
                </a:solidFill>
                <a:ea typeface="굴림" pitchFamily="34" charset="-127"/>
              </a:rPr>
              <a:t>Consider the unique features of e-learning in each country’s societal and cultural contexts</a:t>
            </a:r>
          </a:p>
          <a:p>
            <a:endParaRPr lang="en-US" altLang="ko-KR" sz="2400" b="0" smtClean="0">
              <a:solidFill>
                <a:schemeClr val="tx1"/>
              </a:solidFill>
              <a:ea typeface="굴림" pitchFamily="34" charset="-127"/>
            </a:endParaRPr>
          </a:p>
          <a:p>
            <a:r>
              <a:rPr lang="en-US" altLang="ko-KR" sz="2400" b="0" smtClean="0">
                <a:solidFill>
                  <a:schemeClr val="tx1"/>
                </a:solidFill>
                <a:ea typeface="굴림" pitchFamily="34" charset="-127"/>
              </a:rPr>
              <a:t>Learners’ needs and perceptions of quality </a:t>
            </a:r>
          </a:p>
          <a:p>
            <a:endParaRPr lang="en-US" altLang="ko-KR" sz="2400" b="0" smtClean="0">
              <a:solidFill>
                <a:schemeClr val="tx1"/>
              </a:solidFill>
              <a:ea typeface="굴림" pitchFamily="34" charset="-127"/>
            </a:endParaRPr>
          </a:p>
          <a:p>
            <a:r>
              <a:rPr lang="en-US" altLang="ko-KR" sz="2400" b="0" smtClean="0">
                <a:solidFill>
                  <a:schemeClr val="tx1"/>
                </a:solidFill>
                <a:ea typeface="굴림" pitchFamily="34" charset="-127"/>
              </a:rPr>
              <a:t>Aligned with regional and/or international QA frameworks.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6172200" cy="563562"/>
          </a:xfrm>
        </p:spPr>
        <p:txBody>
          <a:bodyPr/>
          <a:lstStyle/>
          <a:p>
            <a:r>
              <a:rPr lang="en-US" altLang="ko-KR" smtClean="0">
                <a:latin typeface="HY헤드라인M"/>
                <a:ea typeface="HY헤드라인M"/>
                <a:cs typeface="HY헤드라인M"/>
              </a:rPr>
              <a:t>QA Policy Framework</a:t>
            </a:r>
            <a:endParaRPr lang="ko-KR" altLang="en-US" smtClean="0">
              <a:ea typeface="굴림" pitchFamily="34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 bwMode="white">
          <a:xfrm>
            <a:off x="250825" y="1144588"/>
            <a:ext cx="88931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At National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479925"/>
          </a:xfrm>
        </p:spPr>
        <p:txBody>
          <a:bodyPr/>
          <a:lstStyle/>
          <a:p>
            <a:r>
              <a:rPr lang="en-US" altLang="ko-KR" sz="2400" b="0" smtClean="0">
                <a:solidFill>
                  <a:schemeClr val="tx1"/>
                </a:solidFill>
                <a:ea typeface="굴림" pitchFamily="34" charset="-127"/>
              </a:rPr>
              <a:t>Firmly linked to national QA policy framework</a:t>
            </a:r>
          </a:p>
          <a:p>
            <a:endParaRPr lang="en-US" altLang="ko-KR" sz="2400" b="0" smtClean="0">
              <a:solidFill>
                <a:schemeClr val="tx1"/>
              </a:solidFill>
              <a:ea typeface="굴림" pitchFamily="34" charset="-127"/>
            </a:endParaRPr>
          </a:p>
          <a:p>
            <a:r>
              <a:rPr lang="en-US" altLang="ko-KR" sz="2400" b="0" smtClean="0">
                <a:solidFill>
                  <a:schemeClr val="tx1"/>
                </a:solidFill>
                <a:ea typeface="굴림" pitchFamily="34" charset="-127"/>
              </a:rPr>
              <a:t>Linked with the regional and/or international QA policy frameworks (cross-border education)</a:t>
            </a:r>
          </a:p>
          <a:p>
            <a:endParaRPr lang="en-US" altLang="ko-KR" sz="2400" b="0" smtClean="0">
              <a:solidFill>
                <a:schemeClr val="tx1"/>
              </a:solidFill>
              <a:ea typeface="굴림" pitchFamily="34" charset="-127"/>
            </a:endParaRPr>
          </a:p>
          <a:p>
            <a:r>
              <a:rPr lang="en-US" altLang="ko-KR" sz="2400" b="0" smtClean="0">
                <a:solidFill>
                  <a:schemeClr val="tx1"/>
                </a:solidFill>
                <a:ea typeface="굴림" pitchFamily="34" charset="-127"/>
              </a:rPr>
              <a:t>Engage key stakeholders</a:t>
            </a:r>
          </a:p>
          <a:p>
            <a:endParaRPr lang="en-US" altLang="ko-KR" sz="2400" b="0" smtClean="0">
              <a:solidFill>
                <a:schemeClr val="tx1"/>
              </a:solidFill>
              <a:ea typeface="굴림" pitchFamily="34" charset="-127"/>
            </a:endParaRPr>
          </a:p>
          <a:p>
            <a:r>
              <a:rPr lang="en-US" altLang="ko-KR" sz="2400" b="0" smtClean="0">
                <a:solidFill>
                  <a:schemeClr val="tx1"/>
                </a:solidFill>
                <a:ea typeface="굴림" pitchFamily="34" charset="-127"/>
              </a:rPr>
              <a:t>Promote a culture of quality - Coordinate QA activities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6172200" cy="563562"/>
          </a:xfrm>
        </p:spPr>
        <p:txBody>
          <a:bodyPr/>
          <a:lstStyle/>
          <a:p>
            <a:r>
              <a:rPr lang="en-US" altLang="ko-KR" smtClean="0">
                <a:latin typeface="HY헤드라인M"/>
                <a:ea typeface="HY헤드라인M"/>
                <a:cs typeface="HY헤드라인M"/>
              </a:rPr>
              <a:t>QA Policy Framework</a:t>
            </a:r>
            <a:endParaRPr lang="ko-KR" altLang="en-US" smtClean="0">
              <a:ea typeface="굴림" pitchFamily="34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 bwMode="white">
          <a:xfrm>
            <a:off x="250825" y="1144588"/>
            <a:ext cx="88931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At Institutional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6172200" cy="563562"/>
          </a:xfrm>
        </p:spPr>
        <p:txBody>
          <a:bodyPr/>
          <a:lstStyle/>
          <a:p>
            <a:r>
              <a:rPr lang="en-US" altLang="ko-KR" smtClean="0">
                <a:latin typeface="HY헤드라인M"/>
                <a:ea typeface="HY헤드라인M"/>
                <a:cs typeface="HY헤드라인M"/>
              </a:rPr>
              <a:t>QA Policy Framework</a:t>
            </a:r>
            <a:endParaRPr lang="ko-KR" altLang="en-US" smtClean="0">
              <a:ea typeface="굴림" pitchFamily="34" charset="-127"/>
            </a:endParaRPr>
          </a:p>
        </p:txBody>
      </p:sp>
      <p:grpSp>
        <p:nvGrpSpPr>
          <p:cNvPr id="175106" name="Group 412"/>
          <p:cNvGrpSpPr>
            <a:grpSpLocks/>
          </p:cNvGrpSpPr>
          <p:nvPr/>
        </p:nvGrpSpPr>
        <p:grpSpPr bwMode="auto">
          <a:xfrm>
            <a:off x="684213" y="1125538"/>
            <a:ext cx="7704137" cy="5732462"/>
            <a:chOff x="990" y="2061"/>
            <a:chExt cx="9090" cy="10757"/>
          </a:xfrm>
        </p:grpSpPr>
        <p:sp>
          <p:nvSpPr>
            <p:cNvPr id="5" name="Rectangle 368"/>
            <p:cNvSpPr>
              <a:spLocks noChangeArrowheads="1"/>
            </p:cNvSpPr>
            <p:nvPr/>
          </p:nvSpPr>
          <p:spPr bwMode="auto">
            <a:xfrm>
              <a:off x="1996" y="2299"/>
              <a:ext cx="3675" cy="78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400" b="1" i="1" kern="100">
                  <a:latin typeface="Times New Roman"/>
                  <a:ea typeface="맑은 고딕"/>
                  <a:cs typeface="+mn-cs"/>
                </a:rPr>
                <a:t>Regional QA Framework</a:t>
              </a:r>
              <a:endParaRPr lang="ko-KR" sz="1050" kern="10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6" name="Rectangle 369"/>
            <p:cNvSpPr>
              <a:spLocks noChangeArrowheads="1"/>
            </p:cNvSpPr>
            <p:nvPr/>
          </p:nvSpPr>
          <p:spPr bwMode="auto">
            <a:xfrm>
              <a:off x="6015" y="2299"/>
              <a:ext cx="4065" cy="736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400" b="1" i="1" kern="100">
                  <a:latin typeface="Times New Roman"/>
                  <a:ea typeface="맑은 고딕"/>
                  <a:cs typeface="+mn-cs"/>
                </a:rPr>
                <a:t>International QA Framework</a:t>
              </a:r>
              <a:endParaRPr lang="ko-KR" sz="1050" kern="100">
                <a:latin typeface="Times New Roman"/>
                <a:ea typeface="SimSun"/>
                <a:cs typeface="+mn-cs"/>
              </a:endParaRPr>
            </a:p>
          </p:txBody>
        </p:sp>
        <p:cxnSp>
          <p:nvCxnSpPr>
            <p:cNvPr id="175110" name="AutoShape 370"/>
            <p:cNvCxnSpPr>
              <a:cxnSpLocks noChangeShapeType="1"/>
            </p:cNvCxnSpPr>
            <p:nvPr/>
          </p:nvCxnSpPr>
          <p:spPr bwMode="auto">
            <a:xfrm>
              <a:off x="8010" y="3036"/>
              <a:ext cx="1" cy="60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75111" name="AutoShape 371"/>
            <p:cNvCxnSpPr>
              <a:cxnSpLocks noChangeShapeType="1"/>
            </p:cNvCxnSpPr>
            <p:nvPr/>
          </p:nvCxnSpPr>
          <p:spPr bwMode="auto">
            <a:xfrm>
              <a:off x="3870" y="3081"/>
              <a:ext cx="15" cy="5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grpSp>
          <p:nvGrpSpPr>
            <p:cNvPr id="175112" name="Group 372"/>
            <p:cNvGrpSpPr>
              <a:grpSpLocks/>
            </p:cNvGrpSpPr>
            <p:nvPr/>
          </p:nvGrpSpPr>
          <p:grpSpPr bwMode="auto">
            <a:xfrm>
              <a:off x="3870" y="2061"/>
              <a:ext cx="4142" cy="240"/>
              <a:chOff x="3975" y="10170"/>
              <a:chExt cx="4142" cy="240"/>
            </a:xfrm>
          </p:grpSpPr>
          <p:cxnSp>
            <p:nvCxnSpPr>
              <p:cNvPr id="175137" name="AutoShape 373"/>
              <p:cNvCxnSpPr>
                <a:cxnSpLocks noChangeShapeType="1"/>
              </p:cNvCxnSpPr>
              <p:nvPr/>
            </p:nvCxnSpPr>
            <p:spPr bwMode="auto">
              <a:xfrm flipV="1">
                <a:off x="3975" y="10170"/>
                <a:ext cx="0" cy="23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5138" name="AutoShape 374"/>
              <p:cNvCxnSpPr>
                <a:cxnSpLocks noChangeShapeType="1"/>
              </p:cNvCxnSpPr>
              <p:nvPr/>
            </p:nvCxnSpPr>
            <p:spPr bwMode="auto">
              <a:xfrm flipV="1">
                <a:off x="8116" y="10173"/>
                <a:ext cx="1" cy="237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75139" name="AutoShape 375"/>
              <p:cNvCxnSpPr>
                <a:cxnSpLocks noChangeShapeType="1"/>
              </p:cNvCxnSpPr>
              <p:nvPr/>
            </p:nvCxnSpPr>
            <p:spPr bwMode="auto">
              <a:xfrm>
                <a:off x="3990" y="10173"/>
                <a:ext cx="4127" cy="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0" name="Rectangle 376"/>
            <p:cNvSpPr>
              <a:spLocks noChangeArrowheads="1"/>
            </p:cNvSpPr>
            <p:nvPr/>
          </p:nvSpPr>
          <p:spPr bwMode="auto">
            <a:xfrm>
              <a:off x="990" y="3637"/>
              <a:ext cx="9090" cy="2002"/>
            </a:xfrm>
            <a:prstGeom prst="rect">
              <a:avLst/>
            </a:prstGeom>
            <a:solidFill>
              <a:srgbClr val="D8D8D8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100" b="1" i="1" kern="100" dirty="0">
                  <a:latin typeface="Times New Roman"/>
                  <a:ea typeface="바탕"/>
                  <a:cs typeface="+mn-cs"/>
                </a:rPr>
                <a:t>National QA Policy Framework for Higher Education</a:t>
              </a:r>
              <a:endParaRPr lang="ko-KR" sz="1000" kern="100" dirty="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11" name="Rectangle 377"/>
            <p:cNvSpPr>
              <a:spLocks noChangeArrowheads="1"/>
            </p:cNvSpPr>
            <p:nvPr/>
          </p:nvSpPr>
          <p:spPr bwMode="auto">
            <a:xfrm>
              <a:off x="1200" y="4090"/>
              <a:ext cx="8805" cy="4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050" kern="100">
                  <a:latin typeface="Times New Roman"/>
                  <a:ea typeface="바탕"/>
                  <a:cs typeface="+mn-cs"/>
                </a:rPr>
                <a:t>Integrated QA policies for conventional and e-learning</a:t>
              </a:r>
              <a:endParaRPr lang="ko-KR" sz="1050" kern="10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12" name="AutoShape 378"/>
            <p:cNvSpPr>
              <a:spLocks noChangeArrowheads="1"/>
            </p:cNvSpPr>
            <p:nvPr/>
          </p:nvSpPr>
          <p:spPr bwMode="auto">
            <a:xfrm>
              <a:off x="6015" y="4495"/>
              <a:ext cx="2952" cy="1075"/>
            </a:xfrm>
            <a:prstGeom prst="upArrowCallout">
              <a:avLst>
                <a:gd name="adj1" fmla="val 60439"/>
                <a:gd name="adj2" fmla="val 68764"/>
                <a:gd name="adj3" fmla="val 18356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900" b="1" kern="100" dirty="0">
                  <a:latin typeface="Times New Roman"/>
                  <a:ea typeface="바탕"/>
                  <a:cs typeface="+mn-cs"/>
                </a:rPr>
                <a:t>QA standards for</a:t>
              </a:r>
              <a:endParaRPr lang="ko-KR" sz="900" kern="100" dirty="0">
                <a:latin typeface="Times New Roman"/>
                <a:ea typeface="SimSun"/>
                <a:cs typeface="+mn-cs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900" b="1" kern="100" dirty="0">
                  <a:latin typeface="Times New Roman"/>
                  <a:ea typeface="바탕"/>
                  <a:cs typeface="+mn-cs"/>
                </a:rPr>
                <a:t>e-learning</a:t>
              </a:r>
              <a:endParaRPr lang="ko-KR" sz="900" kern="100" dirty="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13" name="AutoShape 379"/>
            <p:cNvSpPr>
              <a:spLocks noChangeArrowheads="1"/>
            </p:cNvSpPr>
            <p:nvPr/>
          </p:nvSpPr>
          <p:spPr bwMode="auto">
            <a:xfrm>
              <a:off x="1709" y="4495"/>
              <a:ext cx="3480" cy="1075"/>
            </a:xfrm>
            <a:prstGeom prst="upArrowCallout">
              <a:avLst>
                <a:gd name="adj1" fmla="val 53074"/>
                <a:gd name="adj2" fmla="val 81006"/>
                <a:gd name="adj3" fmla="val 20370"/>
                <a:gd name="adj4" fmla="val 6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900" b="1" kern="100" dirty="0">
                  <a:latin typeface="Times New Roman"/>
                  <a:ea typeface="맑은 고딕"/>
                  <a:cs typeface="+mn-cs"/>
                </a:rPr>
                <a:t>QA standards for</a:t>
              </a:r>
              <a:endParaRPr lang="ko-KR" sz="900" kern="100" dirty="0">
                <a:latin typeface="Times New Roman"/>
                <a:ea typeface="SimSun"/>
                <a:cs typeface="+mn-cs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900" b="1" kern="100" dirty="0">
                  <a:latin typeface="Times New Roman"/>
                  <a:ea typeface="맑은 고딕"/>
                  <a:cs typeface="+mn-cs"/>
                </a:rPr>
                <a:t>conventional higher education</a:t>
              </a:r>
              <a:endParaRPr lang="ko-KR" sz="900" kern="100" dirty="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175117" name="AutoShape 386"/>
            <p:cNvSpPr>
              <a:spLocks noChangeArrowheads="1"/>
            </p:cNvSpPr>
            <p:nvPr/>
          </p:nvSpPr>
          <p:spPr bwMode="auto">
            <a:xfrm>
              <a:off x="5190" y="4945"/>
              <a:ext cx="825" cy="143"/>
            </a:xfrm>
            <a:prstGeom prst="leftRightArrow">
              <a:avLst>
                <a:gd name="adj1" fmla="val 50000"/>
                <a:gd name="adj2" fmla="val 115385"/>
              </a:avLst>
            </a:prstGeom>
            <a:solidFill>
              <a:srgbClr val="7F7F7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pitchFamily="34" charset="-127"/>
              </a:endParaRPr>
            </a:p>
          </p:txBody>
        </p:sp>
        <p:sp>
          <p:nvSpPr>
            <p:cNvPr id="175118" name="AutoShape 405"/>
            <p:cNvSpPr>
              <a:spLocks noChangeArrowheads="1"/>
            </p:cNvSpPr>
            <p:nvPr/>
          </p:nvSpPr>
          <p:spPr bwMode="auto">
            <a:xfrm>
              <a:off x="5408" y="11382"/>
              <a:ext cx="143" cy="500"/>
            </a:xfrm>
            <a:prstGeom prst="upArrow">
              <a:avLst>
                <a:gd name="adj1" fmla="val 50000"/>
                <a:gd name="adj2" fmla="val 8741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ko-KR" altLang="en-US">
                <a:ea typeface="굴림" pitchFamily="34" charset="-127"/>
              </a:endParaRPr>
            </a:p>
          </p:txBody>
        </p:sp>
        <p:sp>
          <p:nvSpPr>
            <p:cNvPr id="175119" name="AutoShape 406"/>
            <p:cNvSpPr>
              <a:spLocks noChangeArrowheads="1"/>
            </p:cNvSpPr>
            <p:nvPr/>
          </p:nvSpPr>
          <p:spPr bwMode="auto">
            <a:xfrm>
              <a:off x="1602" y="11828"/>
              <a:ext cx="8145" cy="990"/>
            </a:xfrm>
            <a:prstGeom prst="flowChartTerminator">
              <a:avLst/>
            </a:prstGeom>
            <a:solidFill>
              <a:srgbClr val="FFFFFF"/>
            </a:solidFill>
            <a:ln w="9525">
              <a:solidFill>
                <a:srgbClr val="17365D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pitchFamily="34" charset="-127"/>
              </a:endParaRPr>
            </a:p>
          </p:txBody>
        </p:sp>
        <p:sp>
          <p:nvSpPr>
            <p:cNvPr id="17" name="Text Box 407"/>
            <p:cNvSpPr txBox="1">
              <a:spLocks noChangeArrowheads="1"/>
            </p:cNvSpPr>
            <p:nvPr/>
          </p:nvSpPr>
          <p:spPr bwMode="auto">
            <a:xfrm>
              <a:off x="2241" y="12249"/>
              <a:ext cx="1521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000" kern="100">
                  <a:latin typeface="Times New Roman"/>
                  <a:ea typeface="SimSun"/>
                  <a:cs typeface="+mn-cs"/>
                </a:rPr>
                <a:t>Learners</a:t>
              </a:r>
              <a:endParaRPr lang="ko-KR" sz="1050" kern="10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18" name="Text Box 408"/>
            <p:cNvSpPr txBox="1">
              <a:spLocks noChangeArrowheads="1"/>
            </p:cNvSpPr>
            <p:nvPr/>
          </p:nvSpPr>
          <p:spPr bwMode="auto">
            <a:xfrm>
              <a:off x="6997" y="12249"/>
              <a:ext cx="2163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000" kern="100">
                  <a:latin typeface="Times New Roman"/>
                  <a:ea typeface="바탕"/>
                  <a:cs typeface="+mn-cs"/>
                </a:rPr>
                <a:t>Employers/Graduates</a:t>
              </a:r>
              <a:endParaRPr lang="ko-KR" sz="1050" kern="10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19" name="Text Box 409"/>
            <p:cNvSpPr txBox="1">
              <a:spLocks noChangeArrowheads="1"/>
            </p:cNvSpPr>
            <p:nvPr/>
          </p:nvSpPr>
          <p:spPr bwMode="auto">
            <a:xfrm>
              <a:off x="4054" y="12249"/>
              <a:ext cx="2684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000" kern="100">
                  <a:latin typeface="Times New Roman"/>
                  <a:ea typeface="바탕"/>
                  <a:cs typeface="+mn-cs"/>
                </a:rPr>
                <a:t>Providers/Assessors</a:t>
              </a:r>
              <a:endParaRPr lang="ko-KR" sz="1050" kern="10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20" name="Text Box 410"/>
            <p:cNvSpPr txBox="1">
              <a:spLocks noChangeArrowheads="1"/>
            </p:cNvSpPr>
            <p:nvPr/>
          </p:nvSpPr>
          <p:spPr bwMode="auto">
            <a:xfrm>
              <a:off x="3762" y="11737"/>
              <a:ext cx="3415" cy="4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050" b="1" kern="100">
                  <a:latin typeface="Times New Roman"/>
                  <a:ea typeface="바탕"/>
                  <a:cs typeface="+mn-cs"/>
                </a:rPr>
                <a:t>Concerns of stakeholders</a:t>
              </a:r>
              <a:endParaRPr lang="ko-KR" sz="1050" kern="10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175124" name="AutoShape 411"/>
            <p:cNvSpPr>
              <a:spLocks noChangeArrowheads="1"/>
            </p:cNvSpPr>
            <p:nvPr/>
          </p:nvSpPr>
          <p:spPr bwMode="auto">
            <a:xfrm>
              <a:off x="5265" y="5639"/>
              <a:ext cx="143" cy="458"/>
            </a:xfrm>
            <a:prstGeom prst="upDownArrow">
              <a:avLst>
                <a:gd name="adj1" fmla="val 50000"/>
                <a:gd name="adj2" fmla="val 640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endParaRPr lang="ko-KR" altLang="en-US">
                <a:ea typeface="굴림" pitchFamily="34" charset="-127"/>
              </a:endParaRPr>
            </a:p>
          </p:txBody>
        </p:sp>
        <p:sp>
          <p:nvSpPr>
            <p:cNvPr id="22" name="Rectangle 388"/>
            <p:cNvSpPr>
              <a:spLocks noChangeArrowheads="1"/>
            </p:cNvSpPr>
            <p:nvPr/>
          </p:nvSpPr>
          <p:spPr bwMode="auto">
            <a:xfrm>
              <a:off x="2146" y="6097"/>
              <a:ext cx="6584" cy="528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200" b="1" i="1" kern="100">
                  <a:latin typeface="Times New Roman"/>
                  <a:ea typeface="바탕"/>
                  <a:cs typeface="+mn-cs"/>
                </a:rPr>
                <a:t>Institutional QA Policy Framework</a:t>
              </a:r>
              <a:endParaRPr lang="ko-KR" sz="1050" kern="10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23" name="Rectangle 389"/>
            <p:cNvSpPr>
              <a:spLocks noChangeArrowheads="1"/>
            </p:cNvSpPr>
            <p:nvPr/>
          </p:nvSpPr>
          <p:spPr bwMode="auto">
            <a:xfrm>
              <a:off x="4006" y="7480"/>
              <a:ext cx="2459" cy="495"/>
            </a:xfrm>
            <a:prstGeom prst="rect">
              <a:avLst/>
            </a:prstGeom>
            <a:solidFill>
              <a:srgbClr val="D8D8D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900" b="1" kern="100" dirty="0">
                  <a:latin typeface="Times New Roman"/>
                  <a:ea typeface="바탕"/>
                  <a:cs typeface="+mn-cs"/>
                </a:rPr>
                <a:t>QA coordinating body</a:t>
              </a:r>
              <a:endParaRPr lang="ko-KR" sz="900" kern="100" dirty="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24" name="AutoShape 390"/>
            <p:cNvSpPr>
              <a:spLocks noChangeArrowheads="1"/>
            </p:cNvSpPr>
            <p:nvPr/>
          </p:nvSpPr>
          <p:spPr bwMode="auto">
            <a:xfrm>
              <a:off x="4296" y="8484"/>
              <a:ext cx="1944" cy="51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900" b="1" kern="100" dirty="0">
                  <a:latin typeface="Times New Roman"/>
                  <a:ea typeface="바탕"/>
                  <a:cs typeface="+mn-cs"/>
                </a:rPr>
                <a:t>QA planning</a:t>
              </a:r>
              <a:endParaRPr lang="ko-KR" sz="900" kern="100" dirty="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25" name="Rectangle 391"/>
            <p:cNvSpPr>
              <a:spLocks noChangeArrowheads="1"/>
            </p:cNvSpPr>
            <p:nvPr/>
          </p:nvSpPr>
          <p:spPr bwMode="auto">
            <a:xfrm>
              <a:off x="4378" y="6625"/>
              <a:ext cx="1944" cy="524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900" b="1" kern="100" dirty="0">
                  <a:latin typeface="Times New Roman"/>
                  <a:ea typeface="바탕"/>
                  <a:cs typeface="+mn-cs"/>
                </a:rPr>
                <a:t>Top management</a:t>
              </a:r>
              <a:endParaRPr lang="ko-KR" sz="900" kern="100" dirty="0">
                <a:latin typeface="Times New Roman"/>
                <a:ea typeface="SimSun"/>
                <a:cs typeface="+mn-cs"/>
              </a:endParaRPr>
            </a:p>
          </p:txBody>
        </p:sp>
        <p:cxnSp>
          <p:nvCxnSpPr>
            <p:cNvPr id="175129" name="AutoShape 392"/>
            <p:cNvCxnSpPr>
              <a:cxnSpLocks noChangeShapeType="1"/>
            </p:cNvCxnSpPr>
            <p:nvPr/>
          </p:nvCxnSpPr>
          <p:spPr bwMode="auto">
            <a:xfrm flipV="1">
              <a:off x="2868" y="8674"/>
              <a:ext cx="1428" cy="64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75130" name="AutoShape 393"/>
            <p:cNvCxnSpPr>
              <a:cxnSpLocks noChangeShapeType="1"/>
            </p:cNvCxnSpPr>
            <p:nvPr/>
          </p:nvCxnSpPr>
          <p:spPr bwMode="auto">
            <a:xfrm rot="10800000">
              <a:off x="6240" y="8674"/>
              <a:ext cx="1515" cy="646"/>
            </a:xfrm>
            <a:prstGeom prst="bentConnector3">
              <a:avLst>
                <a:gd name="adj1" fmla="val 4996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28" name="AutoShape 394"/>
            <p:cNvSpPr>
              <a:spLocks noChangeArrowheads="1"/>
            </p:cNvSpPr>
            <p:nvPr/>
          </p:nvSpPr>
          <p:spPr bwMode="auto">
            <a:xfrm>
              <a:off x="2387" y="9321"/>
              <a:ext cx="6149" cy="196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000" b="1" kern="100" dirty="0">
                  <a:latin typeface="Times New Roman"/>
                  <a:ea typeface="바탕"/>
                  <a:cs typeface="+mn-cs"/>
                </a:rPr>
                <a:t>Promoting a quality culture</a:t>
              </a:r>
              <a:endParaRPr lang="ko-KR" sz="1000" kern="100" dirty="0">
                <a:latin typeface="Times New Roman"/>
                <a:ea typeface="SimSun"/>
                <a:cs typeface="+mn-cs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000" b="1" kern="100" dirty="0">
                  <a:latin typeface="Times New Roman"/>
                  <a:ea typeface="바탕"/>
                  <a:cs typeface="+mn-cs"/>
                </a:rPr>
                <a:t> </a:t>
              </a:r>
              <a:endParaRPr lang="ko-KR" sz="1000" kern="100" dirty="0">
                <a:latin typeface="Times New Roman"/>
                <a:ea typeface="SimSun"/>
                <a:cs typeface="+mn-cs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000" b="1" kern="100" dirty="0">
                  <a:latin typeface="Times New Roman"/>
                  <a:ea typeface="바탕"/>
                  <a:cs typeface="+mn-cs"/>
                </a:rPr>
                <a:t> </a:t>
              </a:r>
              <a:endParaRPr lang="ko-KR" sz="1000" kern="100" dirty="0">
                <a:latin typeface="Times New Roman"/>
                <a:ea typeface="SimSun"/>
                <a:cs typeface="+mn-cs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000" b="1" kern="100" dirty="0">
                  <a:latin typeface="Times New Roman"/>
                  <a:ea typeface="바탕"/>
                  <a:cs typeface="+mn-cs"/>
                </a:rPr>
                <a:t> </a:t>
              </a:r>
              <a:endParaRPr lang="ko-KR" sz="1000" kern="100" dirty="0">
                <a:latin typeface="Times New Roman"/>
                <a:ea typeface="SimSun"/>
                <a:cs typeface="+mn-cs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000" b="1" kern="100" dirty="0">
                  <a:latin typeface="Times New Roman"/>
                  <a:ea typeface="바탕"/>
                  <a:cs typeface="+mn-cs"/>
                </a:rPr>
                <a:t>Internal QA standards</a:t>
              </a:r>
              <a:endParaRPr lang="ko-KR" sz="1000" kern="100" dirty="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29" name="Rectangle 395"/>
            <p:cNvSpPr>
              <a:spLocks noChangeArrowheads="1"/>
            </p:cNvSpPr>
            <p:nvPr/>
          </p:nvSpPr>
          <p:spPr bwMode="auto">
            <a:xfrm>
              <a:off x="2545" y="9994"/>
              <a:ext cx="1710" cy="1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000" kern="100" dirty="0">
                  <a:latin typeface="Times New Roman"/>
                  <a:ea typeface="바탕"/>
                  <a:cs typeface="+mn-cs"/>
                </a:rPr>
                <a:t>Stakeholder requirements /</a:t>
              </a:r>
              <a:endParaRPr lang="ko-KR" sz="1000" kern="100" dirty="0">
                <a:latin typeface="Times New Roman"/>
                <a:ea typeface="SimSun"/>
                <a:cs typeface="+mn-cs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000" kern="100" dirty="0">
                  <a:latin typeface="Times New Roman"/>
                  <a:ea typeface="바탕"/>
                  <a:cs typeface="+mn-cs"/>
                </a:rPr>
                <a:t>Societal needs</a:t>
              </a:r>
              <a:endParaRPr lang="ko-KR" sz="1000" kern="100" dirty="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30" name="Rectangle 396"/>
            <p:cNvSpPr>
              <a:spLocks noChangeArrowheads="1"/>
            </p:cNvSpPr>
            <p:nvPr/>
          </p:nvSpPr>
          <p:spPr bwMode="auto">
            <a:xfrm>
              <a:off x="6782" y="9994"/>
              <a:ext cx="1605" cy="11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upright="1"/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000" kern="100" dirty="0">
                  <a:latin typeface="Times New Roman"/>
                  <a:ea typeface="바탕"/>
                  <a:cs typeface="+mn-cs"/>
                </a:rPr>
                <a:t>Stakeholder satisfaction / </a:t>
              </a:r>
              <a:endParaRPr lang="ko-KR" sz="1000" kern="100" dirty="0">
                <a:latin typeface="Times New Roman"/>
                <a:ea typeface="SimSun"/>
                <a:cs typeface="+mn-cs"/>
              </a:endParaRPr>
            </a:p>
            <a:p>
              <a:pPr algn="ctr">
                <a:spcAft>
                  <a:spcPts val="0"/>
                </a:spcAft>
                <a:defRPr/>
              </a:pPr>
              <a:r>
                <a:rPr lang="en-US" sz="1000" kern="100" dirty="0">
                  <a:latin typeface="Times New Roman"/>
                  <a:ea typeface="바탕"/>
                  <a:cs typeface="+mn-cs"/>
                </a:rPr>
                <a:t>Outcomes</a:t>
              </a:r>
              <a:endParaRPr lang="ko-KR" sz="1000" kern="100" dirty="0">
                <a:latin typeface="Times New Roman"/>
                <a:ea typeface="SimSun"/>
                <a:cs typeface="+mn-cs"/>
              </a:endParaRPr>
            </a:p>
          </p:txBody>
        </p:sp>
        <p:sp>
          <p:nvSpPr>
            <p:cNvPr id="175134" name="AutoShape 397"/>
            <p:cNvSpPr>
              <a:spLocks noChangeArrowheads="1"/>
            </p:cNvSpPr>
            <p:nvPr/>
          </p:nvSpPr>
          <p:spPr bwMode="auto">
            <a:xfrm>
              <a:off x="4255" y="10212"/>
              <a:ext cx="2527" cy="143"/>
            </a:xfrm>
            <a:prstGeom prst="leftRightArrow">
              <a:avLst>
                <a:gd name="adj1" fmla="val 50000"/>
                <a:gd name="adj2" fmla="val 35342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>
                <a:ea typeface="굴림" pitchFamily="34" charset="-127"/>
              </a:endParaRPr>
            </a:p>
          </p:txBody>
        </p:sp>
        <p:cxnSp>
          <p:nvCxnSpPr>
            <p:cNvPr id="175135" name="AutoShape 398"/>
            <p:cNvCxnSpPr>
              <a:cxnSpLocks noChangeShapeType="1"/>
            </p:cNvCxnSpPr>
            <p:nvPr/>
          </p:nvCxnSpPr>
          <p:spPr bwMode="auto">
            <a:xfrm>
              <a:off x="5220" y="7150"/>
              <a:ext cx="15" cy="33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75136" name="AutoShape 399"/>
            <p:cNvCxnSpPr>
              <a:cxnSpLocks noChangeShapeType="1"/>
            </p:cNvCxnSpPr>
            <p:nvPr/>
          </p:nvCxnSpPr>
          <p:spPr bwMode="auto">
            <a:xfrm>
              <a:off x="5235" y="7975"/>
              <a:ext cx="0" cy="5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itchFamily="34" charset="0"/>
              <a:ea typeface="굴림" pitchFamily="50" charset="-127"/>
              <a:cs typeface="+mn-cs"/>
            </a:endParaRPr>
          </a:p>
        </p:txBody>
      </p:sp>
      <p:grpSp>
        <p:nvGrpSpPr>
          <p:cNvPr id="46" name="그룹 45"/>
          <p:cNvGrpSpPr>
            <a:grpSpLocks/>
          </p:cNvGrpSpPr>
          <p:nvPr/>
        </p:nvGrpSpPr>
        <p:grpSpPr bwMode="auto">
          <a:xfrm>
            <a:off x="1190625" y="1500188"/>
            <a:ext cx="6524625" cy="4500562"/>
            <a:chOff x="1190625" y="1500188"/>
            <a:chExt cx="6524625" cy="4500562"/>
          </a:xfrm>
        </p:grpSpPr>
        <p:sp>
          <p:nvSpPr>
            <p:cNvPr id="177157" name="AutoShape 50"/>
            <p:cNvSpPr>
              <a:spLocks noChangeArrowheads="1"/>
            </p:cNvSpPr>
            <p:nvPr/>
          </p:nvSpPr>
          <p:spPr bwMode="gray">
            <a:xfrm>
              <a:off x="2330450" y="3394075"/>
              <a:ext cx="5384800" cy="677863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altLang="ko-KR" sz="2400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rPr>
                <a:t>Examples of QA standards</a:t>
              </a:r>
              <a:endParaRPr lang="en-US" altLang="ko-KR" sz="2400" b="1">
                <a:solidFill>
                  <a:srgbClr val="002060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  <p:grpSp>
          <p:nvGrpSpPr>
            <p:cNvPr id="177158" name="그룹 44"/>
            <p:cNvGrpSpPr>
              <a:grpSpLocks/>
            </p:cNvGrpSpPr>
            <p:nvPr/>
          </p:nvGrpSpPr>
          <p:grpSpPr bwMode="auto">
            <a:xfrm>
              <a:off x="1190625" y="1500188"/>
              <a:ext cx="6189686" cy="4500562"/>
              <a:chOff x="1190625" y="1500188"/>
              <a:chExt cx="6189686" cy="4500562"/>
            </a:xfrm>
          </p:grpSpPr>
          <p:sp>
            <p:nvSpPr>
              <p:cNvPr id="177159" name="AutoShape 52"/>
              <p:cNvSpPr>
                <a:spLocks noChangeArrowheads="1"/>
              </p:cNvSpPr>
              <p:nvPr/>
            </p:nvSpPr>
            <p:spPr bwMode="gray">
              <a:xfrm>
                <a:off x="1428750" y="1500188"/>
                <a:ext cx="5072063" cy="677862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Background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77160" name="Group 53"/>
              <p:cNvGrpSpPr>
                <a:grpSpLocks/>
              </p:cNvGrpSpPr>
              <p:nvPr/>
            </p:nvGrpSpPr>
            <p:grpSpPr bwMode="auto">
              <a:xfrm>
                <a:off x="1190625" y="1697038"/>
                <a:ext cx="381000" cy="381000"/>
                <a:chOff x="2078" y="1680"/>
                <a:chExt cx="1615" cy="1615"/>
              </a:xfrm>
            </p:grpSpPr>
            <p:sp>
              <p:nvSpPr>
                <p:cNvPr id="177192" name="Oval 5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77193" name="Oval 5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0" name="Oval 56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77195" name="Oval 5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2" name="Oval 58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77197" name="Oval 5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77161" name="AutoShape 51"/>
              <p:cNvSpPr>
                <a:spLocks noChangeArrowheads="1"/>
              </p:cNvSpPr>
              <p:nvPr/>
            </p:nvSpPr>
            <p:spPr bwMode="gray">
              <a:xfrm>
                <a:off x="2124075" y="2447925"/>
                <a:ext cx="5072063" cy="677863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Approaches to QA in e-learning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77162" name="Group 60"/>
              <p:cNvGrpSpPr>
                <a:grpSpLocks/>
              </p:cNvGrpSpPr>
              <p:nvPr/>
            </p:nvGrpSpPr>
            <p:grpSpPr bwMode="auto">
              <a:xfrm>
                <a:off x="1901825" y="2633663"/>
                <a:ext cx="381000" cy="381000"/>
                <a:chOff x="2078" y="1680"/>
                <a:chExt cx="1615" cy="1615"/>
              </a:xfrm>
            </p:grpSpPr>
            <p:sp>
              <p:nvSpPr>
                <p:cNvPr id="177186" name="Oval 61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77187" name="Oval 62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7" name="Oval 63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77189" name="Oval 64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48BE67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9" name="Oval 65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77191" name="Oval 66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8BE67"/>
                    </a:gs>
                    <a:gs pos="100000">
                      <a:srgbClr val="235C32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grpSp>
            <p:nvGrpSpPr>
              <p:cNvPr id="177163" name="Group 67"/>
              <p:cNvGrpSpPr>
                <a:grpSpLocks/>
              </p:cNvGrpSpPr>
              <p:nvPr/>
            </p:nvGrpSpPr>
            <p:grpSpPr bwMode="auto">
              <a:xfrm>
                <a:off x="2116138" y="3571875"/>
                <a:ext cx="381000" cy="381000"/>
                <a:chOff x="2078" y="1680"/>
                <a:chExt cx="1615" cy="1615"/>
              </a:xfrm>
            </p:grpSpPr>
            <p:sp>
              <p:nvSpPr>
                <p:cNvPr id="177180" name="Oval 68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77181" name="Oval 69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34" name="Oval 70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77183" name="Oval 71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0F5368"/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36" name="Oval 72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77185" name="Oval 73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10576D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77164" name="AutoShape 49"/>
              <p:cNvSpPr>
                <a:spLocks noChangeArrowheads="1"/>
              </p:cNvSpPr>
              <p:nvPr/>
            </p:nvSpPr>
            <p:spPr bwMode="gray">
              <a:xfrm>
                <a:off x="2214563" y="4357688"/>
                <a:ext cx="5072062" cy="677862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QA Policy Framework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77165" name="Group 74"/>
              <p:cNvGrpSpPr>
                <a:grpSpLocks/>
              </p:cNvGrpSpPr>
              <p:nvPr/>
            </p:nvGrpSpPr>
            <p:grpSpPr bwMode="auto">
              <a:xfrm>
                <a:off x="1981200" y="4530725"/>
                <a:ext cx="381000" cy="381000"/>
                <a:chOff x="2078" y="1680"/>
                <a:chExt cx="1615" cy="1615"/>
              </a:xfrm>
            </p:grpSpPr>
            <p:sp>
              <p:nvSpPr>
                <p:cNvPr id="177174" name="Oval 75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77175" name="Oval 76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1" name="Oval 77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77177" name="Oval 78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D67E1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3" name="Oval 79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77179" name="Oval 80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D67E1"/>
                    </a:gs>
                    <a:gs pos="100000">
                      <a:srgbClr val="45326D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77166" name="AutoShape 48"/>
              <p:cNvSpPr>
                <a:spLocks noChangeArrowheads="1"/>
              </p:cNvSpPr>
              <p:nvPr/>
            </p:nvSpPr>
            <p:spPr bwMode="gray">
              <a:xfrm>
                <a:off x="1643062" y="5322888"/>
                <a:ext cx="5737249" cy="677862"/>
              </a:xfrm>
              <a:prstGeom prst="roundRect">
                <a:avLst>
                  <a:gd name="adj" fmla="val 50000"/>
                </a:avLst>
              </a:prstGeom>
              <a:solidFill>
                <a:srgbClr val="FFFF85"/>
              </a:solidFill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Conclusion</a:t>
                </a:r>
                <a:endParaRPr lang="en-US" altLang="ko-KR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77167" name="Group 81"/>
              <p:cNvGrpSpPr>
                <a:grpSpLocks/>
              </p:cNvGrpSpPr>
              <p:nvPr/>
            </p:nvGrpSpPr>
            <p:grpSpPr bwMode="auto">
              <a:xfrm>
                <a:off x="1419225" y="5467350"/>
                <a:ext cx="355600" cy="381000"/>
                <a:chOff x="2078" y="1680"/>
                <a:chExt cx="1615" cy="1615"/>
              </a:xfrm>
            </p:grpSpPr>
            <p:sp>
              <p:nvSpPr>
                <p:cNvPr id="177168" name="Oval 82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77169" name="Oval 83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8" name="Oval 84"/>
                <p:cNvSpPr>
                  <a:spLocks noChangeArrowheads="1"/>
                </p:cNvSpPr>
                <p:nvPr/>
              </p:nvSpPr>
              <p:spPr bwMode="gray">
                <a:xfrm>
                  <a:off x="2251" y="1855"/>
                  <a:ext cx="1262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77171" name="Oval 85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E35E23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50" name="Oval 86"/>
                <p:cNvSpPr>
                  <a:spLocks noChangeArrowheads="1"/>
                </p:cNvSpPr>
                <p:nvPr/>
              </p:nvSpPr>
              <p:spPr bwMode="gray">
                <a:xfrm>
                  <a:off x="2338" y="1936"/>
                  <a:ext cx="1096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77173" name="Oval 87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35E23"/>
                    </a:gs>
                    <a:gs pos="100000">
                      <a:srgbClr val="6E2E11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</p:grpSp>
      </p:grpSp>
      <p:sp>
        <p:nvSpPr>
          <p:cNvPr id="15374" name="제목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6172200" cy="563562"/>
          </a:xfrm>
        </p:spPr>
        <p:txBody>
          <a:bodyPr/>
          <a:lstStyle/>
          <a:p>
            <a:pPr>
              <a:defRPr/>
            </a:pPr>
            <a:r>
              <a:rPr lang="en-US" altLang="ko-KR" sz="3600" kern="1200" dirty="0" smtClean="0">
                <a:latin typeface="HY헤드라인M" pitchFamily="18" charset="-127"/>
                <a:ea typeface="HY헤드라인M" pitchFamily="18" charset="-127"/>
              </a:rPr>
              <a:t>TABLE OF CONTENTS</a:t>
            </a:r>
            <a:endParaRPr lang="ko-KR" altLang="en-US" sz="3600" kern="12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11" descr="04 cop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/>
          </a:blip>
          <a:srcRect/>
          <a:stretch>
            <a:fillRect/>
          </a:stretch>
        </p:blipFill>
        <p:spPr>
          <a:xfrm>
            <a:off x="-319781" y="1847999"/>
            <a:ext cx="3957302" cy="4464496"/>
          </a:xfrm>
          <a:prstGeom prst="ellipse">
            <a:avLst/>
          </a:prstGeom>
          <a:effectLst>
            <a:softEdge rad="112500"/>
          </a:effectLst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14313"/>
            <a:ext cx="6172200" cy="563562"/>
          </a:xfrm>
        </p:spPr>
        <p:txBody>
          <a:bodyPr/>
          <a:lstStyle/>
          <a:p>
            <a:r>
              <a:rPr lang="en-US" altLang="ko-KR" smtClean="0">
                <a:latin typeface="HY헤드라인M"/>
                <a:ea typeface="HY헤드라인M"/>
                <a:cs typeface="HY헤드라인M"/>
              </a:rPr>
              <a:t>Conclusion</a:t>
            </a:r>
            <a:endParaRPr lang="ko-KR" altLang="en-US" smtClean="0">
              <a:ea typeface="굴림" pitchFamily="34" charset="-127"/>
            </a:endParaRPr>
          </a:p>
        </p:txBody>
      </p:sp>
      <p:sp>
        <p:nvSpPr>
          <p:cNvPr id="37" name="제목 1"/>
          <p:cNvSpPr txBox="1">
            <a:spLocks/>
          </p:cNvSpPr>
          <p:nvPr/>
        </p:nvSpPr>
        <p:spPr bwMode="white">
          <a:xfrm>
            <a:off x="250825" y="1144588"/>
            <a:ext cx="88931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  <a:defRPr/>
            </a:pPr>
            <a:endParaRPr lang="en-US" altLang="ko-KR" sz="2800" b="1" kern="0" dirty="0"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graphicFrame>
        <p:nvGraphicFramePr>
          <p:cNvPr id="2" name="다이어그램 1"/>
          <p:cNvGraphicFramePr/>
          <p:nvPr/>
        </p:nvGraphicFramePr>
        <p:xfrm>
          <a:off x="2977008" y="1206955"/>
          <a:ext cx="6096000" cy="5308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0" name="직사각형 39"/>
          <p:cNvSpPr/>
          <p:nvPr/>
        </p:nvSpPr>
        <p:spPr>
          <a:xfrm>
            <a:off x="179388" y="3213100"/>
            <a:ext cx="3024187" cy="1311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en-US" altLang="ko-KR" sz="2000">
                <a:latin typeface="HY헤드라인M"/>
                <a:ea typeface="HY헤드라인M"/>
                <a:cs typeface="HY헤드라인M"/>
              </a:rPr>
              <a:t>Commonalities that connect the different QA efforts in various e-learning contexts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49" name="Picture 124" descr="28-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338" y="1962150"/>
            <a:ext cx="6048375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0" name="Picture 125" descr="05-1"/>
          <p:cNvPicPr>
            <a:picLocks noChangeAspect="1" noChangeArrowheads="1"/>
          </p:cNvPicPr>
          <p:nvPr/>
        </p:nvPicPr>
        <p:blipFill>
          <a:blip r:embed="rId4"/>
          <a:srcRect l="13142" t="15834" r="13142" b="22940"/>
          <a:stretch>
            <a:fillRect/>
          </a:stretch>
        </p:blipFill>
        <p:spPr bwMode="auto">
          <a:xfrm>
            <a:off x="1563688" y="1412875"/>
            <a:ext cx="5319712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67"/>
          <p:cNvGrpSpPr>
            <a:grpSpLocks/>
          </p:cNvGrpSpPr>
          <p:nvPr/>
        </p:nvGrpSpPr>
        <p:grpSpPr bwMode="auto">
          <a:xfrm>
            <a:off x="611188" y="1592263"/>
            <a:ext cx="2924175" cy="1701800"/>
            <a:chOff x="295" y="1723"/>
            <a:chExt cx="1378" cy="1072"/>
          </a:xfrm>
        </p:grpSpPr>
        <p:pic>
          <p:nvPicPr>
            <p:cNvPr id="181277" name="Picture 160" descr="000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5" y="1723"/>
              <a:ext cx="1378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1278" name="Rectangle 140"/>
            <p:cNvSpPr>
              <a:spLocks noChangeArrowheads="1"/>
            </p:cNvSpPr>
            <p:nvPr/>
          </p:nvSpPr>
          <p:spPr bwMode="auto">
            <a:xfrm>
              <a:off x="585" y="2079"/>
              <a:ext cx="675" cy="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US" altLang="ko-KR" sz="2200">
                  <a:solidFill>
                    <a:srgbClr val="003366"/>
                  </a:solidFill>
                  <a:latin typeface="HY울릉도M"/>
                  <a:ea typeface="HY울릉도M"/>
                  <a:cs typeface="Calibri" pitchFamily="34" charset="0"/>
                </a:rPr>
                <a:t>Idea</a:t>
              </a:r>
            </a:p>
          </p:txBody>
        </p:sp>
      </p:grpSp>
      <p:grpSp>
        <p:nvGrpSpPr>
          <p:cNvPr id="9" name="Group 166"/>
          <p:cNvGrpSpPr>
            <a:grpSpLocks/>
          </p:cNvGrpSpPr>
          <p:nvPr/>
        </p:nvGrpSpPr>
        <p:grpSpPr bwMode="auto">
          <a:xfrm>
            <a:off x="4797425" y="3779838"/>
            <a:ext cx="2808288" cy="1724025"/>
            <a:chOff x="4241" y="1706"/>
            <a:chExt cx="1324" cy="1086"/>
          </a:xfrm>
        </p:grpSpPr>
        <p:pic>
          <p:nvPicPr>
            <p:cNvPr id="181275" name="Picture 161" descr="cilcl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41" y="1706"/>
              <a:ext cx="1324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1276" name="Rectangle 141"/>
            <p:cNvSpPr>
              <a:spLocks noChangeArrowheads="1"/>
            </p:cNvSpPr>
            <p:nvPr/>
          </p:nvSpPr>
          <p:spPr bwMode="auto">
            <a:xfrm>
              <a:off x="4579" y="1998"/>
              <a:ext cx="529" cy="49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US" altLang="ko-KR" sz="1600">
                  <a:solidFill>
                    <a:srgbClr val="003366"/>
                  </a:solidFill>
                  <a:latin typeface="HY울릉도M"/>
                  <a:ea typeface="HY울릉도M"/>
                  <a:cs typeface="Calibri" pitchFamily="34" charset="0"/>
                </a:rPr>
                <a:t>Accountability</a:t>
              </a:r>
              <a:endParaRPr lang="ko-KR" altLang="en-US" sz="1600">
                <a:solidFill>
                  <a:srgbClr val="003366"/>
                </a:solidFill>
                <a:latin typeface="HY울릉도M"/>
                <a:ea typeface="HY울릉도M"/>
                <a:cs typeface="Calibri" pitchFamily="34" charset="0"/>
              </a:endParaRPr>
            </a:p>
          </p:txBody>
        </p:sp>
      </p:grpSp>
      <p:grpSp>
        <p:nvGrpSpPr>
          <p:cNvPr id="13" name="그룹 48"/>
          <p:cNvGrpSpPr>
            <a:grpSpLocks/>
          </p:cNvGrpSpPr>
          <p:nvPr/>
        </p:nvGrpSpPr>
        <p:grpSpPr bwMode="auto">
          <a:xfrm>
            <a:off x="2562225" y="3933825"/>
            <a:ext cx="2924175" cy="1701800"/>
            <a:chOff x="5851761" y="3879911"/>
            <a:chExt cx="2187575" cy="1701800"/>
          </a:xfrm>
        </p:grpSpPr>
        <p:pic>
          <p:nvPicPr>
            <p:cNvPr id="14" name="Picture 160" descr="00000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851761" y="3879911"/>
              <a:ext cx="2187575" cy="1701800"/>
            </a:xfrm>
            <a:prstGeom prst="rect">
              <a:avLst/>
            </a:prstGeom>
            <a:noFill/>
          </p:spPr>
        </p:pic>
        <p:sp>
          <p:nvSpPr>
            <p:cNvPr id="181274" name="Rectangle 140"/>
            <p:cNvSpPr>
              <a:spLocks noChangeArrowheads="1"/>
            </p:cNvSpPr>
            <p:nvPr/>
          </p:nvSpPr>
          <p:spPr bwMode="auto">
            <a:xfrm>
              <a:off x="6328562" y="4380476"/>
              <a:ext cx="1071563" cy="7143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US" altLang="ko-KR">
                  <a:solidFill>
                    <a:srgbClr val="003366"/>
                  </a:solidFill>
                  <a:latin typeface="HY울릉도M"/>
                  <a:ea typeface="HY울릉도M"/>
                  <a:cs typeface="Calibri" pitchFamily="34" charset="0"/>
                </a:rPr>
                <a:t>Self-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ko-KR">
                  <a:solidFill>
                    <a:srgbClr val="003366"/>
                  </a:solidFill>
                  <a:latin typeface="HY울릉도M"/>
                  <a:ea typeface="HY울릉도M"/>
                  <a:cs typeface="Calibri" pitchFamily="34" charset="0"/>
                </a:rPr>
                <a:t>improvement</a:t>
              </a:r>
            </a:p>
          </p:txBody>
        </p:sp>
      </p:grpSp>
      <p:grpSp>
        <p:nvGrpSpPr>
          <p:cNvPr id="16" name="그룹 51"/>
          <p:cNvGrpSpPr>
            <a:grpSpLocks/>
          </p:cNvGrpSpPr>
          <p:nvPr/>
        </p:nvGrpSpPr>
        <p:grpSpPr bwMode="auto">
          <a:xfrm>
            <a:off x="727075" y="3289300"/>
            <a:ext cx="2808288" cy="1724025"/>
            <a:chOff x="1619674" y="4125141"/>
            <a:chExt cx="2101851" cy="1724025"/>
          </a:xfrm>
        </p:grpSpPr>
        <p:grpSp>
          <p:nvGrpSpPr>
            <p:cNvPr id="181269" name="Group 168"/>
            <p:cNvGrpSpPr>
              <a:grpSpLocks/>
            </p:cNvGrpSpPr>
            <p:nvPr/>
          </p:nvGrpSpPr>
          <p:grpSpPr bwMode="auto">
            <a:xfrm>
              <a:off x="1619674" y="4125141"/>
              <a:ext cx="2101851" cy="1724025"/>
              <a:chOff x="2304" y="893"/>
              <a:chExt cx="1324" cy="1086"/>
            </a:xfrm>
          </p:grpSpPr>
          <p:pic>
            <p:nvPicPr>
              <p:cNvPr id="19" name="Picture 162" descr="circle1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304" y="893"/>
                <a:ext cx="1324" cy="1086"/>
              </a:xfrm>
              <a:prstGeom prst="rect">
                <a:avLst/>
              </a:prstGeom>
              <a:noFill/>
            </p:spPr>
          </p:pic>
          <p:sp>
            <p:nvSpPr>
              <p:cNvPr id="181272" name="Rectangle 139"/>
              <p:cNvSpPr>
                <a:spLocks noChangeArrowheads="1"/>
              </p:cNvSpPr>
              <p:nvPr/>
            </p:nvSpPr>
            <p:spPr bwMode="auto">
              <a:xfrm>
                <a:off x="2616" y="1206"/>
                <a:ext cx="505" cy="3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85000"/>
                  </a:lnSpc>
                </a:pPr>
                <a:endParaRPr lang="en-US" altLang="ko-KR" sz="2200" b="1">
                  <a:solidFill>
                    <a:srgbClr val="003366"/>
                  </a:solidFill>
                  <a:latin typeface="Calibri" pitchFamily="34" charset="0"/>
                  <a:ea typeface="HY견고딕"/>
                  <a:cs typeface="Calibri" pitchFamily="34" charset="0"/>
                </a:endParaRPr>
              </a:p>
            </p:txBody>
          </p:sp>
        </p:grpSp>
        <p:sp>
          <p:nvSpPr>
            <p:cNvPr id="181270" name="Rectangle 140"/>
            <p:cNvSpPr>
              <a:spLocks noChangeArrowheads="1"/>
            </p:cNvSpPr>
            <p:nvPr/>
          </p:nvSpPr>
          <p:spPr bwMode="auto">
            <a:xfrm>
              <a:off x="1965019" y="4629896"/>
              <a:ext cx="1071563" cy="7143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US" altLang="ko-KR" sz="2000">
                  <a:solidFill>
                    <a:srgbClr val="003366"/>
                  </a:solidFill>
                  <a:latin typeface="HY울릉도M"/>
                  <a:ea typeface="HY울릉도M"/>
                  <a:cs typeface="Calibri" pitchFamily="34" charset="0"/>
                </a:rPr>
                <a:t>Belief</a:t>
              </a:r>
              <a:endParaRPr lang="en-US" altLang="ko-KR" sz="2400">
                <a:solidFill>
                  <a:srgbClr val="003366"/>
                </a:solidFill>
                <a:latin typeface="HY울릉도M"/>
                <a:ea typeface="HY울릉도M"/>
                <a:cs typeface="Calibri" pitchFamily="34" charset="0"/>
              </a:endParaRPr>
            </a:p>
          </p:txBody>
        </p:sp>
      </p:grpSp>
      <p:grpSp>
        <p:nvGrpSpPr>
          <p:cNvPr id="21" name="Group 168"/>
          <p:cNvGrpSpPr>
            <a:grpSpLocks/>
          </p:cNvGrpSpPr>
          <p:nvPr/>
        </p:nvGrpSpPr>
        <p:grpSpPr bwMode="auto">
          <a:xfrm>
            <a:off x="2743200" y="908050"/>
            <a:ext cx="2808288" cy="1724025"/>
            <a:chOff x="2304" y="893"/>
            <a:chExt cx="1324" cy="1086"/>
          </a:xfrm>
        </p:grpSpPr>
        <p:pic>
          <p:nvPicPr>
            <p:cNvPr id="181267" name="Picture 162" descr="circle1"/>
            <p:cNvPicPr>
              <a:picLocks noChangeAspect="1" noChangeArrowheads="1"/>
            </p:cNvPicPr>
            <p:nvPr/>
          </p:nvPicPr>
          <p:blipFill>
            <a:blip r:embed="rId8">
              <a:lum bright="6000"/>
            </a:blip>
            <a:srcRect/>
            <a:stretch>
              <a:fillRect/>
            </a:stretch>
          </p:blipFill>
          <p:spPr bwMode="auto">
            <a:xfrm>
              <a:off x="2304" y="893"/>
              <a:ext cx="1324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1268" name="Rectangle 139"/>
            <p:cNvSpPr>
              <a:spLocks noChangeArrowheads="1"/>
            </p:cNvSpPr>
            <p:nvPr/>
          </p:nvSpPr>
          <p:spPr bwMode="auto">
            <a:xfrm>
              <a:off x="2616" y="1224"/>
              <a:ext cx="505" cy="3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US" altLang="ko-KR" sz="2200">
                  <a:solidFill>
                    <a:srgbClr val="003366"/>
                  </a:solidFill>
                  <a:latin typeface="HY울릉도M"/>
                  <a:ea typeface="HY울릉도M"/>
                  <a:cs typeface="Calibri" pitchFamily="34" charset="0"/>
                </a:rPr>
                <a:t>Value</a:t>
              </a:r>
            </a:p>
          </p:txBody>
        </p:sp>
      </p:grpSp>
      <p:grpSp>
        <p:nvGrpSpPr>
          <p:cNvPr id="24" name="그룹 51"/>
          <p:cNvGrpSpPr>
            <a:grpSpLocks/>
          </p:cNvGrpSpPr>
          <p:nvPr/>
        </p:nvGrpSpPr>
        <p:grpSpPr bwMode="auto">
          <a:xfrm>
            <a:off x="4987925" y="1193800"/>
            <a:ext cx="2808288" cy="1724025"/>
            <a:chOff x="1619674" y="4125141"/>
            <a:chExt cx="2101851" cy="1724025"/>
          </a:xfrm>
        </p:grpSpPr>
        <p:grpSp>
          <p:nvGrpSpPr>
            <p:cNvPr id="181263" name="Group 168"/>
            <p:cNvGrpSpPr>
              <a:grpSpLocks/>
            </p:cNvGrpSpPr>
            <p:nvPr/>
          </p:nvGrpSpPr>
          <p:grpSpPr bwMode="auto">
            <a:xfrm>
              <a:off x="1619674" y="4125141"/>
              <a:ext cx="2101851" cy="1724025"/>
              <a:chOff x="2304" y="893"/>
              <a:chExt cx="1324" cy="1086"/>
            </a:xfrm>
          </p:grpSpPr>
          <p:pic>
            <p:nvPicPr>
              <p:cNvPr id="27" name="Picture 162" descr="circle1"/>
              <p:cNvPicPr>
                <a:picLocks noChangeAspect="1" noChangeArrowheads="1"/>
              </p:cNvPicPr>
              <p:nvPr/>
            </p:nvPicPr>
            <p:blipFill>
              <a:blip r:embed="rId8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2304" y="893"/>
                <a:ext cx="1324" cy="1086"/>
              </a:xfrm>
              <a:prstGeom prst="rect">
                <a:avLst/>
              </a:prstGeom>
              <a:noFill/>
            </p:spPr>
          </p:pic>
          <p:sp>
            <p:nvSpPr>
              <p:cNvPr id="181266" name="Rectangle 139"/>
              <p:cNvSpPr>
                <a:spLocks noChangeArrowheads="1"/>
              </p:cNvSpPr>
              <p:nvPr/>
            </p:nvSpPr>
            <p:spPr bwMode="auto">
              <a:xfrm>
                <a:off x="2616" y="1206"/>
                <a:ext cx="505" cy="3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85000"/>
                  </a:lnSpc>
                </a:pPr>
                <a:endParaRPr lang="en-US" altLang="ko-KR" sz="2200" b="1">
                  <a:solidFill>
                    <a:srgbClr val="003366"/>
                  </a:solidFill>
                  <a:latin typeface="Calibri" pitchFamily="34" charset="0"/>
                  <a:ea typeface="HY견고딕"/>
                  <a:cs typeface="Calibri" pitchFamily="34" charset="0"/>
                </a:endParaRPr>
              </a:p>
            </p:txBody>
          </p:sp>
        </p:grpSp>
        <p:sp>
          <p:nvSpPr>
            <p:cNvPr id="181264" name="Rectangle 140"/>
            <p:cNvSpPr>
              <a:spLocks noChangeArrowheads="1"/>
            </p:cNvSpPr>
            <p:nvPr/>
          </p:nvSpPr>
          <p:spPr bwMode="auto">
            <a:xfrm>
              <a:off x="1965019" y="4620565"/>
              <a:ext cx="1071563" cy="7143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US" altLang="ko-KR" sz="2000">
                  <a:solidFill>
                    <a:srgbClr val="003366"/>
                  </a:solidFill>
                  <a:latin typeface="HY울릉도M"/>
                  <a:ea typeface="HY울릉도M"/>
                  <a:cs typeface="Calibri" pitchFamily="34" charset="0"/>
                </a:rPr>
                <a:t>Collective</a:t>
              </a:r>
            </a:p>
            <a:p>
              <a:pPr algn="ctr">
                <a:lnSpc>
                  <a:spcPct val="85000"/>
                </a:lnSpc>
              </a:pPr>
              <a:r>
                <a:rPr lang="en-US" altLang="ko-KR" sz="2000">
                  <a:solidFill>
                    <a:srgbClr val="003366"/>
                  </a:solidFill>
                  <a:latin typeface="HY울릉도M"/>
                  <a:ea typeface="HY울릉도M"/>
                  <a:cs typeface="Calibri" pitchFamily="34" charset="0"/>
                </a:rPr>
                <a:t>Effort</a:t>
              </a:r>
            </a:p>
          </p:txBody>
        </p:sp>
      </p:grpSp>
      <p:grpSp>
        <p:nvGrpSpPr>
          <p:cNvPr id="32" name="Group 167"/>
          <p:cNvGrpSpPr>
            <a:grpSpLocks/>
          </p:cNvGrpSpPr>
          <p:nvPr/>
        </p:nvGrpSpPr>
        <p:grpSpPr bwMode="auto">
          <a:xfrm>
            <a:off x="6269038" y="2600325"/>
            <a:ext cx="2922587" cy="1701800"/>
            <a:chOff x="295" y="1723"/>
            <a:chExt cx="1378" cy="1072"/>
          </a:xfrm>
        </p:grpSpPr>
        <p:pic>
          <p:nvPicPr>
            <p:cNvPr id="181261" name="Picture 160" descr="000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95" y="1723"/>
              <a:ext cx="1378" cy="1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1262" name="Rectangle 140"/>
            <p:cNvSpPr>
              <a:spLocks noChangeArrowheads="1"/>
            </p:cNvSpPr>
            <p:nvPr/>
          </p:nvSpPr>
          <p:spPr bwMode="auto">
            <a:xfrm>
              <a:off x="585" y="2050"/>
              <a:ext cx="675" cy="4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5000"/>
                </a:lnSpc>
              </a:pPr>
              <a:r>
                <a:rPr lang="en-US" altLang="ko-KR" sz="2200">
                  <a:solidFill>
                    <a:srgbClr val="003366"/>
                  </a:solidFill>
                  <a:latin typeface="HY울릉도M"/>
                  <a:ea typeface="HY울릉도M"/>
                  <a:cs typeface="Calibri" pitchFamily="34" charset="0"/>
                </a:rPr>
                <a:t>Satisfaction</a:t>
              </a:r>
            </a:p>
          </p:txBody>
        </p:sp>
      </p:grpSp>
      <p:sp>
        <p:nvSpPr>
          <p:cNvPr id="181258" name="직사각형 35"/>
          <p:cNvSpPr>
            <a:spLocks noChangeArrowheads="1"/>
          </p:cNvSpPr>
          <p:nvPr/>
        </p:nvSpPr>
        <p:spPr bwMode="auto">
          <a:xfrm>
            <a:off x="2949575" y="3100388"/>
            <a:ext cx="3054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2400">
                <a:latin typeface="CentSchbook BT"/>
                <a:ea typeface="Kozuka Mincho Pro B"/>
                <a:cs typeface="Kozuka Mincho Pro B"/>
              </a:rPr>
              <a:t>A Culture of Quality</a:t>
            </a:r>
          </a:p>
        </p:txBody>
      </p:sp>
      <p:sp>
        <p:nvSpPr>
          <p:cNvPr id="181259" name="직사각형 36"/>
          <p:cNvSpPr>
            <a:spLocks noChangeArrowheads="1"/>
          </p:cNvSpPr>
          <p:nvPr/>
        </p:nvSpPr>
        <p:spPr bwMode="auto">
          <a:xfrm>
            <a:off x="250825" y="188913"/>
            <a:ext cx="23034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3200" b="1">
                <a:solidFill>
                  <a:schemeClr val="bg1"/>
                </a:solidFill>
                <a:latin typeface="HY헤드라인M"/>
                <a:ea typeface="HY헤드라인M"/>
                <a:cs typeface="HY헤드라인M"/>
              </a:rPr>
              <a:t>Conclusion</a:t>
            </a:r>
          </a:p>
        </p:txBody>
      </p:sp>
      <p:sp>
        <p:nvSpPr>
          <p:cNvPr id="2" name="직사각형 1"/>
          <p:cNvSpPr>
            <a:spLocks noChangeArrowheads="1"/>
          </p:cNvSpPr>
          <p:nvPr/>
        </p:nvSpPr>
        <p:spPr bwMode="auto">
          <a:xfrm>
            <a:off x="395288" y="5805488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2400" i="1">
                <a:solidFill>
                  <a:srgbClr val="C00000"/>
                </a:solidFill>
                <a:ea typeface="굴림" pitchFamily="34" charset="-127"/>
              </a:rPr>
              <a:t>QA is no longer an additional element to but </a:t>
            </a:r>
            <a:r>
              <a:rPr lang="en-US" altLang="ko-KR" sz="2400" b="1" i="1">
                <a:solidFill>
                  <a:srgbClr val="C00000"/>
                </a:solidFill>
                <a:ea typeface="굴림" pitchFamily="34" charset="-127"/>
              </a:rPr>
              <a:t>essential</a:t>
            </a:r>
            <a:r>
              <a:rPr lang="en-US" altLang="ko-KR" sz="2400" i="1">
                <a:solidFill>
                  <a:srgbClr val="C00000"/>
                </a:solidFill>
                <a:ea typeface="굴림" pitchFamily="34" charset="-127"/>
              </a:rPr>
              <a:t> to institutional policy development and implementation</a:t>
            </a:r>
            <a:endParaRPr lang="ko-KR" altLang="en-US" sz="2400" i="1">
              <a:solidFill>
                <a:srgbClr val="C00000"/>
              </a:solidFill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텍스트 개체 틀 2"/>
          <p:cNvSpPr>
            <a:spLocks noGrp="1"/>
          </p:cNvSpPr>
          <p:nvPr>
            <p:ph type="body" idx="4294967295"/>
          </p:nvPr>
        </p:nvSpPr>
        <p:spPr>
          <a:xfrm>
            <a:off x="323850" y="1557338"/>
            <a:ext cx="8640763" cy="5040312"/>
          </a:xfrm>
        </p:spPr>
        <p:txBody>
          <a:bodyPr/>
          <a:lstStyle/>
          <a:p>
            <a:pPr marL="717550" indent="-717550" latinLnBrk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ko-KR" sz="1200" smtClean="0">
                <a:solidFill>
                  <a:srgbClr val="292929"/>
                </a:solidFill>
                <a:latin typeface="HY중고딕"/>
                <a:ea typeface="HY중고딕"/>
                <a:cs typeface="HY중고딕"/>
              </a:rPr>
              <a:t>COL (2009). Quality assurance toolkit: Distance higher education institutions and programmes. Vancouver: The Commonwealth of Learning. Retrieved fromhttp://www.col.org/PublicationDocuments/pub_HE_QA_Toolkit_web.pdf</a:t>
            </a:r>
          </a:p>
          <a:p>
            <a:pPr marL="717550" indent="-717550" latinLnBrk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ko-KR" sz="1200" smtClean="0">
                <a:solidFill>
                  <a:srgbClr val="292929"/>
                </a:solidFill>
                <a:latin typeface="HY중고딕"/>
                <a:ea typeface="HY중고딕"/>
                <a:cs typeface="HY중고딕"/>
              </a:rPr>
              <a:t>Harvey, L. (2002). The end of quality? Quality in Higher Education, 8(1), 5-22.</a:t>
            </a:r>
          </a:p>
          <a:p>
            <a:pPr marL="717550" indent="-717550" latinLnBrk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ko-KR" sz="1200" smtClean="0">
                <a:solidFill>
                  <a:srgbClr val="292929"/>
                </a:solidFill>
                <a:latin typeface="HY중고딕"/>
                <a:ea typeface="HY중고딕"/>
                <a:cs typeface="HY중고딕"/>
              </a:rPr>
              <a:t>Jung, I.S., &amp; Latchem, C. (2007). Assuring quality in Asian open and distance learning. Open Learning, 22(3), 235-250.</a:t>
            </a:r>
          </a:p>
          <a:p>
            <a:pPr marL="717550" indent="-717550" latinLnBrk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ko-KR" sz="1200" smtClean="0">
                <a:solidFill>
                  <a:srgbClr val="292929"/>
                </a:solidFill>
                <a:latin typeface="HY중고딕"/>
                <a:ea typeface="HY중고딕"/>
                <a:cs typeface="HY중고딕"/>
              </a:rPr>
              <a:t>Jung, I.S., &amp; Latchem, C. (Eds.) (2011). Quality assurance and accreditation in distance education and e-learning: Models, policies and research. New York and London: Routledge. </a:t>
            </a:r>
          </a:p>
          <a:p>
            <a:pPr marL="717550" indent="-717550" latinLnBrk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ko-KR" sz="1200" smtClean="0">
                <a:solidFill>
                  <a:srgbClr val="292929"/>
                </a:solidFill>
                <a:latin typeface="HY중고딕"/>
                <a:ea typeface="HY중고딕"/>
                <a:cs typeface="HY중고딕"/>
              </a:rPr>
              <a:t>Jung, I.S., Wong, T.M., Li, C., Baigaltugs, S., &amp; Belawati, T. (2011). Quality assurance in Asian distance education: Diverse approaches and common culture. The International Review Of Research In Open And Distance Learning, 12(6), 63-83. Retrieved from http://www.irrodl.org/index.php/irrodl/article/view/991/1953</a:t>
            </a:r>
          </a:p>
          <a:p>
            <a:pPr marL="717550" indent="-717550" latinLnBrk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ko-KR" sz="1200" smtClean="0">
                <a:solidFill>
                  <a:srgbClr val="292929"/>
                </a:solidFill>
                <a:latin typeface="HY중고딕"/>
                <a:ea typeface="HY중고딕"/>
                <a:cs typeface="HY중고딕"/>
              </a:rPr>
              <a:t>Saito, T. (2009). Quality assurance of distance education/e-learning. Report of Project Group 3: Asia Pacific Quality Network. Retrieved fromhttp://www.apqn.org/files/virtual_library/project_reports/pg3_project_report_february_2009.pdf</a:t>
            </a:r>
          </a:p>
          <a:p>
            <a:pPr marL="717550" indent="-717550" latinLnBrk="1">
              <a:spcBef>
                <a:spcPct val="0"/>
              </a:spcBef>
              <a:spcAft>
                <a:spcPts val="1200"/>
              </a:spcAft>
              <a:buFont typeface="Wingdings" pitchFamily="2" charset="2"/>
              <a:buNone/>
            </a:pPr>
            <a:r>
              <a:rPr lang="en-US" altLang="ko-KR" sz="1200" smtClean="0">
                <a:solidFill>
                  <a:srgbClr val="292929"/>
                </a:solidFill>
                <a:latin typeface="HY중고딕"/>
                <a:ea typeface="HY중고딕"/>
                <a:cs typeface="HY중고딕"/>
              </a:rPr>
              <a:t>Stella, A., &amp; Gnanam, A. (2004). Quality assurance in distance education: The challenges to be addressed. Journal of Higher Education, 47(2), 143-160. </a:t>
            </a:r>
          </a:p>
        </p:txBody>
      </p:sp>
      <p:sp>
        <p:nvSpPr>
          <p:cNvPr id="5" name="제목 1"/>
          <p:cNvSpPr txBox="1">
            <a:spLocks/>
          </p:cNvSpPr>
          <p:nvPr/>
        </p:nvSpPr>
        <p:spPr bwMode="white">
          <a:xfrm>
            <a:off x="357188" y="214313"/>
            <a:ext cx="61722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altLang="ko-KR" sz="32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References</a:t>
            </a:r>
            <a:endParaRPr lang="ko-KR" altLang="en-US" sz="32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TextBox 4"/>
          <p:cNvSpPr txBox="1">
            <a:spLocks noChangeArrowheads="1"/>
          </p:cNvSpPr>
          <p:nvPr/>
        </p:nvSpPr>
        <p:spPr bwMode="auto">
          <a:xfrm>
            <a:off x="2843213" y="2205038"/>
            <a:ext cx="31702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4800" b="1" i="1">
                <a:solidFill>
                  <a:srgbClr val="FF0000"/>
                </a:solidFill>
                <a:ea typeface="굴림" pitchFamily="34" charset="-127"/>
              </a:rPr>
              <a:t>Questions</a:t>
            </a:r>
            <a:endParaRPr lang="ko-KR" altLang="en-US" sz="4800" b="1" i="1">
              <a:solidFill>
                <a:srgbClr val="FF0000"/>
              </a:solidFill>
              <a:ea typeface="굴림" pitchFamily="34" charset="-127"/>
            </a:endParaRPr>
          </a:p>
        </p:txBody>
      </p:sp>
      <p:pic>
        <p:nvPicPr>
          <p:cNvPr id="184324" name="Picture 4" descr="MC900434859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429000"/>
            <a:ext cx="2663825" cy="2663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제목 1"/>
          <p:cNvSpPr>
            <a:spLocks noGrp="1"/>
          </p:cNvSpPr>
          <p:nvPr>
            <p:ph type="ctrTitle" sz="quarter" idx="4294967295"/>
          </p:nvPr>
        </p:nvSpPr>
        <p:spPr bwMode="gray">
          <a:xfrm>
            <a:off x="611188" y="2276475"/>
            <a:ext cx="7775575" cy="1319213"/>
          </a:xfrm>
        </p:spPr>
        <p:txBody>
          <a:bodyPr/>
          <a:lstStyle/>
          <a:p>
            <a:pPr algn="ctr" eaLnBrk="1" hangingPunct="1"/>
            <a:r>
              <a:rPr lang="en-US" altLang="ko-KR" sz="4800" i="1" smtClean="0">
                <a:solidFill>
                  <a:srgbClr val="6600FF"/>
                </a:solidFill>
                <a:latin typeface="휴먼둥근헤드라인"/>
                <a:ea typeface="휴먼둥근헤드라인"/>
                <a:cs typeface="휴먼둥근헤드라인"/>
              </a:rPr>
              <a:t>Thank You!</a:t>
            </a:r>
            <a:br>
              <a:rPr lang="en-US" altLang="ko-KR" sz="4800" i="1" smtClean="0">
                <a:solidFill>
                  <a:srgbClr val="6600FF"/>
                </a:solidFill>
                <a:latin typeface="휴먼둥근헤드라인"/>
                <a:ea typeface="휴먼둥근헤드라인"/>
                <a:cs typeface="휴먼둥근헤드라인"/>
              </a:rPr>
            </a:br>
            <a:r>
              <a:rPr lang="en-US" altLang="ko-KR" sz="4800" i="1" smtClean="0">
                <a:solidFill>
                  <a:srgbClr val="6600FF"/>
                </a:solidFill>
                <a:latin typeface="휴먼둥근헤드라인"/>
                <a:ea typeface="휴먼둥근헤드라인"/>
                <a:cs typeface="휴먼둥근헤드라인"/>
              </a:rPr>
              <a:t/>
            </a:r>
            <a:br>
              <a:rPr lang="en-US" altLang="ko-KR" sz="4800" i="1" smtClean="0">
                <a:solidFill>
                  <a:srgbClr val="6600FF"/>
                </a:solidFill>
                <a:latin typeface="휴먼둥근헤드라인"/>
                <a:ea typeface="휴먼둥근헤드라인"/>
                <a:cs typeface="휴먼둥근헤드라인"/>
              </a:rPr>
            </a:br>
            <a:r>
              <a:rPr lang="ko-KR" altLang="en-US" sz="2800" b="0" smtClean="0">
                <a:ea typeface="굴림" pitchFamily="34" charset="-127"/>
              </a:rPr>
              <a:t> </a:t>
            </a:r>
            <a:r>
              <a:rPr lang="en-US" altLang="ko-KR" b="0" smtClean="0">
                <a:solidFill>
                  <a:schemeClr val="tx1"/>
                </a:solidFill>
                <a:ea typeface="굴림" pitchFamily="34" charset="-127"/>
              </a:rPr>
              <a:t>(</a:t>
            </a:r>
            <a:r>
              <a:rPr lang="ar-SA" altLang="ko-KR" b="0" smtClean="0">
                <a:solidFill>
                  <a:schemeClr val="tx1"/>
                </a:solidFill>
                <a:ea typeface="굴림" pitchFamily="34" charset="-127"/>
              </a:rPr>
              <a:t>شكرا (جزيلا</a:t>
            </a:r>
            <a:endParaRPr lang="ko-KR" altLang="en-US" sz="2800" smtClean="0">
              <a:solidFill>
                <a:schemeClr val="tx1"/>
              </a:solidFill>
              <a:ea typeface="굴림" pitchFamily="34" charset="-127"/>
            </a:endParaRPr>
          </a:p>
        </p:txBody>
      </p:sp>
      <p:sp>
        <p:nvSpPr>
          <p:cNvPr id="192515" name="직사각형 5"/>
          <p:cNvSpPr>
            <a:spLocks noChangeArrowheads="1"/>
          </p:cNvSpPr>
          <p:nvPr/>
        </p:nvSpPr>
        <p:spPr bwMode="auto">
          <a:xfrm>
            <a:off x="2124075" y="5876925"/>
            <a:ext cx="4786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>
                <a:latin typeface="HY궁서"/>
                <a:ea typeface="HY궁서"/>
                <a:cs typeface="HY궁서"/>
              </a:rPr>
              <a:t>Email: isjung@icu.ac.jp</a:t>
            </a:r>
            <a:endParaRPr lang="en-US" altLang="ko-KR" sz="1600" b="1">
              <a:ea typeface="굴림" pitchFamily="34" charset="-127"/>
            </a:endParaRPr>
          </a:p>
          <a:p>
            <a:pPr algn="ctr"/>
            <a:endParaRPr lang="en-US" altLang="ko-KR" sz="200" b="1">
              <a:solidFill>
                <a:schemeClr val="tx2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11188" y="188913"/>
            <a:ext cx="2851150" cy="641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ko-KR" sz="36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Background</a:t>
            </a:r>
          </a:p>
        </p:txBody>
      </p:sp>
      <p:sp>
        <p:nvSpPr>
          <p:cNvPr id="22" name="제목 1"/>
          <p:cNvSpPr txBox="1">
            <a:spLocks/>
          </p:cNvSpPr>
          <p:nvPr/>
        </p:nvSpPr>
        <p:spPr bwMode="white">
          <a:xfrm>
            <a:off x="250825" y="1144588"/>
            <a:ext cx="82296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E-learning ---- Enhanced Learning</a:t>
            </a:r>
            <a:endParaRPr lang="ko-KR" altLang="en-US" sz="2800" b="1">
              <a:latin typeface="HY헤드라인M"/>
              <a:ea typeface="HY헤드라인M"/>
              <a:cs typeface="HY헤드라인M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 flipH="1">
            <a:off x="755576" y="2222025"/>
            <a:ext cx="7474913" cy="3960440"/>
          </a:xfrm>
          <a:prstGeom prst="rect">
            <a:avLst/>
          </a:prstGeom>
          <a:gradFill rotWithShape="1">
            <a:gsLst>
              <a:gs pos="0">
                <a:srgbClr val="33C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endParaRPr lang="ko-KR" altLang="ko-KR">
              <a:ea typeface="굴림" pitchFamily="34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034" y="3099849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1400" y="3228975"/>
            <a:ext cx="41243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U자형 화살표 7"/>
          <p:cNvSpPr/>
          <p:nvPr/>
        </p:nvSpPr>
        <p:spPr bwMode="auto">
          <a:xfrm>
            <a:off x="2411413" y="2222500"/>
            <a:ext cx="4752975" cy="877888"/>
          </a:xfrm>
          <a:prstGeom prst="uturnArrow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11188" y="188913"/>
            <a:ext cx="2851150" cy="641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ko-KR" sz="36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Background</a:t>
            </a: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 flipH="1">
            <a:off x="619497" y="1636737"/>
            <a:ext cx="8280921" cy="3960440"/>
          </a:xfrm>
          <a:prstGeom prst="rect">
            <a:avLst/>
          </a:prstGeom>
          <a:gradFill rotWithShape="1">
            <a:gsLst>
              <a:gs pos="0">
                <a:srgbClr val="33C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marL="285750" indent="-285750">
              <a:buFont typeface="Arial" charset="0"/>
              <a:buChar char="•"/>
            </a:pPr>
            <a:r>
              <a:rPr lang="en-US" altLang="ko-KR" sz="2400">
                <a:ea typeface="굴림" pitchFamily="34" charset="-127"/>
              </a:rPr>
              <a:t>Connectivity &amp; 24/7 access to learning resources</a:t>
            </a:r>
            <a:endParaRPr lang="ko-KR" altLang="ko-KR" sz="2400">
              <a:ea typeface="굴림" pitchFamily="34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2400">
                <a:ea typeface="굴림" pitchFamily="34" charset="-127"/>
              </a:rPr>
              <a:t>Greater choice over the time, place and pace of study</a:t>
            </a:r>
            <a:endParaRPr lang="ko-KR" altLang="ko-KR" sz="2400">
              <a:ea typeface="굴림" pitchFamily="34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2400">
                <a:ea typeface="굴림" pitchFamily="34" charset="-127"/>
              </a:rPr>
              <a:t>Alternative modes of study</a:t>
            </a:r>
            <a:endParaRPr lang="ko-KR" altLang="ko-KR" sz="2400">
              <a:ea typeface="굴림" pitchFamily="34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2400">
                <a:ea typeface="굴림" pitchFamily="34" charset="-127"/>
              </a:rPr>
              <a:t>Knowledge-sharing and co-authoring 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ko-KR" sz="2400">
                <a:ea typeface="굴림" pitchFamily="34" charset="-127"/>
              </a:rPr>
              <a:t>Reflection and planning in personal learning spaces</a:t>
            </a:r>
            <a:endParaRPr lang="ko-KR" altLang="ko-KR" sz="2400">
              <a:ea typeface="굴림" pitchFamily="34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2400">
                <a:ea typeface="굴림" pitchFamily="34" charset="-127"/>
              </a:rPr>
              <a:t>Rapid feedback on formative assessments</a:t>
            </a:r>
            <a:endParaRPr lang="ko-KR" altLang="ko-KR" sz="2400">
              <a:ea typeface="굴림" pitchFamily="34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2400">
                <a:ea typeface="굴림" pitchFamily="34" charset="-127"/>
              </a:rPr>
              <a:t>More active learning</a:t>
            </a:r>
            <a:endParaRPr lang="ko-KR" altLang="ko-KR" sz="2400">
              <a:ea typeface="굴림" pitchFamily="34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2400">
                <a:ea typeface="굴림" pitchFamily="34" charset="-127"/>
              </a:rPr>
              <a:t>Participation</a:t>
            </a:r>
            <a:endParaRPr lang="ko-KR" altLang="ko-KR" sz="2400">
              <a:ea typeface="굴림" pitchFamily="34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2400">
                <a:ea typeface="굴림" pitchFamily="34" charset="-127"/>
              </a:rPr>
              <a:t>Learning by discovery in virtual worlds</a:t>
            </a:r>
            <a:endParaRPr lang="ko-KR" altLang="ko-KR" sz="2400">
              <a:ea typeface="굴림" pitchFamily="34" charset="-127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altLang="ko-KR" sz="2400">
                <a:ea typeface="굴림" pitchFamily="34" charset="-127"/>
              </a:rPr>
              <a:t>Development of skills in a digital age.</a:t>
            </a:r>
            <a:endParaRPr lang="ko-KR" altLang="ko-KR" sz="2400">
              <a:ea typeface="굴림" pitchFamily="34" charset="-127"/>
            </a:endParaRPr>
          </a:p>
        </p:txBody>
      </p:sp>
      <p:sp>
        <p:nvSpPr>
          <p:cNvPr id="4" name="줄무늬가 있는 오른쪽 화살표 3"/>
          <p:cNvSpPr/>
          <p:nvPr/>
        </p:nvSpPr>
        <p:spPr bwMode="auto">
          <a:xfrm>
            <a:off x="395288" y="5734050"/>
            <a:ext cx="1800225" cy="649288"/>
          </a:xfrm>
          <a:prstGeom prst="stripedRightArrow">
            <a:avLst/>
          </a:prstGeom>
          <a:solidFill>
            <a:schemeClr val="accent2"/>
          </a:solidFill>
          <a:ln w="9525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ko-KR" altLang="en-US">
              <a:cs typeface="+mn-cs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68538" y="5661025"/>
            <a:ext cx="6043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4000" b="1">
                <a:solidFill>
                  <a:srgbClr val="C00000"/>
                </a:solidFill>
                <a:ea typeface="굴림" pitchFamily="34" charset="-127"/>
              </a:rPr>
              <a:t>Quality Assurance (QA)</a:t>
            </a:r>
            <a:r>
              <a:rPr lang="en-US" altLang="ko-KR" sz="4400" b="1">
                <a:solidFill>
                  <a:srgbClr val="C00000"/>
                </a:solidFill>
                <a:ea typeface="굴림" pitchFamily="34" charset="-127"/>
              </a:rPr>
              <a:t> </a:t>
            </a:r>
            <a:endParaRPr lang="ko-KR" altLang="en-US" sz="4400" b="1">
              <a:solidFill>
                <a:srgbClr val="C00000"/>
              </a:solidFill>
              <a:ea typeface="굴림" pitchFamily="34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 bwMode="white">
          <a:xfrm>
            <a:off x="250825" y="1144588"/>
            <a:ext cx="82296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  <a:defRPr/>
            </a:pPr>
            <a:r>
              <a:rPr lang="en-US" altLang="ko-KR" sz="2800" b="1" kern="0" dirty="0">
                <a:latin typeface="HY헤드라인M" pitchFamily="18" charset="-127"/>
                <a:ea typeface="HY헤드라인M" pitchFamily="18" charset="-127"/>
                <a:cs typeface="+mj-cs"/>
              </a:rPr>
              <a:t> Enhanced Learning</a:t>
            </a:r>
            <a:endParaRPr lang="ko-KR" altLang="en-US" sz="2800" b="1" kern="0" dirty="0"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itchFamily="34" charset="0"/>
              <a:ea typeface="굴림" pitchFamily="50" charset="-127"/>
              <a:cs typeface="+mn-cs"/>
            </a:endParaRPr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Arial" pitchFamily="34" charset="0"/>
              <a:ea typeface="굴림" pitchFamily="50" charset="-127"/>
              <a:cs typeface="+mn-cs"/>
            </a:endParaRPr>
          </a:p>
        </p:txBody>
      </p:sp>
      <p:grpSp>
        <p:nvGrpSpPr>
          <p:cNvPr id="46" name="그룹 45"/>
          <p:cNvGrpSpPr>
            <a:grpSpLocks/>
          </p:cNvGrpSpPr>
          <p:nvPr/>
        </p:nvGrpSpPr>
        <p:grpSpPr bwMode="auto">
          <a:xfrm>
            <a:off x="1190625" y="1500188"/>
            <a:ext cx="6524625" cy="4500562"/>
            <a:chOff x="1190625" y="1500188"/>
            <a:chExt cx="6524625" cy="4500562"/>
          </a:xfrm>
        </p:grpSpPr>
        <p:sp>
          <p:nvSpPr>
            <p:cNvPr id="138245" name="AutoShape 50"/>
            <p:cNvSpPr>
              <a:spLocks noChangeArrowheads="1"/>
            </p:cNvSpPr>
            <p:nvPr/>
          </p:nvSpPr>
          <p:spPr bwMode="gray">
            <a:xfrm>
              <a:off x="2330450" y="3394075"/>
              <a:ext cx="5384800" cy="677863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altLang="ko-KR" sz="2400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rPr>
                <a:t>Examples of QA standards</a:t>
              </a:r>
              <a:endParaRPr lang="en-US" altLang="ko-KR" sz="2400" b="1">
                <a:solidFill>
                  <a:srgbClr val="002060"/>
                </a:solidFill>
                <a:latin typeface="HY헤드라인M"/>
                <a:ea typeface="HY헤드라인M"/>
                <a:cs typeface="HY헤드라인M"/>
              </a:endParaRPr>
            </a:p>
          </p:txBody>
        </p:sp>
        <p:grpSp>
          <p:nvGrpSpPr>
            <p:cNvPr id="138246" name="그룹 44"/>
            <p:cNvGrpSpPr>
              <a:grpSpLocks/>
            </p:cNvGrpSpPr>
            <p:nvPr/>
          </p:nvGrpSpPr>
          <p:grpSpPr bwMode="auto">
            <a:xfrm>
              <a:off x="1190625" y="1500188"/>
              <a:ext cx="6189686" cy="4500562"/>
              <a:chOff x="1190625" y="1500188"/>
              <a:chExt cx="6189686" cy="4500562"/>
            </a:xfrm>
          </p:grpSpPr>
          <p:sp>
            <p:nvSpPr>
              <p:cNvPr id="138247" name="AutoShape 52"/>
              <p:cNvSpPr>
                <a:spLocks noChangeArrowheads="1"/>
              </p:cNvSpPr>
              <p:nvPr/>
            </p:nvSpPr>
            <p:spPr bwMode="gray">
              <a:xfrm>
                <a:off x="1428750" y="1500188"/>
                <a:ext cx="5072063" cy="677862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Background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38248" name="Group 53"/>
              <p:cNvGrpSpPr>
                <a:grpSpLocks/>
              </p:cNvGrpSpPr>
              <p:nvPr/>
            </p:nvGrpSpPr>
            <p:grpSpPr bwMode="auto">
              <a:xfrm>
                <a:off x="1190625" y="1697038"/>
                <a:ext cx="381000" cy="381000"/>
                <a:chOff x="2078" y="1680"/>
                <a:chExt cx="1615" cy="1615"/>
              </a:xfrm>
            </p:grpSpPr>
            <p:sp>
              <p:nvSpPr>
                <p:cNvPr id="138280" name="Oval 54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38281" name="Oval 55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0" name="Oval 56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8283" name="Oval 57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FFCC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2" name="Oval 58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8285" name="Oval 59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7C6300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38249" name="AutoShape 51"/>
              <p:cNvSpPr>
                <a:spLocks noChangeArrowheads="1"/>
              </p:cNvSpPr>
              <p:nvPr/>
            </p:nvSpPr>
            <p:spPr bwMode="gray">
              <a:xfrm>
                <a:off x="2124075" y="2447925"/>
                <a:ext cx="5072063" cy="677863"/>
              </a:xfrm>
              <a:prstGeom prst="roundRect">
                <a:avLst>
                  <a:gd name="adj" fmla="val 50000"/>
                </a:avLst>
              </a:prstGeom>
              <a:solidFill>
                <a:srgbClr val="FFFF85"/>
              </a:solidFill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Approaches to QA in e-learning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38250" name="Group 60"/>
              <p:cNvGrpSpPr>
                <a:grpSpLocks/>
              </p:cNvGrpSpPr>
              <p:nvPr/>
            </p:nvGrpSpPr>
            <p:grpSpPr bwMode="auto">
              <a:xfrm>
                <a:off x="1901825" y="2633663"/>
                <a:ext cx="381000" cy="381000"/>
                <a:chOff x="2078" y="1680"/>
                <a:chExt cx="1615" cy="1615"/>
              </a:xfrm>
            </p:grpSpPr>
            <p:sp>
              <p:nvSpPr>
                <p:cNvPr id="138274" name="Oval 61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38275" name="Oval 62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7" name="Oval 63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8277" name="Oval 64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48BE67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29" name="Oval 65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8279" name="Oval 66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48BE67"/>
                    </a:gs>
                    <a:gs pos="100000">
                      <a:srgbClr val="235C32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grpSp>
            <p:nvGrpSpPr>
              <p:cNvPr id="138251" name="Group 67"/>
              <p:cNvGrpSpPr>
                <a:grpSpLocks/>
              </p:cNvGrpSpPr>
              <p:nvPr/>
            </p:nvGrpSpPr>
            <p:grpSpPr bwMode="auto">
              <a:xfrm>
                <a:off x="2116138" y="3571875"/>
                <a:ext cx="381000" cy="381000"/>
                <a:chOff x="2078" y="1680"/>
                <a:chExt cx="1615" cy="1615"/>
              </a:xfrm>
            </p:grpSpPr>
            <p:sp>
              <p:nvSpPr>
                <p:cNvPr id="138268" name="Oval 68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38269" name="Oval 69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34" name="Oval 70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8271" name="Oval 71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0F5368"/>
                    </a:gs>
                  </a:gsLst>
                  <a:lin ang="54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36" name="Oval 72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8273" name="Oval 73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21B3E1"/>
                    </a:gs>
                    <a:gs pos="100000">
                      <a:srgbClr val="10576D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38252" name="AutoShape 49"/>
              <p:cNvSpPr>
                <a:spLocks noChangeArrowheads="1"/>
              </p:cNvSpPr>
              <p:nvPr/>
            </p:nvSpPr>
            <p:spPr bwMode="gray">
              <a:xfrm>
                <a:off x="2214563" y="4357688"/>
                <a:ext cx="5072062" cy="677862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QA Policy Framework</a:t>
                </a:r>
                <a:endParaRPr lang="en-US" altLang="ko-KR" sz="2400" b="1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38253" name="Group 74"/>
              <p:cNvGrpSpPr>
                <a:grpSpLocks/>
              </p:cNvGrpSpPr>
              <p:nvPr/>
            </p:nvGrpSpPr>
            <p:grpSpPr bwMode="auto">
              <a:xfrm>
                <a:off x="1981200" y="4530725"/>
                <a:ext cx="381000" cy="381000"/>
                <a:chOff x="2078" y="1680"/>
                <a:chExt cx="1615" cy="1615"/>
              </a:xfrm>
            </p:grpSpPr>
            <p:sp>
              <p:nvSpPr>
                <p:cNvPr id="138262" name="Oval 75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38263" name="Oval 76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1" name="Oval 77"/>
                <p:cNvSpPr>
                  <a:spLocks noChangeArrowheads="1"/>
                </p:cNvSpPr>
                <p:nvPr/>
              </p:nvSpPr>
              <p:spPr bwMode="gray">
                <a:xfrm>
                  <a:off x="2253" y="1855"/>
                  <a:ext cx="1265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8265" name="Oval 78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D67E1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3" name="Oval 79"/>
                <p:cNvSpPr>
                  <a:spLocks noChangeArrowheads="1"/>
                </p:cNvSpPr>
                <p:nvPr/>
              </p:nvSpPr>
              <p:spPr bwMode="gray">
                <a:xfrm>
                  <a:off x="2334" y="1936"/>
                  <a:ext cx="1097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8267" name="Oval 80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8D67E1"/>
                    </a:gs>
                    <a:gs pos="100000">
                      <a:srgbClr val="45326D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  <p:sp>
            <p:nvSpPr>
              <p:cNvPr id="138254" name="AutoShape 48"/>
              <p:cNvSpPr>
                <a:spLocks noChangeArrowheads="1"/>
              </p:cNvSpPr>
              <p:nvPr/>
            </p:nvSpPr>
            <p:spPr bwMode="gray">
              <a:xfrm>
                <a:off x="1643062" y="5322888"/>
                <a:ext cx="5737249" cy="677862"/>
              </a:xfrm>
              <a:prstGeom prst="roundRect">
                <a:avLst>
                  <a:gd name="adj" fmla="val 50000"/>
                </a:avLst>
              </a:prstGeom>
              <a:noFill/>
              <a:ln w="28575" algn="ctr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altLang="ko-KR" sz="2400">
                    <a:solidFill>
                      <a:srgbClr val="002060"/>
                    </a:solidFill>
                    <a:latin typeface="HY헤드라인M"/>
                    <a:ea typeface="HY헤드라인M"/>
                    <a:cs typeface="HY헤드라인M"/>
                  </a:rPr>
                  <a:t>Conclusion</a:t>
                </a:r>
                <a:endParaRPr lang="en-US" altLang="ko-KR">
                  <a:solidFill>
                    <a:srgbClr val="002060"/>
                  </a:solidFill>
                  <a:latin typeface="HY헤드라인M"/>
                  <a:ea typeface="HY헤드라인M"/>
                  <a:cs typeface="HY헤드라인M"/>
                </a:endParaRPr>
              </a:p>
            </p:txBody>
          </p:sp>
          <p:grpSp>
            <p:nvGrpSpPr>
              <p:cNvPr id="138255" name="Group 81"/>
              <p:cNvGrpSpPr>
                <a:grpSpLocks/>
              </p:cNvGrpSpPr>
              <p:nvPr/>
            </p:nvGrpSpPr>
            <p:grpSpPr bwMode="auto">
              <a:xfrm>
                <a:off x="1419225" y="5467350"/>
                <a:ext cx="355600" cy="381000"/>
                <a:chOff x="2078" y="1680"/>
                <a:chExt cx="1615" cy="1615"/>
              </a:xfrm>
            </p:grpSpPr>
            <p:sp>
              <p:nvSpPr>
                <p:cNvPr id="138256" name="Oval 82"/>
                <p:cNvSpPr>
                  <a:spLocks noChangeArrowheads="1"/>
                </p:cNvSpPr>
                <p:nvPr/>
              </p:nvSpPr>
              <p:spPr bwMode="gray">
                <a:xfrm>
                  <a:off x="2078" y="1680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767676"/>
                    </a:gs>
                    <a:gs pos="5000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57150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138257" name="Oval 83"/>
                <p:cNvSpPr>
                  <a:spLocks noChangeArrowheads="1"/>
                </p:cNvSpPr>
                <p:nvPr/>
              </p:nvSpPr>
              <p:spPr bwMode="gray">
                <a:xfrm>
                  <a:off x="2170" y="1771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2A2A2"/>
                    </a:gs>
                    <a:gs pos="50000">
                      <a:srgbClr val="FFFFFF"/>
                    </a:gs>
                    <a:gs pos="100000">
                      <a:srgbClr val="A2A2A2"/>
                    </a:gs>
                  </a:gsLst>
                  <a:lin ang="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48" name="Oval 84"/>
                <p:cNvSpPr>
                  <a:spLocks noChangeArrowheads="1"/>
                </p:cNvSpPr>
                <p:nvPr/>
              </p:nvSpPr>
              <p:spPr bwMode="gray">
                <a:xfrm>
                  <a:off x="2251" y="1855"/>
                  <a:ext cx="1262" cy="1265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8259" name="Oval 85"/>
                <p:cNvSpPr>
                  <a:spLocks noChangeArrowheads="1"/>
                </p:cNvSpPr>
                <p:nvPr/>
              </p:nvSpPr>
              <p:spPr bwMode="gray">
                <a:xfrm>
                  <a:off x="2254" y="1856"/>
                  <a:ext cx="1262" cy="126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E35E23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  <p:sp>
              <p:nvSpPr>
                <p:cNvPr id="88150" name="Oval 86"/>
                <p:cNvSpPr>
                  <a:spLocks noChangeArrowheads="1"/>
                </p:cNvSpPr>
                <p:nvPr/>
              </p:nvSpPr>
              <p:spPr bwMode="gray">
                <a:xfrm>
                  <a:off x="2338" y="1936"/>
                  <a:ext cx="1096" cy="1104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ko-KR" altLang="en-US">
                    <a:latin typeface="Arial" pitchFamily="34" charset="0"/>
                    <a:ea typeface="굴림" pitchFamily="50" charset="-127"/>
                    <a:cs typeface="+mn-cs"/>
                  </a:endParaRPr>
                </a:p>
              </p:txBody>
            </p:sp>
            <p:sp>
              <p:nvSpPr>
                <p:cNvPr id="138261" name="Oval 87"/>
                <p:cNvSpPr>
                  <a:spLocks noChangeArrowheads="1"/>
                </p:cNvSpPr>
                <p:nvPr/>
              </p:nvSpPr>
              <p:spPr bwMode="gray">
                <a:xfrm>
                  <a:off x="2337" y="1939"/>
                  <a:ext cx="1096" cy="109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35E23"/>
                    </a:gs>
                    <a:gs pos="100000">
                      <a:srgbClr val="6E2E11"/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endParaRPr lang="ko-KR" altLang="en-US">
                    <a:ea typeface="굴림" pitchFamily="34" charset="-127"/>
                  </a:endParaRPr>
                </a:p>
              </p:txBody>
            </p:sp>
          </p:grpSp>
        </p:grpSp>
      </p:grpSp>
      <p:sp>
        <p:nvSpPr>
          <p:cNvPr id="15374" name="제목 1"/>
          <p:cNvSpPr>
            <a:spLocks noGrp="1"/>
          </p:cNvSpPr>
          <p:nvPr>
            <p:ph type="title"/>
          </p:nvPr>
        </p:nvSpPr>
        <p:spPr>
          <a:xfrm>
            <a:off x="357188" y="214313"/>
            <a:ext cx="6172200" cy="563562"/>
          </a:xfrm>
        </p:spPr>
        <p:txBody>
          <a:bodyPr/>
          <a:lstStyle/>
          <a:p>
            <a:pPr>
              <a:defRPr/>
            </a:pPr>
            <a:r>
              <a:rPr lang="en-US" altLang="ko-KR" sz="3600" kern="1200" dirty="0" smtClean="0">
                <a:latin typeface="HY헤드라인M" pitchFamily="18" charset="-127"/>
                <a:ea typeface="HY헤드라인M" pitchFamily="18" charset="-127"/>
              </a:rPr>
              <a:t>TABLE OF CONTENTS</a:t>
            </a:r>
            <a:endParaRPr lang="ko-KR" altLang="en-US" sz="3600" kern="120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684213" y="188913"/>
            <a:ext cx="4197350" cy="641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ko-KR" sz="3600" b="1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Approaches to QA</a:t>
            </a:r>
          </a:p>
        </p:txBody>
      </p:sp>
      <p:sp>
        <p:nvSpPr>
          <p:cNvPr id="22" name="제목 1"/>
          <p:cNvSpPr txBox="1">
            <a:spLocks/>
          </p:cNvSpPr>
          <p:nvPr/>
        </p:nvSpPr>
        <p:spPr bwMode="white">
          <a:xfrm>
            <a:off x="250825" y="1125538"/>
            <a:ext cx="82296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 5 ways of QA approaches</a:t>
            </a:r>
          </a:p>
        </p:txBody>
      </p:sp>
      <p:sp>
        <p:nvSpPr>
          <p:cNvPr id="3" name="직사각형 2"/>
          <p:cNvSpPr>
            <a:spLocks noChangeArrowheads="1"/>
          </p:cNvSpPr>
          <p:nvPr/>
        </p:nvSpPr>
        <p:spPr bwMode="auto">
          <a:xfrm>
            <a:off x="684213" y="2060575"/>
            <a:ext cx="79216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sz="2400" b="1">
                <a:solidFill>
                  <a:schemeClr val="tx2"/>
                </a:solidFill>
                <a:ea typeface="굴림" pitchFamily="34" charset="-127"/>
              </a:rPr>
              <a:t>Quality as conforming to the standards set for conventional education.</a:t>
            </a:r>
          </a:p>
          <a:p>
            <a:pPr marL="342900" indent="-342900">
              <a:buFontTx/>
              <a:buAutoNum type="arabicParenR"/>
            </a:pPr>
            <a:endParaRPr lang="en-US" altLang="ko-KR" sz="2400" b="1">
              <a:solidFill>
                <a:schemeClr val="tx2"/>
              </a:solidFill>
              <a:ea typeface="굴림" pitchFamily="34" charset="-127"/>
            </a:endParaRPr>
          </a:p>
          <a:p>
            <a:pPr marL="342900" indent="-342900">
              <a:buFontTx/>
              <a:buAutoNum type="arabicParenR"/>
            </a:pPr>
            <a:r>
              <a:rPr lang="en-US" altLang="ko-KR" sz="2400" b="1">
                <a:solidFill>
                  <a:schemeClr val="tx2"/>
                </a:solidFill>
                <a:ea typeface="굴림" pitchFamily="34" charset="-127"/>
              </a:rPr>
              <a:t>Quality as fitness for purpose.</a:t>
            </a:r>
          </a:p>
          <a:p>
            <a:pPr marL="342900" indent="-342900">
              <a:buFontTx/>
              <a:buAutoNum type="arabicParenR"/>
            </a:pPr>
            <a:endParaRPr lang="en-US" altLang="ko-KR" sz="2400" b="1">
              <a:solidFill>
                <a:schemeClr val="tx2"/>
              </a:solidFill>
              <a:ea typeface="굴림" pitchFamily="34" charset="-127"/>
            </a:endParaRPr>
          </a:p>
          <a:p>
            <a:pPr marL="342900" indent="-342900">
              <a:buFontTx/>
              <a:buAutoNum type="arabicParenR"/>
            </a:pPr>
            <a:r>
              <a:rPr lang="en-US" altLang="ko-KR" sz="2400" b="1">
                <a:solidFill>
                  <a:schemeClr val="tx2"/>
                </a:solidFill>
                <a:ea typeface="굴림" pitchFamily="34" charset="-127"/>
              </a:rPr>
              <a:t>Quality as meeting customers’ needs.</a:t>
            </a:r>
          </a:p>
          <a:p>
            <a:pPr marL="342900" indent="-342900">
              <a:buFontTx/>
              <a:buAutoNum type="arabicParenR"/>
            </a:pPr>
            <a:endParaRPr lang="en-US" altLang="ko-KR" sz="2400" b="1">
              <a:solidFill>
                <a:schemeClr val="tx2"/>
              </a:solidFill>
              <a:ea typeface="굴림" pitchFamily="34" charset="-127"/>
            </a:endParaRPr>
          </a:p>
          <a:p>
            <a:pPr marL="342900" indent="-342900">
              <a:buFontTx/>
              <a:buAutoNum type="arabicParenR"/>
            </a:pPr>
            <a:r>
              <a:rPr lang="en-US" altLang="ko-KR" sz="2400" b="1">
                <a:solidFill>
                  <a:schemeClr val="tx2"/>
                </a:solidFill>
                <a:ea typeface="굴림" pitchFamily="34" charset="-127"/>
              </a:rPr>
              <a:t>Quality as continuous improvement. </a:t>
            </a:r>
          </a:p>
          <a:p>
            <a:pPr marL="342900" indent="-342900">
              <a:buFontTx/>
              <a:buAutoNum type="arabicParenR"/>
            </a:pPr>
            <a:endParaRPr lang="en-US" altLang="ko-KR" sz="2400" b="1">
              <a:solidFill>
                <a:schemeClr val="tx2"/>
              </a:solidFill>
              <a:ea typeface="굴림" pitchFamily="34" charset="-127"/>
            </a:endParaRPr>
          </a:p>
          <a:p>
            <a:pPr marL="342900" indent="-342900">
              <a:buFontTx/>
              <a:buAutoNum type="arabicParenR"/>
            </a:pPr>
            <a:r>
              <a:rPr lang="en-US" altLang="ko-KR" sz="2400" b="1">
                <a:solidFill>
                  <a:schemeClr val="tx2"/>
                </a:solidFill>
                <a:ea typeface="굴림" pitchFamily="34" charset="-127"/>
              </a:rPr>
              <a:t>Quality as compliance with national/international standards and requirements.</a:t>
            </a:r>
            <a:endParaRPr lang="ko-KR" altLang="en-US" sz="2400" b="1">
              <a:solidFill>
                <a:schemeClr val="tx2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직사각형 7"/>
          <p:cNvSpPr>
            <a:spLocks noChangeArrowheads="1"/>
          </p:cNvSpPr>
          <p:nvPr/>
        </p:nvSpPr>
        <p:spPr bwMode="auto">
          <a:xfrm>
            <a:off x="539750" y="188913"/>
            <a:ext cx="419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3600" b="1">
                <a:solidFill>
                  <a:schemeClr val="bg1"/>
                </a:solidFill>
                <a:latin typeface="HY헤드라인M"/>
                <a:ea typeface="HY헤드라인M"/>
                <a:cs typeface="HY헤드라인M"/>
              </a:rPr>
              <a:t>Approaches to QA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 bwMode="white">
          <a:xfrm>
            <a:off x="250825" y="1144588"/>
            <a:ext cx="8893175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400" b="1">
                <a:latin typeface="HY헤드라인M"/>
                <a:ea typeface="HY헤드라인M"/>
                <a:cs typeface="HY헤드라인M"/>
              </a:rPr>
              <a:t> Conforming to standards set for conventional education.</a:t>
            </a: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 flipH="1">
            <a:off x="619483" y="2139206"/>
            <a:ext cx="8266659" cy="3960440"/>
          </a:xfrm>
          <a:prstGeom prst="rect">
            <a:avLst/>
          </a:prstGeom>
          <a:gradFill rotWithShape="1">
            <a:gsLst>
              <a:gs pos="0">
                <a:srgbClr val="33C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marL="342900" indent="-342900">
              <a:buFont typeface="Arial" charset="0"/>
              <a:buNone/>
            </a:pPr>
            <a:r>
              <a:rPr lang="en-US" altLang="ko-KR" sz="2400">
                <a:ea typeface="굴림" pitchFamily="34" charset="-127"/>
              </a:rPr>
              <a:t>Measures quality by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applying the same standards set </a:t>
            </a:r>
            <a:r>
              <a:rPr lang="en-US" altLang="ko-KR" sz="2400">
                <a:ea typeface="굴림" pitchFamily="34" charset="-127"/>
              </a:rPr>
              <a:t>for </a:t>
            </a:r>
          </a:p>
          <a:p>
            <a:pPr marL="342900" indent="-342900"/>
            <a:r>
              <a:rPr lang="en-US" altLang="ko-KR" sz="2400">
                <a:ea typeface="굴림" pitchFamily="34" charset="-127"/>
              </a:rPr>
              <a:t>conventional institutions’ management, teaching and learning, </a:t>
            </a:r>
          </a:p>
          <a:p>
            <a:pPr marL="342900" indent="-342900"/>
            <a:r>
              <a:rPr lang="en-US" altLang="ko-KR" sz="2400">
                <a:ea typeface="굴림" pitchFamily="34" charset="-127"/>
              </a:rPr>
              <a:t>resources and outcomes.</a:t>
            </a:r>
          </a:p>
          <a:p>
            <a:pPr marL="342900" indent="-342900"/>
            <a:endParaRPr lang="en-US" altLang="ko-KR" sz="2400">
              <a:ea typeface="굴림" pitchFamily="34" charset="-127"/>
            </a:endParaRPr>
          </a:p>
          <a:p>
            <a:pPr marL="342900" indent="-342900">
              <a:buFont typeface="Arial" charset="0"/>
              <a:buNone/>
            </a:pPr>
            <a:r>
              <a:rPr lang="en-US" altLang="ko-KR" sz="2400">
                <a:ea typeface="굴림" pitchFamily="34" charset="-127"/>
              </a:rPr>
              <a:t>Example: Singapore, UK, and Japan</a:t>
            </a:r>
          </a:p>
          <a:p>
            <a:pPr marL="342900" indent="-342900">
              <a:buFont typeface="Arial" charset="0"/>
              <a:buNone/>
            </a:pPr>
            <a:r>
              <a:rPr lang="en-US" altLang="ko-KR" sz="2400" u="sng">
                <a:ea typeface="굴림" pitchFamily="34" charset="-127"/>
              </a:rPr>
              <a:t>Benefits</a:t>
            </a:r>
          </a:p>
          <a:p>
            <a:pPr marL="914400" lvl="1" indent="-457200">
              <a:buFont typeface="Verdana" pitchFamily="34" charset="0"/>
              <a:buChar char="•"/>
            </a:pPr>
            <a:r>
              <a:rPr lang="en-US" altLang="ko-KR" sz="2400">
                <a:ea typeface="굴림" pitchFamily="34" charset="-127"/>
              </a:rPr>
              <a:t>Ensure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parity of esteem </a:t>
            </a:r>
            <a:r>
              <a:rPr lang="en-US" altLang="ko-KR" sz="2400">
                <a:ea typeface="굴림" pitchFamily="34" charset="-127"/>
              </a:rPr>
              <a:t>for e-learning institutions &amp; </a:t>
            </a:r>
          </a:p>
          <a:p>
            <a:pPr marL="914400" lvl="1" indent="-457200">
              <a:buFont typeface="Verdana" pitchFamily="34" charset="0"/>
              <a:buNone/>
            </a:pPr>
            <a:r>
              <a:rPr lang="en-US" altLang="ko-KR" sz="2400">
                <a:ea typeface="굴림" pitchFamily="34" charset="-127"/>
              </a:rPr>
              <a:t>	awards granted to graduates.</a:t>
            </a:r>
          </a:p>
          <a:p>
            <a:pPr marL="914400" lvl="1" indent="-457200">
              <a:buFont typeface="Verdana" pitchFamily="34" charset="0"/>
              <a:buChar char="•"/>
            </a:pPr>
            <a:r>
              <a:rPr lang="en-US" altLang="ko-KR" sz="2400">
                <a:ea typeface="굴림" pitchFamily="34" charset="-127"/>
              </a:rPr>
              <a:t>Demonstrate the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success of e-learning</a:t>
            </a:r>
          </a:p>
          <a:p>
            <a:pPr marL="342900" indent="-342900">
              <a:buFont typeface="Arial" charset="0"/>
              <a:buNone/>
            </a:pPr>
            <a:r>
              <a:rPr lang="en-US" altLang="ko-KR" sz="2400" u="sng">
                <a:ea typeface="굴림" pitchFamily="34" charset="-127"/>
              </a:rPr>
              <a:t>Weakness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No account </a:t>
            </a:r>
            <a:r>
              <a:rPr lang="en-US" altLang="ko-KR" sz="2400">
                <a:ea typeface="굴림" pitchFamily="34" charset="-127"/>
              </a:rPr>
              <a:t>of unique and value-adding </a:t>
            </a:r>
          </a:p>
          <a:p>
            <a:pPr marL="914400" lvl="1" indent="-457200">
              <a:buFont typeface="Arial" charset="0"/>
              <a:buNone/>
            </a:pPr>
            <a:r>
              <a:rPr lang="en-US" altLang="ko-KR" sz="2400">
                <a:ea typeface="굴림" pitchFamily="34" charset="-127"/>
              </a:rPr>
              <a:t>	features of e-learning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직사각형 7"/>
          <p:cNvSpPr>
            <a:spLocks noChangeArrowheads="1"/>
          </p:cNvSpPr>
          <p:nvPr/>
        </p:nvSpPr>
        <p:spPr bwMode="auto">
          <a:xfrm>
            <a:off x="611188" y="188913"/>
            <a:ext cx="419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3600" b="1">
                <a:solidFill>
                  <a:schemeClr val="bg1"/>
                </a:solidFill>
                <a:latin typeface="HY헤드라인M"/>
                <a:ea typeface="HY헤드라인M"/>
                <a:cs typeface="HY헤드라인M"/>
              </a:rPr>
              <a:t>Approaches to QA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 bwMode="white">
          <a:xfrm>
            <a:off x="250825" y="1144588"/>
            <a:ext cx="82296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Quality as fitness for purpose</a:t>
            </a: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 flipH="1">
            <a:off x="611559" y="2132856"/>
            <a:ext cx="8280921" cy="3960440"/>
          </a:xfrm>
          <a:prstGeom prst="rect">
            <a:avLst/>
          </a:prstGeom>
          <a:gradFill rotWithShape="1">
            <a:gsLst>
              <a:gs pos="0">
                <a:srgbClr val="33C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marL="342900" indent="-342900">
              <a:buFont typeface="Arial" charset="0"/>
              <a:buNone/>
            </a:pPr>
            <a:r>
              <a:rPr lang="en-US" altLang="ko-KR" sz="2400">
                <a:ea typeface="굴림" pitchFamily="34" charset="-127"/>
              </a:rPr>
              <a:t>Focuses on the extent to which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e-learning</a:t>
            </a:r>
            <a:r>
              <a:rPr lang="en-US" altLang="ko-KR" sz="2400">
                <a:ea typeface="굴림" pitchFamily="34" charset="-127"/>
              </a:rPr>
              <a:t> institutions or </a:t>
            </a:r>
          </a:p>
          <a:p>
            <a:pPr marL="342900" indent="-342900"/>
            <a:r>
              <a:rPr lang="en-US" altLang="ko-KR" sz="2400">
                <a:ea typeface="굴림" pitchFamily="34" charset="-127"/>
              </a:rPr>
              <a:t>programs accomplish purposes or missions. </a:t>
            </a:r>
          </a:p>
          <a:p>
            <a:pPr marL="342900" indent="-342900"/>
            <a:endParaRPr lang="en-US" altLang="ko-KR" sz="2400">
              <a:ea typeface="굴림" pitchFamily="34" charset="-127"/>
            </a:endParaRPr>
          </a:p>
          <a:p>
            <a:pPr marL="342900" indent="-342900">
              <a:buFont typeface="Arial" charset="0"/>
              <a:buNone/>
            </a:pPr>
            <a:r>
              <a:rPr lang="en-US" altLang="ko-KR" sz="2400">
                <a:ea typeface="굴림" pitchFamily="34" charset="-127"/>
              </a:rPr>
              <a:t>Example: India and some European QA framework</a:t>
            </a:r>
          </a:p>
          <a:p>
            <a:pPr marL="342900" indent="-342900">
              <a:buFont typeface="Arial" charset="0"/>
              <a:buNone/>
            </a:pPr>
            <a:r>
              <a:rPr lang="en-US" altLang="ko-KR" sz="2400" u="sng">
                <a:ea typeface="굴림" pitchFamily="34" charset="-127"/>
              </a:rPr>
              <a:t>Benefits</a:t>
            </a:r>
          </a:p>
          <a:p>
            <a:pPr marL="914400" lvl="1" indent="-457200">
              <a:buFont typeface="Verdana" pitchFamily="34" charset="0"/>
              <a:buChar char="•"/>
            </a:pPr>
            <a:r>
              <a:rPr lang="en-US" altLang="ko-KR" sz="2400">
                <a:ea typeface="굴림" pitchFamily="34" charset="-127"/>
              </a:rPr>
              <a:t>Recognize the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distinctive</a:t>
            </a:r>
            <a:r>
              <a:rPr lang="en-US" altLang="ko-KR" sz="2400">
                <a:ea typeface="굴림" pitchFamily="34" charset="-127"/>
              </a:rPr>
              <a:t>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features</a:t>
            </a:r>
            <a:r>
              <a:rPr lang="en-US" altLang="ko-KR" sz="2400">
                <a:ea typeface="굴림" pitchFamily="34" charset="-127"/>
              </a:rPr>
              <a:t> of each program</a:t>
            </a:r>
          </a:p>
          <a:p>
            <a:pPr marL="914400" lvl="1" indent="-457200">
              <a:buFont typeface="Verdana" pitchFamily="34" charset="0"/>
              <a:buChar char="•"/>
            </a:pPr>
            <a:r>
              <a:rPr lang="en-US" altLang="ko-KR" sz="2400">
                <a:ea typeface="굴림" pitchFamily="34" charset="-127"/>
              </a:rPr>
              <a:t>Allows for more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flexibility</a:t>
            </a:r>
            <a:endParaRPr lang="en-US" altLang="ko-KR" sz="2400">
              <a:ea typeface="굴림" pitchFamily="34" charset="-127"/>
            </a:endParaRPr>
          </a:p>
          <a:p>
            <a:pPr marL="914400" lvl="1" indent="-457200">
              <a:buFont typeface="Verdana" pitchFamily="34" charset="0"/>
              <a:buChar char="•"/>
            </a:pPr>
            <a:r>
              <a:rPr lang="en-US" altLang="ko-KR" sz="2400">
                <a:ea typeface="굴림" pitchFamily="34" charset="-127"/>
              </a:rPr>
              <a:t>Promotes more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innovative</a:t>
            </a:r>
            <a:r>
              <a:rPr lang="en-US" altLang="ko-KR" sz="2400">
                <a:ea typeface="굴림" pitchFamily="34" charset="-127"/>
              </a:rPr>
              <a:t> actions</a:t>
            </a:r>
          </a:p>
          <a:p>
            <a:pPr marL="342900" indent="-342900">
              <a:buFont typeface="Arial" charset="0"/>
              <a:buNone/>
            </a:pPr>
            <a:r>
              <a:rPr lang="en-US" altLang="ko-KR" sz="2400" u="sng">
                <a:ea typeface="굴림" pitchFamily="34" charset="-127"/>
              </a:rPr>
              <a:t>Weakness 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Difficult to compare the quality </a:t>
            </a:r>
            <a:r>
              <a:rPr lang="en-US" altLang="ko-KR" sz="2400">
                <a:ea typeface="굴림" pitchFamily="34" charset="-127"/>
              </a:rPr>
              <a:t>of e-learning </a:t>
            </a:r>
          </a:p>
          <a:p>
            <a:pPr marL="914400" lvl="1" indent="-457200"/>
            <a:r>
              <a:rPr lang="en-US" altLang="ko-KR" sz="2400">
                <a:ea typeface="굴림" pitchFamily="34" charset="-127"/>
              </a:rPr>
              <a:t>	with that of conventional education and other </a:t>
            </a:r>
          </a:p>
          <a:p>
            <a:pPr marL="914400" lvl="1" indent="-457200"/>
            <a:r>
              <a:rPr lang="en-US" altLang="ko-KR" sz="2400">
                <a:ea typeface="굴림" pitchFamily="34" charset="-127"/>
              </a:rPr>
              <a:t>	e-learning Institutions.</a:t>
            </a:r>
            <a:endParaRPr lang="en-US" altLang="ko-KR" sz="2400">
              <a:solidFill>
                <a:srgbClr val="FF0000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직사각형 7"/>
          <p:cNvSpPr>
            <a:spLocks noChangeArrowheads="1"/>
          </p:cNvSpPr>
          <p:nvPr/>
        </p:nvSpPr>
        <p:spPr bwMode="auto">
          <a:xfrm>
            <a:off x="611188" y="188913"/>
            <a:ext cx="4197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3600" b="1">
                <a:solidFill>
                  <a:schemeClr val="bg1"/>
                </a:solidFill>
                <a:latin typeface="HY헤드라인M"/>
                <a:ea typeface="HY헤드라인M"/>
                <a:cs typeface="HY헤드라인M"/>
              </a:rPr>
              <a:t>Approaches to QA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 bwMode="white">
          <a:xfrm>
            <a:off x="250825" y="1144588"/>
            <a:ext cx="82296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buFont typeface="Wingdings" pitchFamily="2" charset="2"/>
              <a:buChar char="v"/>
            </a:pPr>
            <a:r>
              <a:rPr lang="en-US" altLang="ko-KR" sz="2800" b="1">
                <a:latin typeface="HY헤드라인M"/>
                <a:ea typeface="HY헤드라인M"/>
                <a:cs typeface="HY헤드라인M"/>
              </a:rPr>
              <a:t> Quality as meeting customers’ needs</a:t>
            </a:r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 flipH="1">
            <a:off x="619497" y="2282081"/>
            <a:ext cx="8280921" cy="3960440"/>
          </a:xfrm>
          <a:prstGeom prst="rect">
            <a:avLst/>
          </a:prstGeom>
          <a:gradFill rotWithShape="1">
            <a:gsLst>
              <a:gs pos="0">
                <a:srgbClr val="33CCFF">
                  <a:alpha val="49001"/>
                </a:srgbClr>
              </a:gs>
              <a:gs pos="100000">
                <a:srgbClr val="FFFFFF">
                  <a:alpha val="49001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none" anchor="ctr"/>
          <a:lstStyle/>
          <a:p>
            <a:pPr marL="342900" indent="-342900">
              <a:buFont typeface="Arial" charset="0"/>
              <a:buNone/>
            </a:pPr>
            <a:r>
              <a:rPr lang="en-US" altLang="ko-KR" sz="2400">
                <a:ea typeface="굴림" pitchFamily="34" charset="-127"/>
              </a:rPr>
              <a:t>Define quality in terms of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customer satisfaction </a:t>
            </a:r>
          </a:p>
          <a:p>
            <a:pPr marL="342900" indent="-342900">
              <a:buFont typeface="Arial" charset="0"/>
              <a:buNone/>
            </a:pPr>
            <a:endParaRPr lang="en-US" altLang="ko-KR" sz="2400">
              <a:solidFill>
                <a:srgbClr val="FF0000"/>
              </a:solidFill>
              <a:ea typeface="굴림" pitchFamily="34" charset="-127"/>
            </a:endParaRPr>
          </a:p>
          <a:p>
            <a:pPr marL="342900" indent="-342900">
              <a:buFont typeface="Arial" charset="0"/>
              <a:buNone/>
            </a:pPr>
            <a:r>
              <a:rPr lang="en-US" altLang="ko-KR" sz="2400">
                <a:ea typeface="굴림" pitchFamily="34" charset="-127"/>
              </a:rPr>
              <a:t>Example: ISO9001 </a:t>
            </a:r>
          </a:p>
          <a:p>
            <a:pPr marL="342900" indent="-342900">
              <a:buFont typeface="Arial" charset="0"/>
              <a:buNone/>
            </a:pPr>
            <a:r>
              <a:rPr lang="en-US" altLang="ko-KR" sz="2400" u="sng">
                <a:ea typeface="굴림" pitchFamily="34" charset="-127"/>
              </a:rPr>
              <a:t>Benefits</a:t>
            </a:r>
          </a:p>
          <a:p>
            <a:pPr marL="914400" lvl="1" indent="-457200">
              <a:buFont typeface="Verdana" pitchFamily="34" charset="0"/>
              <a:buChar char="•"/>
            </a:pPr>
            <a:r>
              <a:rPr lang="en-US" altLang="ko-KR" sz="2400">
                <a:ea typeface="굴림" pitchFamily="34" charset="-127"/>
              </a:rPr>
              <a:t>Evaluation from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diverse</a:t>
            </a:r>
            <a:r>
              <a:rPr lang="en-US" altLang="ko-KR" sz="2400">
                <a:ea typeface="굴림" pitchFamily="34" charset="-127"/>
              </a:rPr>
              <a:t> audiences</a:t>
            </a:r>
          </a:p>
          <a:p>
            <a:pPr marL="914400" lvl="1" indent="-457200">
              <a:buFont typeface="Verdana" pitchFamily="34" charset="0"/>
              <a:buChar char="•"/>
            </a:pPr>
            <a:r>
              <a:rPr lang="en-US" altLang="ko-KR" sz="2400">
                <a:ea typeface="굴림" pitchFamily="34" charset="-127"/>
              </a:rPr>
              <a:t>Measure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quality</a:t>
            </a:r>
            <a:r>
              <a:rPr lang="en-US" altLang="ko-KR" sz="2400">
                <a:ea typeface="굴림" pitchFamily="34" charset="-127"/>
              </a:rPr>
              <a:t> of educational services, and </a:t>
            </a:r>
          </a:p>
          <a:p>
            <a:pPr marL="914400" lvl="1" indent="-457200">
              <a:buFont typeface="Verdana" pitchFamily="34" charset="0"/>
              <a:buNone/>
            </a:pP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	effectiveness/experience</a:t>
            </a:r>
            <a:r>
              <a:rPr lang="en-US" altLang="ko-KR" sz="2400">
                <a:ea typeface="굴림" pitchFamily="34" charset="-127"/>
              </a:rPr>
              <a:t> </a:t>
            </a:r>
            <a:endParaRPr lang="en-US" altLang="ko-KR" sz="2400">
              <a:solidFill>
                <a:srgbClr val="FF0000"/>
              </a:solidFill>
              <a:ea typeface="굴림" pitchFamily="34" charset="-127"/>
            </a:endParaRPr>
          </a:p>
          <a:p>
            <a:pPr marL="342900" indent="-342900">
              <a:buFont typeface="Arial" charset="0"/>
              <a:buNone/>
            </a:pPr>
            <a:r>
              <a:rPr lang="en-US" altLang="ko-KR" sz="2400" u="sng">
                <a:ea typeface="굴림" pitchFamily="34" charset="-127"/>
              </a:rPr>
              <a:t>Weakness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Conflicts</a:t>
            </a:r>
            <a:r>
              <a:rPr lang="en-US" altLang="ko-KR" sz="2400">
                <a:ea typeface="굴림" pitchFamily="34" charset="-127"/>
              </a:rPr>
              <a:t> between individual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students</a:t>
            </a:r>
            <a:r>
              <a:rPr lang="en-US" altLang="ko-KR" sz="2400">
                <a:ea typeface="굴림" pitchFamily="34" charset="-127"/>
              </a:rPr>
              <a:t>’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needs</a:t>
            </a:r>
            <a:r>
              <a:rPr lang="en-US" altLang="ko-KR" sz="2400">
                <a:ea typeface="굴림" pitchFamily="34" charset="-127"/>
              </a:rPr>
              <a:t> or </a:t>
            </a:r>
          </a:p>
          <a:p>
            <a:pPr marL="914400" lvl="1" indent="-457200"/>
            <a:r>
              <a:rPr lang="en-US" altLang="ko-KR" sz="2400">
                <a:ea typeface="굴림" pitchFamily="34" charset="-127"/>
              </a:rPr>
              <a:t>	between different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stakeholders</a:t>
            </a:r>
            <a:r>
              <a:rPr lang="en-US" altLang="ko-KR" sz="2400">
                <a:ea typeface="굴림" pitchFamily="34" charset="-127"/>
              </a:rPr>
              <a:t>’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needs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ko-KR" sz="2400">
                <a:ea typeface="굴림" pitchFamily="34" charset="-127"/>
              </a:rPr>
              <a:t>Not considering students as </a:t>
            </a:r>
            <a:r>
              <a:rPr lang="en-US" altLang="ko-KR" sz="2400">
                <a:solidFill>
                  <a:srgbClr val="FF0000"/>
                </a:solidFill>
                <a:ea typeface="굴림" pitchFamily="34" charset="-127"/>
              </a:rPr>
              <a:t>contributors  </a:t>
            </a:r>
          </a:p>
          <a:p>
            <a:pPr marL="914400" lvl="1" indent="-457200">
              <a:buFont typeface="Arial" charset="0"/>
              <a:buNone/>
            </a:pPr>
            <a:r>
              <a:rPr lang="en-US" altLang="ko-KR" sz="2400">
                <a:ea typeface="굴림" pitchFamily="34" charset="-127"/>
              </a:rPr>
              <a:t>	</a:t>
            </a:r>
            <a:endParaRPr lang="en-US" altLang="ko-KR" sz="2400">
              <a:solidFill>
                <a:srgbClr val="FF0000"/>
              </a:solidFill>
              <a:ea typeface="굴림" pitchFamily="34" charset="-127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012TGp_business_diagram">
  <a:themeElements>
    <a:clrScheme name="c012TGp_business_diagram 1">
      <a:dk1>
        <a:srgbClr val="2B166E"/>
      </a:dk1>
      <a:lt1>
        <a:srgbClr val="FFFFFF"/>
      </a:lt1>
      <a:dk2>
        <a:srgbClr val="336699"/>
      </a:dk2>
      <a:lt2>
        <a:srgbClr val="C0C0C0"/>
      </a:lt2>
      <a:accent1>
        <a:srgbClr val="458F8F"/>
      </a:accent1>
      <a:accent2>
        <a:srgbClr val="CCCC00"/>
      </a:accent2>
      <a:accent3>
        <a:srgbClr val="FFFFFF"/>
      </a:accent3>
      <a:accent4>
        <a:srgbClr val="23115D"/>
      </a:accent4>
      <a:accent5>
        <a:srgbClr val="B0C6C6"/>
      </a:accent5>
      <a:accent6>
        <a:srgbClr val="B9B900"/>
      </a:accent6>
      <a:hlink>
        <a:srgbClr val="9999FF"/>
      </a:hlink>
      <a:folHlink>
        <a:srgbClr val="6C9BBE"/>
      </a:folHlink>
    </a:clrScheme>
    <a:fontScheme name="c012TGp_business_diagr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012TGp_business_diagram 1">
        <a:dk1>
          <a:srgbClr val="2B166E"/>
        </a:dk1>
        <a:lt1>
          <a:srgbClr val="FFFFFF"/>
        </a:lt1>
        <a:dk2>
          <a:srgbClr val="336699"/>
        </a:dk2>
        <a:lt2>
          <a:srgbClr val="C0C0C0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12TGp_business_diagram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2CA3C8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CCE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12TGp_business_diagram 3">
        <a:dk1>
          <a:srgbClr val="666633"/>
        </a:dk1>
        <a:lt1>
          <a:srgbClr val="FFFFFF"/>
        </a:lt1>
        <a:dk2>
          <a:srgbClr val="000000"/>
        </a:dk2>
        <a:lt2>
          <a:srgbClr val="D1C68D"/>
        </a:lt2>
        <a:accent1>
          <a:srgbClr val="C86C62"/>
        </a:accent1>
        <a:accent2>
          <a:srgbClr val="C78DD7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c012TGp_business_diagram</Template>
  <TotalTime>3159</TotalTime>
  <Words>1056</Words>
  <Application>Microsoft Office PowerPoint</Application>
  <PresentationFormat>عرض على الشاشة (3:4)‏</PresentationFormat>
  <Paragraphs>348</Paragraphs>
  <Slides>29</Slides>
  <Notes>25</Notes>
  <HiddenSlides>0</HiddenSlides>
  <MMClips>0</MMClips>
  <ScaleCrop>false</ScaleCrop>
  <HeadingPairs>
    <vt:vector size="6" baseType="variant">
      <vt:variant>
        <vt:lpstr>نسق</vt:lpstr>
      </vt:variant>
      <vt:variant>
        <vt:i4>2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2" baseType="lpstr">
      <vt:lpstr>c012TGp_business_diagram</vt:lpstr>
      <vt:lpstr>디자인 사용자 지정</vt:lpstr>
      <vt:lpstr>Image</vt:lpstr>
      <vt:lpstr>Assuring and promoting quality in e-learning policy and practice</vt:lpstr>
      <vt:lpstr>TABLE OF CONTENTS</vt:lpstr>
      <vt:lpstr>عرض تقديمي في PowerPoint</vt:lpstr>
      <vt:lpstr>عرض تقديمي في PowerPoint</vt:lpstr>
      <vt:lpstr>TABLE OF CONTENTS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TABLE OF CONTENTS</vt:lpstr>
      <vt:lpstr>Examples of QA standards</vt:lpstr>
      <vt:lpstr>Examples of QA standards</vt:lpstr>
      <vt:lpstr>Examples of QA standards</vt:lpstr>
      <vt:lpstr>Examples of QA standards</vt:lpstr>
      <vt:lpstr>Examples of QA standards</vt:lpstr>
      <vt:lpstr>Examples of QA standards</vt:lpstr>
      <vt:lpstr>Examples of QA standards</vt:lpstr>
      <vt:lpstr>TABLE OF CONTENTS</vt:lpstr>
      <vt:lpstr>QA Policy Framework</vt:lpstr>
      <vt:lpstr>QA Policy Framework</vt:lpstr>
      <vt:lpstr>QA Policy Framework</vt:lpstr>
      <vt:lpstr>TABLE OF CONTENTS</vt:lpstr>
      <vt:lpstr>Conclusion</vt:lpstr>
      <vt:lpstr>عرض تقديمي في PowerPoint</vt:lpstr>
      <vt:lpstr>عرض تقديمي في PowerPoint</vt:lpstr>
      <vt:lpstr>عرض تقديمي في PowerPoint</vt:lpstr>
      <vt:lpstr>Thank You!   (شكرا (جزيلا</vt:lpstr>
    </vt:vector>
  </TitlesOfParts>
  <Company>ICU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XP</dc:creator>
  <cp:lastModifiedBy>MAx</cp:lastModifiedBy>
  <cp:revision>387</cp:revision>
  <cp:lastPrinted>2012-10-16T05:48:00Z</cp:lastPrinted>
  <dcterms:created xsi:type="dcterms:W3CDTF">2011-04-04T08:12:26Z</dcterms:created>
  <dcterms:modified xsi:type="dcterms:W3CDTF">2013-03-24T13:08:21Z</dcterms:modified>
</cp:coreProperties>
</file>