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27432000" cy="43891200"/>
  <p:notesSz cx="6716713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000"/>
    <a:srgbClr val="003366"/>
    <a:srgbClr val="FFFF99"/>
    <a:srgbClr val="FFFF66"/>
    <a:srgbClr val="006666"/>
    <a:srgbClr val="990000"/>
    <a:srgbClr val="8000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1" autoAdjust="0"/>
    <p:restoredTop sz="94660"/>
  </p:normalViewPr>
  <p:slideViewPr>
    <p:cSldViewPr>
      <p:cViewPr>
        <p:scale>
          <a:sx n="33" d="100"/>
          <a:sy n="33" d="100"/>
        </p:scale>
        <p:origin x="-396" y="-78"/>
      </p:cViewPr>
      <p:guideLst>
        <p:guide orient="horz" pos="6528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10"/>
        <p:guide pos="211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257425" y="685800"/>
            <a:ext cx="219075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E243DA0-0F37-4B9D-8137-8E9DB1D476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3635038"/>
            <a:ext cx="23317200" cy="9407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4871363"/>
            <a:ext cx="19202400" cy="1121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0240963"/>
            <a:ext cx="24688800" cy="28967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1757363"/>
            <a:ext cx="6172200" cy="374507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757363"/>
            <a:ext cx="18364200" cy="37450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240963"/>
            <a:ext cx="24688800" cy="28967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28203525"/>
            <a:ext cx="23317200" cy="87185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8" y="18602325"/>
            <a:ext cx="23317200" cy="960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240963"/>
            <a:ext cx="12268200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92200" y="10240963"/>
            <a:ext cx="12268200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9825038"/>
            <a:ext cx="12120563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3919200"/>
            <a:ext cx="12120563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5" y="9825038"/>
            <a:ext cx="12125325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5" y="13919200"/>
            <a:ext cx="12125325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47838"/>
            <a:ext cx="9024938" cy="74374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747838"/>
            <a:ext cx="15335250" cy="374602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9185275"/>
            <a:ext cx="9024938" cy="3002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3" y="30724475"/>
            <a:ext cx="16459200" cy="36258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3" y="3921125"/>
            <a:ext cx="16459200" cy="26335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3" y="34350325"/>
            <a:ext cx="16459200" cy="5151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2pPr>
      <a:lvl3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3pPr>
      <a:lvl4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4pPr>
      <a:lvl5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5pPr>
      <a:lvl6pPr marL="4572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6pPr>
      <a:lvl7pPr marL="9144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7pPr>
      <a:lvl8pPr marL="13716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8pPr>
      <a:lvl9pPr marL="18288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9pPr>
    </p:titleStyle>
    <p:bodyStyle>
      <a:lvl1pPr marL="1209675" indent="-1209675" algn="l" defTabSz="3228975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ea typeface="+mn-ea"/>
          <a:cs typeface="+mn-cs"/>
        </a:defRPr>
      </a:lvl1pPr>
      <a:lvl2pPr marL="2622550" indent="-1009650" algn="l" defTabSz="3228975" rtl="0" eaLnBrk="0" fontAlgn="base" hangingPunct="0">
        <a:spcBef>
          <a:spcPct val="20000"/>
        </a:spcBef>
        <a:spcAft>
          <a:spcPct val="0"/>
        </a:spcAft>
        <a:buChar char="–"/>
        <a:defRPr sz="9900">
          <a:solidFill>
            <a:schemeClr val="tx1"/>
          </a:solidFill>
          <a:latin typeface="+mn-lt"/>
        </a:defRPr>
      </a:lvl2pPr>
      <a:lvl3pPr marL="4035425" indent="-806450" algn="l" defTabSz="3228975" rtl="0" eaLnBrk="0" fontAlgn="base" hangingPunct="0">
        <a:spcBef>
          <a:spcPct val="20000"/>
        </a:spcBef>
        <a:spcAft>
          <a:spcPct val="0"/>
        </a:spcAft>
        <a:buChar char="•"/>
        <a:defRPr sz="8500">
          <a:solidFill>
            <a:schemeClr val="tx1"/>
          </a:solidFill>
          <a:latin typeface="+mn-lt"/>
        </a:defRPr>
      </a:lvl3pPr>
      <a:lvl4pPr marL="5654675" indent="-811213" algn="l" defTabSz="3228975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</a:defRPr>
      </a:lvl4pPr>
      <a:lvl5pPr marL="72675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5pPr>
      <a:lvl6pPr marL="77247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6pPr>
      <a:lvl7pPr marL="81819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7pPr>
      <a:lvl8pPr marL="86391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8pPr>
      <a:lvl9pPr marL="90963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24452263" y="1370013"/>
            <a:ext cx="22860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 b="1"/>
              <a:t>LOGO</a:t>
            </a:r>
            <a:endParaRPr lang="en-US" sz="4800"/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684213" y="1370013"/>
            <a:ext cx="22860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 b="1"/>
              <a:t>LOGO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657600" y="685800"/>
            <a:ext cx="20110450" cy="3657600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0000"/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lIns="85638" tIns="42818" rIns="85638" bIns="42818" anchor="ctr" anchorCtr="1"/>
          <a:lstStyle/>
          <a:p>
            <a:pPr algn="ctr" defTabSz="857250"/>
            <a:r>
              <a:rPr lang="en-US" sz="60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Template Provided By Genigraphics For Public Use</a:t>
            </a:r>
          </a:p>
          <a:p>
            <a:pPr algn="ctr" defTabSz="857250"/>
            <a:endParaRPr lang="en-US" sz="1600">
              <a:solidFill>
                <a:srgbClr val="FFFFCC"/>
              </a:solidFill>
              <a:cs typeface="Arial" pitchFamily="34" charset="0"/>
            </a:endParaRPr>
          </a:p>
          <a:p>
            <a:pPr algn="ctr" defTabSz="857250"/>
            <a:r>
              <a:rPr lang="en-US" sz="3600">
                <a:solidFill>
                  <a:srgbClr val="FFFFCC"/>
                </a:solidFill>
                <a:cs typeface="Arial" pitchFamily="34" charset="0"/>
              </a:rPr>
              <a:t>For professional quality printed posters visit us at www.genigraphics.com or call 1-800-790-4001.</a:t>
            </a:r>
          </a:p>
          <a:p>
            <a:pPr algn="ctr" defTabSz="857250"/>
            <a:r>
              <a:rPr lang="en-US" sz="3600">
                <a:solidFill>
                  <a:srgbClr val="FFFFCC"/>
                </a:solidFill>
                <a:cs typeface="Arial" pitchFamily="34" charset="0"/>
              </a:rPr>
              <a:t>We also offer Presentation Design &amp; Layout services.</a:t>
            </a:r>
          </a:p>
          <a:p>
            <a:pPr algn="ctr" defTabSz="857250"/>
            <a:r>
              <a:rPr lang="en-US" sz="3600" i="1">
                <a:solidFill>
                  <a:srgbClr val="FFFFCC"/>
                </a:solidFill>
                <a:cs typeface="Arial" pitchFamily="34" charset="0"/>
              </a:rPr>
              <a:t>Genigraphics – The Leader in Computer-designed Presentations since 1976</a:t>
            </a:r>
            <a:endParaRPr lang="en-US" sz="3600">
              <a:solidFill>
                <a:srgbClr val="FFFFCC"/>
              </a:solidFill>
              <a:cs typeface="Arial" pitchFamily="34" charset="0"/>
            </a:endParaRP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547688" y="5027613"/>
            <a:ext cx="12796837" cy="914400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0000"/>
              </a:gs>
            </a:gsLst>
            <a:lin ang="5400000" scaled="1"/>
          </a:gra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Abstract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547688" y="6397625"/>
            <a:ext cx="12796837" cy="5484813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defTabSz="857250"/>
            <a:r>
              <a:rPr lang="en-US">
                <a:cs typeface="Arial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857250"/>
            <a:endParaRPr lang="en-US">
              <a:cs typeface="Arial" pitchFamily="34" charset="0"/>
            </a:endParaRP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14076363" y="6397625"/>
            <a:ext cx="12796837" cy="9140825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defTabSz="857250"/>
            <a:r>
              <a:rPr lang="en-US"/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14076363" y="5027613"/>
            <a:ext cx="12796837" cy="914400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0000"/>
              </a:gs>
            </a:gsLst>
            <a:lin ang="5400000" scaled="1"/>
          </a:gra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Results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14076363" y="37706300"/>
            <a:ext cx="12795250" cy="5484813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marL="479425" indent="-479425" defTabSz="857250">
              <a:buFontTx/>
              <a:buAutoNum type="arabicPeriod"/>
            </a:pPr>
            <a:r>
              <a:rPr lang="en-US">
                <a:cs typeface="Arial" pitchFamily="34" charset="0"/>
              </a:rPr>
              <a:t>Xxxxxxxxxxxxxxxxxxxxxxxxxxxxxxxxxxxxxxxx</a:t>
            </a:r>
          </a:p>
          <a:p>
            <a:pPr marL="479425" indent="-479425" defTabSz="857250">
              <a:buFontTx/>
              <a:buAutoNum type="arabicPeriod"/>
            </a:pPr>
            <a:r>
              <a:rPr lang="en-US">
                <a:cs typeface="Arial" pitchFamily="34" charset="0"/>
              </a:rPr>
              <a:t>Xxxxxxxxxxxxxxxxxxxxxxxxxxxxxxxxxxxxxxxx</a:t>
            </a:r>
          </a:p>
          <a:p>
            <a:pPr marL="479425" indent="-479425" defTabSz="857250">
              <a:buFontTx/>
              <a:buAutoNum type="arabicPeriod"/>
            </a:pPr>
            <a:r>
              <a:rPr lang="en-US">
                <a:cs typeface="Arial" pitchFamily="34" charset="0"/>
              </a:rPr>
              <a:t>Xxxxxxxxxxxxxxxxxxxxxxxxxxxxxxxxxxxxxxxx</a:t>
            </a:r>
          </a:p>
          <a:p>
            <a:pPr marL="479425" indent="-479425" defTabSz="857250">
              <a:buFontTx/>
              <a:buAutoNum type="arabicPeriod"/>
            </a:pPr>
            <a:r>
              <a:rPr lang="en-US">
                <a:cs typeface="Arial" pitchFamily="34" charset="0"/>
              </a:rPr>
              <a:t>Xxxxxxxxxxxxxxxxxxxxxxxxxxxxxxxxxxxxxxxx</a:t>
            </a:r>
          </a:p>
          <a:p>
            <a:pPr marL="479425" indent="-479425" defTabSz="857250">
              <a:buFontTx/>
              <a:buAutoNum type="arabicPeriod"/>
            </a:pPr>
            <a:r>
              <a:rPr lang="en-US">
                <a:cs typeface="Arial" pitchFamily="34" charset="0"/>
              </a:rPr>
              <a:t>Xxxxxxxxxxxxxxxxxxxxxxxxxxxxxxxxxxxxxxxx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14076363" y="36334700"/>
            <a:ext cx="12795250" cy="914400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0000"/>
              </a:gs>
            </a:gsLst>
            <a:lin ang="5400000" scaled="1"/>
          </a:gra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References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547688" y="21023263"/>
            <a:ext cx="12796837" cy="7313612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defTabSz="857250"/>
            <a:r>
              <a:rPr lang="en-US"/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547688" y="19653250"/>
            <a:ext cx="12796837" cy="914400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0000"/>
              </a:gs>
            </a:gsLst>
            <a:lin ang="5400000" scaled="1"/>
          </a:gra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Methods and Materials</a:t>
            </a:r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14076363" y="15995650"/>
            <a:ext cx="3656012" cy="36560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>
                <a:cs typeface="Arial" pitchFamily="34" charset="0"/>
              </a:rPr>
              <a:t>CHART or </a:t>
            </a:r>
          </a:p>
          <a:p>
            <a:pPr algn="ctr" defTabSz="1279525"/>
            <a:r>
              <a:rPr lang="en-US" sz="4800">
                <a:cs typeface="Arial" pitchFamily="34" charset="0"/>
              </a:rPr>
              <a:t>PICTURE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14076363" y="19964400"/>
            <a:ext cx="36544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8016" tIns="64008" rIns="128016" bIns="64008">
            <a:spAutoFit/>
          </a:bodyPr>
          <a:lstStyle/>
          <a:p>
            <a:pPr defTabSz="3843338" eaLnBrk="1" hangingPunct="1"/>
            <a:r>
              <a:rPr lang="en-US" b="1" u="sng">
                <a:solidFill>
                  <a:srgbClr val="800000"/>
                </a:solidFill>
                <a:cs typeface="Arial" pitchFamily="34" charset="0"/>
              </a:rPr>
              <a:t>Figure_1.a</a:t>
            </a:r>
            <a:r>
              <a:rPr lang="en-US" u="sng">
                <a:solidFill>
                  <a:srgbClr val="800000"/>
                </a:solidFill>
                <a:cs typeface="Arial" pitchFamily="34" charset="0"/>
              </a:rPr>
              <a:t>xxxxxxxxxxxxxxxxxx</a:t>
            </a:r>
          </a:p>
        </p:txBody>
      </p:sp>
      <p:sp>
        <p:nvSpPr>
          <p:cNvPr id="8236" name="Rectangle 44"/>
          <p:cNvSpPr>
            <a:spLocks noChangeArrowheads="1"/>
          </p:cNvSpPr>
          <p:nvPr/>
        </p:nvSpPr>
        <p:spPr bwMode="auto">
          <a:xfrm>
            <a:off x="23217188" y="16002000"/>
            <a:ext cx="3656012" cy="36560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>
                <a:cs typeface="Arial" pitchFamily="34" charset="0"/>
              </a:rPr>
              <a:t>CHART or </a:t>
            </a:r>
          </a:p>
          <a:p>
            <a:pPr algn="ctr" defTabSz="1279525"/>
            <a:r>
              <a:rPr lang="en-US" sz="4800">
                <a:cs typeface="Arial" pitchFamily="34" charset="0"/>
              </a:rPr>
              <a:t>PICTURE</a:t>
            </a: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23217188" y="19964400"/>
            <a:ext cx="36544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8016" tIns="64008" rIns="128016" bIns="64008">
            <a:spAutoFit/>
          </a:bodyPr>
          <a:lstStyle/>
          <a:p>
            <a:pPr defTabSz="3843338" eaLnBrk="1" hangingPunct="1"/>
            <a:r>
              <a:rPr lang="en-US" b="1" u="sng">
                <a:solidFill>
                  <a:srgbClr val="800000"/>
                </a:solidFill>
                <a:cs typeface="Arial" pitchFamily="34" charset="0"/>
              </a:rPr>
              <a:t>Figure_1c</a:t>
            </a:r>
            <a:r>
              <a:rPr lang="en-US" u="sng">
                <a:solidFill>
                  <a:srgbClr val="800000"/>
                </a:solidFill>
                <a:cs typeface="Arial" pitchFamily="34" charset="0"/>
              </a:rPr>
              <a:t>xxxxxxxxxxxxxxxxxx</a:t>
            </a: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18646775" y="15995650"/>
            <a:ext cx="3656013" cy="36560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>
                <a:cs typeface="Arial" pitchFamily="34" charset="0"/>
              </a:rPr>
              <a:t>CHART or </a:t>
            </a:r>
          </a:p>
          <a:p>
            <a:pPr algn="ctr" defTabSz="1279525"/>
            <a:r>
              <a:rPr lang="en-US" sz="4800">
                <a:cs typeface="Arial" pitchFamily="34" charset="0"/>
              </a:rPr>
              <a:t>PICTURE</a:t>
            </a:r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18646775" y="19964400"/>
            <a:ext cx="36544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8016" tIns="64008" rIns="128016" bIns="64008">
            <a:spAutoFit/>
          </a:bodyPr>
          <a:lstStyle/>
          <a:p>
            <a:pPr defTabSz="3843338" eaLnBrk="1" hangingPunct="1"/>
            <a:r>
              <a:rPr lang="en-US" b="1" u="sng">
                <a:solidFill>
                  <a:srgbClr val="800000"/>
                </a:solidFill>
                <a:cs typeface="Arial" pitchFamily="34" charset="0"/>
              </a:rPr>
              <a:t>Figure_1.b</a:t>
            </a:r>
            <a:r>
              <a:rPr lang="en-US" u="sng">
                <a:solidFill>
                  <a:srgbClr val="800000"/>
                </a:solidFill>
                <a:cs typeface="Arial" pitchFamily="34" charset="0"/>
              </a:rPr>
              <a:t>xxxxxxxxxxxxxxxxx</a:t>
            </a:r>
          </a:p>
        </p:txBody>
      </p: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14076363" y="30403800"/>
            <a:ext cx="12795250" cy="533400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defTabSz="857250"/>
            <a:r>
              <a:rPr lang="en-US"/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14076363" y="29032200"/>
            <a:ext cx="12795250" cy="914400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0000"/>
              </a:gs>
            </a:gsLst>
            <a:lin ang="5400000" scaled="1"/>
          </a:gra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Conclusions</a:t>
            </a:r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auto">
          <a:xfrm>
            <a:off x="547688" y="12339638"/>
            <a:ext cx="12796837" cy="914400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0000"/>
              </a:gs>
            </a:gsLst>
            <a:lin ang="5400000" scaled="1"/>
          </a:gra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Introduction</a:t>
            </a:r>
          </a:p>
        </p:txBody>
      </p:sp>
      <p:sp>
        <p:nvSpPr>
          <p:cNvPr id="8243" name="Text Box 51"/>
          <p:cNvSpPr txBox="1">
            <a:spLocks noChangeArrowheads="1"/>
          </p:cNvSpPr>
          <p:nvPr/>
        </p:nvSpPr>
        <p:spPr bwMode="auto">
          <a:xfrm>
            <a:off x="547688" y="13711238"/>
            <a:ext cx="12796837" cy="5484812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defTabSz="857250"/>
            <a:r>
              <a:rPr lang="en-US">
                <a:cs typeface="Arial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857250"/>
            <a:endParaRPr lang="en-US">
              <a:cs typeface="Arial" pitchFamily="34" charset="0"/>
            </a:endParaRPr>
          </a:p>
          <a:p>
            <a:pPr defTabSz="857250">
              <a:buFont typeface="Symbol" pitchFamily="18" charset="2"/>
              <a:buNone/>
            </a:pPr>
            <a:endParaRPr lang="en-US">
              <a:cs typeface="Arial" pitchFamily="34" charset="0"/>
            </a:endParaRPr>
          </a:p>
        </p:txBody>
      </p:sp>
      <p:sp>
        <p:nvSpPr>
          <p:cNvPr id="8244" name="Rectangle 52"/>
          <p:cNvSpPr>
            <a:spLocks noChangeArrowheads="1"/>
          </p:cNvSpPr>
          <p:nvPr/>
        </p:nvSpPr>
        <p:spPr bwMode="auto">
          <a:xfrm>
            <a:off x="14076363" y="21566188"/>
            <a:ext cx="12796837" cy="6780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>
                <a:cs typeface="Arial" pitchFamily="34" charset="0"/>
              </a:rPr>
              <a:t>CHART or </a:t>
            </a:r>
          </a:p>
          <a:p>
            <a:pPr algn="ctr" defTabSz="1279525"/>
            <a:r>
              <a:rPr lang="en-US" sz="4800">
                <a:cs typeface="Arial" pitchFamily="34" charset="0"/>
              </a:rPr>
              <a:t>PICTURE</a:t>
            </a: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547688" y="35877500"/>
            <a:ext cx="12796837" cy="7313613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defTabSz="857250"/>
            <a:r>
              <a:rPr lang="en-US"/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8246" name="Rectangle 54"/>
          <p:cNvSpPr>
            <a:spLocks noChangeArrowheads="1"/>
          </p:cNvSpPr>
          <p:nvPr/>
        </p:nvSpPr>
        <p:spPr bwMode="auto">
          <a:xfrm>
            <a:off x="547688" y="29022675"/>
            <a:ext cx="6170612" cy="61706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>
                <a:cs typeface="Arial" pitchFamily="34" charset="0"/>
              </a:rPr>
              <a:t>CHART or </a:t>
            </a:r>
          </a:p>
          <a:p>
            <a:pPr algn="ctr" defTabSz="1279525"/>
            <a:r>
              <a:rPr lang="en-US" sz="4800">
                <a:cs typeface="Arial" pitchFamily="34" charset="0"/>
              </a:rPr>
              <a:t>PICTURE</a:t>
            </a:r>
          </a:p>
        </p:txBody>
      </p:sp>
      <p:sp>
        <p:nvSpPr>
          <p:cNvPr id="8248" name="Rectangle 56"/>
          <p:cNvSpPr>
            <a:spLocks noChangeArrowheads="1"/>
          </p:cNvSpPr>
          <p:nvPr/>
        </p:nvSpPr>
        <p:spPr bwMode="auto">
          <a:xfrm>
            <a:off x="7129463" y="29022675"/>
            <a:ext cx="6170612" cy="61706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>
                <a:cs typeface="Arial" pitchFamily="34" charset="0"/>
              </a:rPr>
              <a:t>CHART or </a:t>
            </a:r>
          </a:p>
          <a:p>
            <a:pPr algn="ctr" defTabSz="1279525"/>
            <a:r>
              <a:rPr lang="en-US" sz="4800">
                <a:cs typeface="Arial" pitchFamily="34" charset="0"/>
              </a:rPr>
              <a:t>PICTURE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80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Symbol</vt:lpstr>
      <vt:lpstr>Default Design</vt:lpstr>
      <vt:lpstr>Slide 1</vt:lpstr>
    </vt:vector>
  </TitlesOfParts>
  <Company>Genigraphics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48h x 30w poster template</dc:title>
  <dc:creator>Jay Larson</dc:creator>
  <dc:description>Call us at 1-800-790-4001_x000d_
www.genigraphics.com</dc:description>
  <cp:lastModifiedBy>Tatiq Ismail</cp:lastModifiedBy>
  <cp:revision>62</cp:revision>
  <cp:lastPrinted>2000-08-03T00:31:24Z</cp:lastPrinted>
  <dcterms:created xsi:type="dcterms:W3CDTF">2000-02-09T15:01:13Z</dcterms:created>
  <dcterms:modified xsi:type="dcterms:W3CDTF">2013-01-02T03:42:24Z</dcterms:modified>
</cp:coreProperties>
</file>