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63" r:id="rId3"/>
    <p:sldId id="264" r:id="rId4"/>
    <p:sldId id="265" r:id="rId5"/>
    <p:sldId id="261"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vice-presidency-academic-affairs-begins-its-program-visi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9"/>
            <a:ext cx="7715304" cy="1615827"/>
          </a:xfrm>
          <a:prstGeom prst="rect">
            <a:avLst/>
          </a:prstGeom>
        </p:spPr>
        <p:txBody>
          <a:bodyPr wrap="square">
            <a:spAutoFit/>
          </a:bodyPr>
          <a:lstStyle/>
          <a:p>
            <a:r>
              <a:rPr lang="ar-SA" sz="2000" dirty="0" smtClean="0"/>
              <a:t/>
            </a:r>
            <a:br>
              <a:rPr lang="ar-SA" sz="2000" dirty="0" smtClean="0"/>
            </a:br>
            <a:r>
              <a:rPr lang="ar-SA" sz="2000" dirty="0" smtClean="0"/>
              <a:t> </a:t>
            </a: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endParaRPr lang="en-US" sz="1900" dirty="0"/>
          </a:p>
        </p:txBody>
      </p:sp>
      <p:sp>
        <p:nvSpPr>
          <p:cNvPr id="3" name="عنوان 1"/>
          <p:cNvSpPr txBox="1">
            <a:spLocks/>
          </p:cNvSpPr>
          <p:nvPr/>
        </p:nvSpPr>
        <p:spPr>
          <a:xfrm>
            <a:off x="746059" y="1901556"/>
            <a:ext cx="7772400" cy="1470025"/>
          </a:xfrm>
          <a:prstGeom prst="rect">
            <a:avLst/>
          </a:prstGeom>
        </p:spPr>
        <p:txBody>
          <a:bodyPr>
            <a:noAutofit/>
          </a:bodyPr>
          <a:lstStyle/>
          <a:p>
            <a:pPr algn="ctr"/>
            <a:r>
              <a:rPr lang="en-US" sz="3800" dirty="0" smtClean="0">
                <a:hlinkClick r:id="rId2"/>
              </a:rPr>
              <a:t>Vice Presidency for Academic Affairs Begins its Program to Visit the Colleges at the University</a:t>
            </a:r>
            <a:endParaRPr lang="en-US" sz="3800" dirty="0" smtClean="0"/>
          </a:p>
          <a:p>
            <a:pPr algn="ctr"/>
            <a:r>
              <a:rPr lang="en-US" sz="3800" dirty="0" smtClean="0"/>
              <a:t/>
            </a:r>
            <a:br>
              <a:rPr lang="en-US" sz="3800" dirty="0" smtClean="0"/>
            </a:br>
            <a:endParaRPr kumimoji="0" lang="ar-SA" sz="38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75510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2"/>
          <p:cNvSpPr txBox="1">
            <a:spLocks/>
          </p:cNvSpPr>
          <p:nvPr/>
        </p:nvSpPr>
        <p:spPr>
          <a:xfrm>
            <a:off x="323528" y="332656"/>
            <a:ext cx="8496944" cy="6306470"/>
          </a:xfrm>
          <a:prstGeom prst="rect">
            <a:avLst/>
          </a:prstGeom>
        </p:spPr>
        <p:txBody>
          <a:bodyPr>
            <a:normAutofit fontScale="85000" lnSpcReduction="20000"/>
          </a:bodyPr>
          <a:lstStyle/>
          <a:p>
            <a:pPr algn="l" rtl="0"/>
            <a:r>
              <a:rPr lang="en-US" sz="3200" b="1" dirty="0" smtClean="0"/>
              <a:t>In line with the movement of advancement and within the developmental program which the Vice Presidency for Academic Affairs witnesses, which are clearly shown since the Vice Presidency for Academic Affairs was assigned to His Excellency Dr. Mohammed bin Othman Al </a:t>
            </a:r>
            <a:r>
              <a:rPr lang="en-US" sz="3200" b="1" dirty="0" err="1" smtClean="0"/>
              <a:t>Rukban</a:t>
            </a:r>
            <a:r>
              <a:rPr lang="en-US" sz="3200" b="1" dirty="0" smtClean="0"/>
              <a:t>. In reference to the implementation of the strategy set by the  Advisory Board of the Vice Presidency, and to complete what Dr. Al </a:t>
            </a:r>
            <a:r>
              <a:rPr lang="en-US" sz="3200" b="1" dirty="0" err="1" smtClean="0"/>
              <a:t>Rukban</a:t>
            </a:r>
            <a:r>
              <a:rPr lang="en-US" sz="3200" b="1" dirty="0" smtClean="0"/>
              <a:t> has started of visiting the associate Deanships at the university in the first phase, and upon the continuous directives of his Excellency the Rector, Dr. Khalid bin </a:t>
            </a:r>
            <a:r>
              <a:rPr lang="en-US" sz="3200" b="1" dirty="0" err="1" smtClean="0"/>
              <a:t>Saad</a:t>
            </a:r>
            <a:r>
              <a:rPr lang="en-US" sz="3200" b="1" dirty="0" smtClean="0"/>
              <a:t> Al </a:t>
            </a:r>
            <a:r>
              <a:rPr lang="en-US" sz="3200" b="1" dirty="0" err="1" smtClean="0"/>
              <a:t>Muqrin</a:t>
            </a:r>
            <a:r>
              <a:rPr lang="en-US" sz="3200" b="1" dirty="0" smtClean="0"/>
              <a:t>, the work team  in the Vice Presidency for Academic Affairs at the University of </a:t>
            </a:r>
            <a:r>
              <a:rPr lang="en-US" sz="3200" b="1" dirty="0" err="1" smtClean="0"/>
              <a:t>Majmaah</a:t>
            </a:r>
            <a:r>
              <a:rPr lang="en-US" sz="3200" b="1" dirty="0" smtClean="0"/>
              <a:t> had their first visit to the colleges of the university on Monday  27/05 /1434 H, where the first visit was to the College of Engineering.</a:t>
            </a:r>
            <a:endParaRPr lang="en-US" sz="3200" dirty="0" smtClean="0"/>
          </a:p>
          <a:p>
            <a:pPr algn="l"/>
            <a:r>
              <a:rPr lang="en-US" sz="3200" dirty="0" smtClean="0"/>
              <a:t/>
            </a:r>
            <a:br>
              <a:rPr lang="en-US" sz="3200" dirty="0" smtClean="0"/>
            </a:br>
            <a:r>
              <a:rPr lang="en-US" sz="3200" dirty="0" smtClean="0"/>
              <a:t>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
            </a:r>
            <a:br>
              <a:rPr kumimoji="0" lang="ar-SA" sz="3200" b="0" i="0" u="none" strike="noStrike" kern="1200" cap="none" spc="0" normalizeH="0" baseline="0" noProof="0" dirty="0" smtClean="0">
                <a:ln>
                  <a:noFill/>
                </a:ln>
                <a:solidFill>
                  <a:schemeClr val="tx1"/>
                </a:solidFill>
                <a:effectLst/>
                <a:uLnTx/>
                <a:uFillTx/>
                <a:latin typeface="+mn-lt"/>
                <a:ea typeface="+mn-ea"/>
                <a:cs typeface="+mn-cs"/>
              </a:rPr>
            </a:br>
            <a:endParaRPr kumimoji="0" lang="ar-SA" sz="3200" b="1"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6685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755576" y="620688"/>
            <a:ext cx="7920880" cy="5509200"/>
          </a:xfrm>
          <a:prstGeom prst="rect">
            <a:avLst/>
          </a:prstGeom>
        </p:spPr>
        <p:txBody>
          <a:bodyPr wrap="square">
            <a:spAutoFit/>
          </a:bodyPr>
          <a:lstStyle/>
          <a:p>
            <a:pPr algn="l" rtl="0"/>
            <a:r>
              <a:rPr lang="en-US" sz="2200" b="1" dirty="0" smtClean="0"/>
              <a:t>This visit comes within an integrated program that aims to enable the work team under the chairmanship of the Vice Rector for Academic Affairs, Dr. Mohammed bin Othman Al </a:t>
            </a:r>
            <a:r>
              <a:rPr lang="en-US" sz="2200" b="1" dirty="0" err="1" smtClean="0"/>
              <a:t>Rukban</a:t>
            </a:r>
            <a:r>
              <a:rPr lang="en-US" sz="2200" b="1" dirty="0" smtClean="0"/>
              <a:t>, to visit all the colleges of  the university in </a:t>
            </a:r>
            <a:r>
              <a:rPr lang="en-US" sz="2200" b="1" dirty="0" err="1" smtClean="0"/>
              <a:t>Mjamaah</a:t>
            </a:r>
            <a:r>
              <a:rPr lang="en-US" sz="2200" b="1" dirty="0" smtClean="0"/>
              <a:t> </a:t>
            </a:r>
            <a:r>
              <a:rPr lang="en-US" sz="2200" b="1" dirty="0" err="1" smtClean="0"/>
              <a:t>governate</a:t>
            </a:r>
            <a:r>
              <a:rPr lang="en-US" sz="2200" b="1" dirty="0" smtClean="0"/>
              <a:t> or outside </a:t>
            </a:r>
            <a:r>
              <a:rPr lang="en-US" sz="2200" b="1" dirty="0" err="1" smtClean="0"/>
              <a:t>Majmaah</a:t>
            </a:r>
            <a:r>
              <a:rPr lang="en-US" sz="2200" b="1" dirty="0" smtClean="0"/>
              <a:t> city to  have a look on the current situation of the educational process in these colleges.</a:t>
            </a:r>
            <a:endParaRPr lang="en-US" sz="2200" dirty="0" smtClean="0"/>
          </a:p>
          <a:p>
            <a:pPr algn="l" rtl="0"/>
            <a:r>
              <a:rPr lang="en-US" sz="2200" b="1" dirty="0" smtClean="0"/>
              <a:t>The team was headed by his Excellency  the Vice Rector for Academic Affairs and membership of six advisors  of the Vice Presidency for Academic Affairs. The main purpose of the visit, as is the case for the following visits draft, is to promote the knowledge of the programs and activities of the college, as well as a survey of the views of the beneficiaries from the college and the talk about the incoming process of the  Vice Presidency for  Academic Affairs.</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70837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92696"/>
            <a:ext cx="7632848" cy="5170646"/>
          </a:xfrm>
          <a:prstGeom prst="rect">
            <a:avLst/>
          </a:prstGeom>
        </p:spPr>
        <p:txBody>
          <a:bodyPr wrap="square">
            <a:spAutoFit/>
          </a:bodyPr>
          <a:lstStyle/>
          <a:p>
            <a:pPr algn="l" rtl="0"/>
            <a:r>
              <a:rPr lang="en-US" sz="2200" b="1" dirty="0" smtClean="0"/>
              <a:t>The  Vice Presidency for  Academic Affairs was keen in coordination with the College of Engineering to make the visit program, which lasted for three hours, includes meeting  His Excellency the Vice Rector for Academic Affairs with the Dean of the College and its chairmen as well as meeting the faculty members and college students.</a:t>
            </a:r>
            <a:endParaRPr lang="en-US" sz="2200" dirty="0" smtClean="0"/>
          </a:p>
          <a:p>
            <a:pPr algn="l" rtl="0"/>
            <a:r>
              <a:rPr lang="en-US" sz="2200" b="1" dirty="0" smtClean="0"/>
              <a:t>The program also included the meeting of the work team in the Vice Presidency with the  College Curriculum Committee, as well as the meeting with the team who is in charge of  examination and evaluation in the College and who is in charge of the Academic Counseling Program. Finally, the  team of the Vice Presidency for Academic Affairs concluded their visit by inspecting all the facilities in the college.</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1095937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7903.JPG"/>
          <p:cNvPicPr>
            <a:picLocks noChangeAspect="1"/>
          </p:cNvPicPr>
          <p:nvPr/>
        </p:nvPicPr>
        <p:blipFill>
          <a:blip r:embed="rId2"/>
          <a:stretch>
            <a:fillRect/>
          </a:stretch>
        </p:blipFill>
        <p:spPr>
          <a:xfrm>
            <a:off x="1000100" y="642918"/>
            <a:ext cx="7893867" cy="5262578"/>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111</Words>
  <Application>Microsoft Office PowerPoint</Application>
  <PresentationFormat>عرض على الشاشة (3:4)‏</PresentationFormat>
  <Paragraphs>11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2013-06-20T19:04:43Z</dcterms:modified>
</cp:coreProperties>
</file>