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>
        <p:scale>
          <a:sx n="73" d="100"/>
          <a:sy n="73" d="100"/>
        </p:scale>
        <p:origin x="-12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B4%D8%A4%D9%88%D9%86-%D8%A7%D9%84%D8%AA%D8%B9%D9%84%D9%8A%D9%85%D9%8A%D8%A9/%D8%A7%D9%81%D8%AA%D8%AA%D8%AD-%D9%85%D8%B9%D8%A7%D9%84%D9%8A-%D9%85%D8%AF%D9%8A%D8%B1-%D8%A7%D9%84%D8%AC%D8%A7%D9%85%D8%B9%D8%A9-%D8%A7%D9%84%D8%AF%D9%83%D8%AA%D9%88%D8%B1-%D8%AE%D8%A7%D9%84%D8%AF-%D8%A8%D9%86-%D8%B3%D8%B9%D8%AF-%D8%A7%D9%84%D9%85%D9%82%D8%B1%D9%86-%D8%A7%D9%84%D9%85%D9%84%D8%AA%D9%82%D9%8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>
            <a:noAutofit/>
          </a:bodyPr>
          <a:lstStyle/>
          <a:p>
            <a:r>
              <a:rPr lang="ar-SA" sz="2900" dirty="0">
                <a:hlinkClick r:id="rId2"/>
              </a:rPr>
              <a:t>افتتح معالي مدير الجامعة الدكتور خالد بن سعد المقرن الملتقى الثاني للشؤون التعليمية الذي نظمته وكالة الجامعة للشؤون التعليمية يوم الثلاثاء 2/4/1434هـ بقاعة التشريفات بمجمع </a:t>
            </a:r>
            <a:r>
              <a:rPr lang="ar-SA" sz="2900" dirty="0" err="1">
                <a:hlinkClick r:id="rId2"/>
              </a:rPr>
              <a:t>اليحى</a:t>
            </a:r>
            <a:r>
              <a:rPr lang="ar-SA" sz="2900" dirty="0">
                <a:hlinkClick r:id="rId2"/>
              </a:rPr>
              <a:t> تحت عنوان " الشؤون التعليمية : انجازات وطموحات "</a:t>
            </a:r>
            <a:r>
              <a:rPr lang="ar-SA" sz="2900" dirty="0"/>
              <a:t/>
            </a:r>
            <a:br>
              <a:rPr lang="ar-SA" sz="2900" dirty="0"/>
            </a:br>
            <a:endParaRPr lang="ar-SA" sz="2900" dirty="0"/>
          </a:p>
        </p:txBody>
      </p:sp>
    </p:spTree>
    <p:extLst>
      <p:ext uri="{BB962C8B-B14F-4D97-AF65-F5344CB8AC3E}">
        <p14:creationId xmlns:p14="http://schemas.microsoft.com/office/powerpoint/2010/main" val="20740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dirty="0"/>
              <a:t>بحضور سعادة وكيل الجامعة للدراسات العليا والبحث العلمي والمشرف على وكالة الجامعة للشؤون التعليمية الدكتور محمد بن عبد الله الشايع  وجميع عمداء الكليات </a:t>
            </a:r>
            <a:r>
              <a:rPr lang="ar-SA" dirty="0" err="1"/>
              <a:t>والعمادات</a:t>
            </a:r>
            <a:r>
              <a:rPr lang="ar-SA" dirty="0"/>
              <a:t> المساندة ووكلاء الكليات للشؤون التعليمية ورؤساء الأقسام ورؤساء مراكز الجودة ولفيف من أعضاء هيئة التدريس , وقد استهدف الملتقى تحقيق الأهداف التالية :</a:t>
            </a:r>
            <a:endParaRPr lang="en-US" dirty="0"/>
          </a:p>
          <a:p>
            <a:r>
              <a:rPr lang="ar-SA" dirty="0"/>
              <a:t>1)      تعريف المشاركين بالأدلة والخطط التي أعدتها وكالة الجامعة للشؤون التعليمية  من أجل  تطوير العملية التعليمية في الجامعة.</a:t>
            </a:r>
            <a:endParaRPr lang="en-US" dirty="0"/>
          </a:p>
          <a:p>
            <a:r>
              <a:rPr lang="ar-SA" dirty="0"/>
              <a:t>2)      تدشين الموقع الالكتروني لوكالة الجامعة للشؤون التعليمية.</a:t>
            </a:r>
            <a:endParaRPr lang="en-US" dirty="0"/>
          </a:p>
          <a:p>
            <a:r>
              <a:rPr lang="ar-SA" dirty="0"/>
              <a:t>3)      تدشين الخطة  الاستراتيجية لوكالة الجامعة للشؤون التعليمية.</a:t>
            </a:r>
            <a:endParaRPr lang="en-US" dirty="0"/>
          </a:p>
          <a:p>
            <a:r>
              <a:rPr lang="ar-SA" dirty="0"/>
              <a:t>4)      تبادل الخبرات ووجهات النظر بين إدارة وكالة الجامعة للشؤون التعليمية وجميع منسوبي الجامعة من قيادات وأعضاء هيئة تدريس حول محاور الملتقى.</a:t>
            </a:r>
            <a:endParaRPr lang="en-US" dirty="0"/>
          </a:p>
          <a:p>
            <a:r>
              <a:rPr lang="ar-SA" dirty="0"/>
              <a:t>وقد دار الملتقى حول المحاور التالية :</a:t>
            </a:r>
            <a:endParaRPr lang="en-US" dirty="0"/>
          </a:p>
          <a:p>
            <a:r>
              <a:rPr lang="ar-SA" dirty="0"/>
              <a:t>1)      التخطيط الاستراتيجي للتعليم الجامعي.</a:t>
            </a:r>
            <a:endParaRPr lang="en-US" dirty="0"/>
          </a:p>
          <a:p>
            <a:r>
              <a:rPr lang="ar-SA" dirty="0"/>
              <a:t>2)      آليات إعداد وتطوير الخطط الدراسية في الجامعات.</a:t>
            </a:r>
            <a:endParaRPr lang="en-US" dirty="0"/>
          </a:p>
          <a:p>
            <a:r>
              <a:rPr lang="ar-SA" dirty="0"/>
              <a:t>3)      جودة عمليات التقويم في التعليم الجامعي.</a:t>
            </a:r>
            <a:endParaRPr lang="en-US" dirty="0"/>
          </a:p>
          <a:p>
            <a:r>
              <a:rPr lang="ar-SA" dirty="0"/>
              <a:t>4)      واقع التعاون الخارجي والساعات الزائدة في البرامج التعليمية.</a:t>
            </a:r>
            <a:endParaRPr lang="en-US" dirty="0"/>
          </a:p>
          <a:p>
            <a:r>
              <a:rPr lang="ar-SA" dirty="0"/>
              <a:t>5)      آليات التعامل مع الحالات الطلابية.</a:t>
            </a:r>
            <a:endParaRPr lang="en-US" dirty="0"/>
          </a:p>
          <a:p>
            <a:r>
              <a:rPr lang="ar-SA" dirty="0"/>
              <a:t>6)      آليات استحداث البرامج الأكاديمية.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8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rtl="0"/>
            <a:r>
              <a:rPr lang="ar-SA" dirty="0"/>
              <a:t>وقد تضمنت فعاليات الملتقى  عرض لإنجازات وكالة الجامعة للشؤون التعليمية تفضل به سعادة الدكتور محمد بن عبد الله الشايع وتضمن عرض عشرة أدلة شملت :</a:t>
            </a:r>
            <a:endParaRPr lang="en-US" dirty="0"/>
          </a:p>
          <a:p>
            <a:r>
              <a:rPr lang="ar-SA" dirty="0"/>
              <a:t>1-      الخطة الاستراتيجية لوكالة الجامعة للشؤون التعليمية 33/1436هـ .</a:t>
            </a:r>
            <a:endParaRPr lang="en-US" dirty="0"/>
          </a:p>
          <a:p>
            <a:r>
              <a:rPr lang="ar-SA" dirty="0"/>
              <a:t>2-      دليل إعداد واعتماد الخطط الدراسية .</a:t>
            </a:r>
            <a:endParaRPr lang="en-US" dirty="0"/>
          </a:p>
          <a:p>
            <a:r>
              <a:rPr lang="ar-SA" dirty="0"/>
              <a:t>3-      دليل جودة الاختبارات .</a:t>
            </a:r>
            <a:endParaRPr lang="en-US" dirty="0"/>
          </a:p>
          <a:p>
            <a:r>
              <a:rPr lang="ar-SA" dirty="0"/>
              <a:t>4-      دليل الاختصاصات والهيكل التنظيمي .</a:t>
            </a:r>
            <a:endParaRPr lang="en-US" dirty="0"/>
          </a:p>
          <a:p>
            <a:r>
              <a:rPr lang="ar-SA" dirty="0"/>
              <a:t>5-      الدليل الاجرائي لتنفيذ البرامج التعليمية .</a:t>
            </a:r>
            <a:endParaRPr lang="en-US" dirty="0"/>
          </a:p>
          <a:p>
            <a:r>
              <a:rPr lang="ar-SA" dirty="0"/>
              <a:t>6-      الدليل الإجرائي للتعاون الخارجي للتدريس .</a:t>
            </a:r>
            <a:endParaRPr lang="en-US" dirty="0"/>
          </a:p>
          <a:p>
            <a:r>
              <a:rPr lang="ar-SA" dirty="0"/>
              <a:t>7-      الدليل الإجرائي لطلب الساعات الزائدة .</a:t>
            </a:r>
            <a:endParaRPr lang="en-US" dirty="0"/>
          </a:p>
          <a:p>
            <a:r>
              <a:rPr lang="ar-SA" dirty="0"/>
              <a:t>8-      طلب استحداث برنامج أكاديمي .</a:t>
            </a:r>
            <a:endParaRPr lang="en-US" dirty="0"/>
          </a:p>
          <a:p>
            <a:r>
              <a:rPr lang="ar-SA" dirty="0"/>
              <a:t>9-      طلب إنشاء قسم جديد .</a:t>
            </a:r>
            <a:endParaRPr lang="en-US" dirty="0"/>
          </a:p>
          <a:p>
            <a:r>
              <a:rPr lang="ar-SA" dirty="0"/>
              <a:t>10-  تقرير فني للخطة الدراسية</a:t>
            </a:r>
            <a:endParaRPr lang="en-US" dirty="0"/>
          </a:p>
          <a:p>
            <a:pPr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1928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A" dirty="0"/>
              <a:t>كما تضمن الملتقى تفضل معالي مدير الجامعة  بتدشين الموقع الإلكتروني لوكالة الجامعة للشؤون التعليمية وخطتها الاستراتيجية , كما تضمن الملتقى  برنامج مصاحب شمل جلستين تضمنتا سبعة أوراق عمل حول موضوعين وهما :</a:t>
            </a:r>
            <a:endParaRPr lang="en-US" dirty="0"/>
          </a:p>
          <a:p>
            <a:r>
              <a:rPr lang="ar-SA" dirty="0"/>
              <a:t>أولاً : الجلسة الأولى (الشؤون التعليمية خطط وآليات ) وشملت ثلاث أوراق عمل على النحو التالي :</a:t>
            </a:r>
            <a:endParaRPr lang="en-US" dirty="0"/>
          </a:p>
          <a:p>
            <a:r>
              <a:rPr lang="ar-SA" dirty="0"/>
              <a:t>1-      التخطيط الاستراتيجي للتعليم الجامعي  , المتحدث ( </a:t>
            </a:r>
            <a:r>
              <a:rPr lang="ar-SA" dirty="0" err="1"/>
              <a:t>أ.د</a:t>
            </a:r>
            <a:r>
              <a:rPr lang="ar-SA" dirty="0"/>
              <a:t> مصطفى </a:t>
            </a:r>
            <a:r>
              <a:rPr lang="ar-SA" dirty="0" err="1"/>
              <a:t>الفرماوي</a:t>
            </a:r>
            <a:r>
              <a:rPr lang="ar-SA" dirty="0"/>
              <a:t> )</a:t>
            </a:r>
            <a:endParaRPr lang="en-US" dirty="0"/>
          </a:p>
          <a:p>
            <a:r>
              <a:rPr lang="ar-SA" dirty="0"/>
              <a:t>2-      آليات إعداد وتطوير الخطط الدراسية في الجامعات  , المتحدث ( د عبد الرحمن القواسمي )</a:t>
            </a:r>
            <a:endParaRPr lang="en-US" dirty="0"/>
          </a:p>
          <a:p>
            <a:r>
              <a:rPr lang="ar-SA" dirty="0"/>
              <a:t>3-      واقع التعاون الخارجي للتدريس في البرامج التعليمية , المتحدث ( د فهد </a:t>
            </a:r>
            <a:r>
              <a:rPr lang="ar-SA" dirty="0" err="1"/>
              <a:t>الجدوع</a:t>
            </a:r>
            <a:r>
              <a:rPr lang="ar-SA" dirty="0"/>
              <a:t> )</a:t>
            </a:r>
            <a:endParaRPr lang="en-US" dirty="0"/>
          </a:p>
          <a:p>
            <a:r>
              <a:rPr lang="ar-SA" dirty="0"/>
              <a:t>ثانياً : الجلسة الثانية ( جودة التقويم والبرامج الأكاديمية ) وشملت أربع أوراق عمل على النحو التالي :</a:t>
            </a:r>
            <a:endParaRPr lang="en-US" dirty="0"/>
          </a:p>
          <a:p>
            <a:r>
              <a:rPr lang="ar-SA" dirty="0"/>
              <a:t>1-      جودة عمليات التقويم في التعليم الجامعي , المتحدث ( </a:t>
            </a:r>
            <a:r>
              <a:rPr lang="ar-SA" dirty="0" err="1"/>
              <a:t>أ.د</a:t>
            </a:r>
            <a:r>
              <a:rPr lang="ar-SA" dirty="0"/>
              <a:t> مصطفى </a:t>
            </a:r>
            <a:r>
              <a:rPr lang="ar-SA" dirty="0" err="1"/>
              <a:t>الفرماوي</a:t>
            </a:r>
            <a:r>
              <a:rPr lang="ar-SA" dirty="0"/>
              <a:t> )</a:t>
            </a:r>
            <a:endParaRPr lang="en-US" dirty="0"/>
          </a:p>
          <a:p>
            <a:r>
              <a:rPr lang="ar-SA" dirty="0"/>
              <a:t>2-      إجراءات طلب الساعات الزائدة , المتحدث ( أ . فارس بن صالح الفارس )</a:t>
            </a:r>
            <a:endParaRPr lang="en-US" dirty="0"/>
          </a:p>
          <a:p>
            <a:r>
              <a:rPr lang="ar-SA" dirty="0"/>
              <a:t>3-      آليات استحداث البرامج الأكاديمية , المتحدث ( د عبد الرحمن القواسمي )</a:t>
            </a: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364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/>
              <a:t>-      إجراءات العمل في لائحة تأديب طلاب جامعة المجمعة , المتحدث ( د حمد بن عبد الله </a:t>
            </a:r>
            <a:r>
              <a:rPr lang="ar-SA" dirty="0" err="1"/>
              <a:t>القميزي</a:t>
            </a:r>
            <a:r>
              <a:rPr lang="ar-SA" dirty="0"/>
              <a:t> )</a:t>
            </a:r>
            <a:endParaRPr lang="en-US" dirty="0"/>
          </a:p>
          <a:p>
            <a:r>
              <a:rPr lang="ar-SA" dirty="0"/>
              <a:t>وقد أعرب معالي مدير الجامعة في كلمته للمشاركين في الملتقى عن سعادته بهذه الانجازات العلمية التي حققها فريق العمل في الوكالة خلال فترة زمنية قياسية لم تتجاور خمسة  أشهر , وكذلك تقديره للتنظيم المميز لهذا الملتقى والعمل </a:t>
            </a:r>
            <a:r>
              <a:rPr lang="ar-SA" dirty="0" err="1"/>
              <a:t>الفريقي</a:t>
            </a:r>
            <a:r>
              <a:rPr lang="ar-SA" dirty="0"/>
              <a:t> الذي يتميز به رجالات الجامعة في كل مواقعها , والذي انعكس في هذا التطور السريع والمتلاحق الذي تحققه الجامعة في كل المجالات , وأمله في أن يخرج الملتقى من خلال أوراق العمل التي ستناقش فيه وجلسات الحوار بتوصيات فعاله لتطوير الشؤون التعليمية في الجامعة , كما عبر عن سعادته بطرح الوكالة لأدلتها للحوار والنقاش من أجل التطوير الدائم , وقد تفضل معالي المدير بتكريم المشاركين في الملتقى من مقدمي أوراق العمل وتمنى للجميع التوفيق والسداد .</a:t>
            </a:r>
            <a:endParaRPr lang="en-US" dirty="0"/>
          </a:p>
          <a:p>
            <a:r>
              <a:rPr lang="ar-SA" dirty="0"/>
              <a:t>وقد قدم فعاليات الملتقى الطالب عبد الله  السعيد بكلية التربية بالمجمعة  ,  وقرأ القرآن الكريم  الطالب عبد الله التويجري بكلية إدارة الأعمال . والحمد لله رب العالمين</a:t>
            </a: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20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0963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05977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</Words>
  <Application>Microsoft Office PowerPoint</Application>
  <PresentationFormat>عرض على الشاشة (3:4)‏</PresentationFormat>
  <Paragraphs>36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افتتح معالي مدير الجامعة الدكتور خالد بن سعد المقرن الملتقى الثاني للشؤون التعليمية الذي نظمته وكالة الجامعة للشؤون التعليمية يوم الثلاثاء 2/4/1434هـ بقاعة التشريفات بمجمع اليحى تحت عنوان " الشؤون التعليمية : انجازات وطموحات "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تكليف الركبان وكيلاً للشؤون التعليمية بالجامعة</dc:title>
  <dc:creator>hp</dc:creator>
  <cp:lastModifiedBy>Kholoud Eid</cp:lastModifiedBy>
  <cp:revision>16</cp:revision>
  <dcterms:created xsi:type="dcterms:W3CDTF">2013-06-04T22:24:56Z</dcterms:created>
  <dcterms:modified xsi:type="dcterms:W3CDTF">2013-06-21T14:49:06Z</dcterms:modified>
</cp:coreProperties>
</file>