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70"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D9%88%D9%83%D8%A7%D9%84%D8%A9-%D8%A7%D9%84%D8%AC%D8%A7%D9%85%D8%B9%D8%A9-%D9%84%D9%84%D8%B4%D8%A4%D9%88%D9%86-%D8%A7%D9%84%D8%AA%D8%B9%D9%84%D9%8A%D9%85%D9%8A%D8%A9/his-excellency-vice-president-academic-affairs-visits-faculty-5"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2800" dirty="0">
                <a:hlinkClick r:id="rId2"/>
              </a:rPr>
              <a:t>His Excellency Vice President for Academic affairs Visits Faculty of Business Administration</a:t>
            </a:r>
            <a:endParaRPr lang="en-US" sz="28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395536" y="1484784"/>
            <a:ext cx="8496944" cy="5040560"/>
          </a:xfrm>
        </p:spPr>
        <p:txBody>
          <a:bodyPr>
            <a:normAutofit fontScale="62500" lnSpcReduction="20000"/>
          </a:bodyPr>
          <a:lstStyle/>
          <a:p>
            <a:pPr algn="l" rtl="0" fontAlgn="base"/>
            <a:r>
              <a:rPr lang="en-US" dirty="0"/>
              <a:t>His Excellency Dr. Mohammed Abdullah Al </a:t>
            </a:r>
            <a:r>
              <a:rPr lang="en-US" dirty="0" err="1"/>
              <a:t>Shaya</a:t>
            </a:r>
            <a:r>
              <a:rPr lang="en-US" dirty="0"/>
              <a:t> Vice President for Academic Affairs visited Faculty of Business Administration on 29/10/1433. His Excellency Vice President offered sincere thanks and appreciation to his Excellency Dr. Faisal Abdullah </a:t>
            </a:r>
            <a:r>
              <a:rPr lang="en-US" dirty="0" err="1"/>
              <a:t>Alhmoud</a:t>
            </a:r>
            <a:r>
              <a:rPr lang="en-US" dirty="0"/>
              <a:t>; the dean of Faculty of Business Administration and colleagues for great reception. His Excellency vice president mentioned that Faculty of Business Administration is one of the top faculties in </a:t>
            </a:r>
            <a:r>
              <a:rPr lang="en-US" dirty="0" err="1"/>
              <a:t>Almajmaah</a:t>
            </a:r>
            <a:r>
              <a:rPr lang="en-US" dirty="0"/>
              <a:t> University in terms of academic standards and great achievements. The meeting was held in the presence of his Excellency faculty dean, his vice deans and   heads of the departments who are:</a:t>
            </a:r>
          </a:p>
          <a:p>
            <a:pPr marL="0" indent="627063" algn="l" rtl="0" fontAlgn="base">
              <a:buNone/>
            </a:pPr>
            <a:r>
              <a:rPr lang="en-US" dirty="0"/>
              <a:t>1. Dr. Mohammed Abdullah al-</a:t>
            </a:r>
            <a:r>
              <a:rPr lang="en-US" dirty="0" err="1"/>
              <a:t>Jibreen</a:t>
            </a:r>
            <a:r>
              <a:rPr lang="en-US" dirty="0"/>
              <a:t>.</a:t>
            </a:r>
          </a:p>
          <a:p>
            <a:pPr marL="0" indent="627063" algn="l" rtl="0" fontAlgn="base">
              <a:buNone/>
            </a:pPr>
            <a:r>
              <a:rPr lang="en-US" dirty="0"/>
              <a:t>2. Prof. Dr. Maher Mustafa </a:t>
            </a:r>
            <a:r>
              <a:rPr lang="en-US" dirty="0" err="1"/>
              <a:t>Majeed</a:t>
            </a:r>
            <a:r>
              <a:rPr lang="en-US" dirty="0"/>
              <a:t>.</a:t>
            </a:r>
          </a:p>
          <a:p>
            <a:pPr marL="0" indent="627063" algn="l" rtl="0" fontAlgn="base">
              <a:buNone/>
            </a:pPr>
            <a:r>
              <a:rPr lang="en-US" dirty="0"/>
              <a:t>3. Dr. Nasser Ali </a:t>
            </a:r>
            <a:r>
              <a:rPr lang="en-US" dirty="0" err="1"/>
              <a:t>Jarallah</a:t>
            </a:r>
            <a:r>
              <a:rPr lang="en-US" dirty="0"/>
              <a:t>.</a:t>
            </a:r>
          </a:p>
          <a:p>
            <a:pPr marL="0" indent="627063" algn="l" rtl="0" fontAlgn="base">
              <a:buNone/>
            </a:pPr>
            <a:r>
              <a:rPr lang="en-US" dirty="0"/>
              <a:t>4. Mr. Mohammed </a:t>
            </a:r>
            <a:r>
              <a:rPr lang="en-US" dirty="0" err="1"/>
              <a:t>Hamad</a:t>
            </a:r>
            <a:r>
              <a:rPr lang="en-US" dirty="0"/>
              <a:t> Al-</a:t>
            </a:r>
            <a:r>
              <a:rPr lang="en-US" dirty="0" err="1"/>
              <a:t>Wuhaib</a:t>
            </a:r>
            <a:r>
              <a:rPr lang="en-US" dirty="0"/>
              <a:t>.</a:t>
            </a:r>
          </a:p>
          <a:p>
            <a:pPr marL="0" indent="627063" algn="l" rtl="0" fontAlgn="base">
              <a:buNone/>
            </a:pPr>
            <a:r>
              <a:rPr lang="en-US" dirty="0"/>
              <a:t>5. Mr. Fares </a:t>
            </a:r>
            <a:r>
              <a:rPr lang="en-US" dirty="0" err="1"/>
              <a:t>Saleh</a:t>
            </a:r>
            <a:r>
              <a:rPr lang="en-US" dirty="0"/>
              <a:t> </a:t>
            </a:r>
            <a:r>
              <a:rPr lang="en-US" dirty="0" err="1"/>
              <a:t>Alfares</a:t>
            </a:r>
            <a:r>
              <a:rPr lang="en-US" dirty="0"/>
              <a:t>.</a:t>
            </a:r>
          </a:p>
          <a:p>
            <a:pPr algn="l" rtl="0" fontAlgn="base"/>
            <a:r>
              <a:rPr lang="en-US" dirty="0"/>
              <a:t> The meeting addressed the policy and orientations of Vice Presidency for Academic Affairs. Also, it discussed the college needs and recommended proposals to be included in the vice presidency's plan.</a:t>
            </a:r>
          </a:p>
        </p:txBody>
      </p:sp>
    </p:spTree>
    <p:extLst>
      <p:ext uri="{BB962C8B-B14F-4D97-AF65-F5344CB8AC3E}">
        <p14:creationId xmlns:p14="http://schemas.microsoft.com/office/powerpoint/2010/main" val="224006224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1946</TotalTime>
  <Words>109</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سمة Office</vt:lpstr>
      <vt:lpstr>His Excellency Vice President for Academic affairs Visits Faculty of Business Administration</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67</cp:revision>
  <dcterms:created xsi:type="dcterms:W3CDTF">2013-06-04T22:24:56Z</dcterms:created>
  <dcterms:modified xsi:type="dcterms:W3CDTF">2013-06-22T22:33:47Z</dcterms:modified>
</cp:coreProperties>
</file>