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60" r:id="rId2"/>
    <p:sldId id="270" r:id="rId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412" autoAdjust="0"/>
    <p:restoredTop sz="94624" autoAdjust="0"/>
  </p:normalViewPr>
  <p:slideViewPr>
    <p:cSldViewPr>
      <p:cViewPr>
        <p:scale>
          <a:sx n="73" d="100"/>
          <a:sy n="73" d="100"/>
        </p:scale>
        <p:origin x="-1212" y="19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13/08/34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13/08/34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13/08/34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13/08/34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13/08/34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E3B656BD-82B8-49AA-AE97-BC78848ABA35}" type="datetimeFigureOut">
              <a:rPr lang="ar-SA" smtClean="0"/>
              <a:pPr/>
              <a:t>13/08/34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E3B656BD-82B8-49AA-AE97-BC78848ABA35}" type="datetimeFigureOut">
              <a:rPr lang="ar-SA" smtClean="0"/>
              <a:pPr/>
              <a:t>13/08/34</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E3B656BD-82B8-49AA-AE97-BC78848ABA35}" type="datetimeFigureOut">
              <a:rPr lang="ar-SA" smtClean="0"/>
              <a:pPr/>
              <a:t>13/08/34</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E3B656BD-82B8-49AA-AE97-BC78848ABA35}" type="datetimeFigureOut">
              <a:rPr lang="ar-SA" smtClean="0"/>
              <a:pPr/>
              <a:t>13/08/34</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3B656BD-82B8-49AA-AE97-BC78848ABA35}" type="datetimeFigureOut">
              <a:rPr lang="ar-SA" smtClean="0"/>
              <a:pPr/>
              <a:t>13/08/34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3B656BD-82B8-49AA-AE97-BC78848ABA35}" type="datetimeFigureOut">
              <a:rPr lang="ar-SA" smtClean="0"/>
              <a:pPr/>
              <a:t>13/08/34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DDEBCF"/>
            </a:gs>
            <a:gs pos="50000">
              <a:srgbClr val="9CB86E"/>
            </a:gs>
            <a:gs pos="100000">
              <a:srgbClr val="156B13"/>
            </a:gs>
          </a:gsLst>
          <a:lin ang="2700000" scaled="1"/>
          <a:tileRect/>
        </a:gradFill>
        <a:effectLst/>
      </p:bgPr>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E3B656BD-82B8-49AA-AE97-BC78848ABA35}" type="datetimeFigureOut">
              <a:rPr lang="ar-SA" smtClean="0"/>
              <a:pPr/>
              <a:t>13/08/34</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BF781E99-3D43-44C6-8A49-09966D04A27B}"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mu.edu.sa/en/news/vice-rector-educational-affairs/his-excellency-vice-president-academic-affairs-visits-faculty-5"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539552" y="2564904"/>
            <a:ext cx="7772400" cy="1470025"/>
          </a:xfrm>
        </p:spPr>
        <p:txBody>
          <a:bodyPr>
            <a:noAutofit/>
          </a:bodyPr>
          <a:lstStyle/>
          <a:p>
            <a:r>
              <a:rPr lang="en-US" sz="2800" dirty="0" smtClean="0">
                <a:hlinkClick r:id="rId2"/>
              </a:rPr>
              <a:t>His Excellency Vice President for Academic Affairs Visits Faculty of Medicine</a:t>
            </a:r>
            <a:endParaRPr lang="en-US" sz="2800" dirty="0"/>
          </a:p>
        </p:txBody>
      </p:sp>
    </p:spTree>
    <p:extLst>
      <p:ext uri="{BB962C8B-B14F-4D97-AF65-F5344CB8AC3E}">
        <p14:creationId xmlns:p14="http://schemas.microsoft.com/office/powerpoint/2010/main" val="20740564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a:xfrm>
            <a:off x="395536" y="1484784"/>
            <a:ext cx="8496944" cy="5040560"/>
          </a:xfrm>
        </p:spPr>
        <p:txBody>
          <a:bodyPr>
            <a:normAutofit fontScale="55000" lnSpcReduction="20000"/>
          </a:bodyPr>
          <a:lstStyle/>
          <a:p>
            <a:pPr algn="l" rtl="0"/>
            <a:r>
              <a:rPr lang="en-US" dirty="0"/>
              <a:t>  His Excellency Dr. Mohammed Abdullah Al </a:t>
            </a:r>
            <a:r>
              <a:rPr lang="en-US" dirty="0" err="1"/>
              <a:t>Shaya</a:t>
            </a:r>
            <a:r>
              <a:rPr lang="en-US" dirty="0"/>
              <a:t>, the Vice President for Academic Affairs visited Faculty of Medicine in </a:t>
            </a:r>
            <a:r>
              <a:rPr lang="en-US" dirty="0" err="1"/>
              <a:t>ALmajma'ah</a:t>
            </a:r>
            <a:r>
              <a:rPr lang="en-US" dirty="0"/>
              <a:t> University on 10/24/1433, and offered sincere thanks and appreciation to his Excellency  Dr. Mohammed Othman </a:t>
            </a:r>
            <a:r>
              <a:rPr lang="en-US" dirty="0" err="1"/>
              <a:t>Alrokban</a:t>
            </a:r>
            <a:r>
              <a:rPr lang="en-US" dirty="0"/>
              <a:t>; the dean of Faculty of Medicine. The meeting was attended by other professors. The vice president praised faculty members for their considerable efforts. He stressed on the point that Faculty of Medicine is one of the top faculties that everyone looks up to it in terms of great success and achievements. Also he emphasized the need to direct the efforts towards quality. The visit was attended by the faculty vice dean and heads and supervisors of departments who are</a:t>
            </a:r>
            <a:r>
              <a:rPr lang="ar-SA" dirty="0"/>
              <a:t>:</a:t>
            </a:r>
            <a:endParaRPr lang="en-US" dirty="0"/>
          </a:p>
          <a:p>
            <a:pPr marL="0" indent="0" algn="l" rtl="0">
              <a:buNone/>
            </a:pPr>
            <a:r>
              <a:rPr lang="en-US" dirty="0"/>
              <a:t>1. Dr. Khalid Mohammed </a:t>
            </a:r>
            <a:r>
              <a:rPr lang="en-US" dirty="0" err="1"/>
              <a:t>Alabdalawahab</a:t>
            </a:r>
            <a:endParaRPr lang="en-US" dirty="0"/>
          </a:p>
          <a:p>
            <a:pPr marL="0" indent="0" algn="l" rtl="0">
              <a:buNone/>
            </a:pPr>
            <a:r>
              <a:rPr lang="en-US" dirty="0"/>
              <a:t>2. Dr. </a:t>
            </a:r>
            <a:r>
              <a:rPr lang="en-US" dirty="0" err="1"/>
              <a:t>Mazen</a:t>
            </a:r>
            <a:r>
              <a:rPr lang="en-US" dirty="0"/>
              <a:t> Khalil </a:t>
            </a:r>
            <a:r>
              <a:rPr lang="en-US" dirty="0" err="1"/>
              <a:t>Alqetto</a:t>
            </a:r>
            <a:endParaRPr lang="en-US" dirty="0"/>
          </a:p>
          <a:p>
            <a:pPr marL="0" indent="0" algn="l" rtl="0">
              <a:buNone/>
            </a:pPr>
            <a:r>
              <a:rPr lang="en-US" dirty="0"/>
              <a:t>3. Dr. Mansour </a:t>
            </a:r>
            <a:r>
              <a:rPr lang="en-US" dirty="0" err="1"/>
              <a:t>Khater</a:t>
            </a:r>
            <a:r>
              <a:rPr lang="en-US" dirty="0"/>
              <a:t> Al-</a:t>
            </a:r>
            <a:r>
              <a:rPr lang="en-US" dirty="0" err="1"/>
              <a:t>Qahtani</a:t>
            </a:r>
            <a:endParaRPr lang="en-US" dirty="0"/>
          </a:p>
          <a:p>
            <a:pPr marL="0" indent="0" algn="l" rtl="0">
              <a:buNone/>
            </a:pPr>
            <a:r>
              <a:rPr lang="en-US" dirty="0"/>
              <a:t>4. Dr. Mohammed Abdullah al-</a:t>
            </a:r>
            <a:r>
              <a:rPr lang="en-US" dirty="0" err="1"/>
              <a:t>Qahtani</a:t>
            </a:r>
            <a:endParaRPr lang="en-US" dirty="0"/>
          </a:p>
          <a:p>
            <a:pPr marL="0" indent="0" algn="l" rtl="0">
              <a:buNone/>
            </a:pPr>
            <a:r>
              <a:rPr lang="en-US" dirty="0"/>
              <a:t>5. Prof. Dr. </a:t>
            </a:r>
            <a:r>
              <a:rPr lang="en-US" dirty="0" err="1"/>
              <a:t>Wihengbam</a:t>
            </a:r>
            <a:r>
              <a:rPr lang="en-US" dirty="0"/>
              <a:t> </a:t>
            </a:r>
            <a:r>
              <a:rPr lang="en-US" dirty="0" err="1"/>
              <a:t>Burakichor</a:t>
            </a:r>
            <a:endParaRPr lang="en-US" dirty="0"/>
          </a:p>
          <a:p>
            <a:pPr marL="0" indent="0" algn="l" rtl="0">
              <a:buNone/>
            </a:pPr>
            <a:r>
              <a:rPr lang="en-US" dirty="0"/>
              <a:t>6. Dr. </a:t>
            </a:r>
            <a:r>
              <a:rPr lang="en-US" dirty="0" err="1"/>
              <a:t>Fahim</a:t>
            </a:r>
            <a:r>
              <a:rPr lang="en-US" dirty="0"/>
              <a:t> </a:t>
            </a:r>
            <a:r>
              <a:rPr lang="en-US" dirty="0" err="1"/>
              <a:t>Haider</a:t>
            </a:r>
            <a:r>
              <a:rPr lang="en-US" dirty="0"/>
              <a:t> </a:t>
            </a:r>
            <a:r>
              <a:rPr lang="en-US" dirty="0" err="1"/>
              <a:t>Jafri</a:t>
            </a:r>
            <a:endParaRPr lang="en-US" dirty="0"/>
          </a:p>
          <a:p>
            <a:pPr marL="0" indent="0" algn="l" rtl="0">
              <a:buNone/>
            </a:pPr>
            <a:r>
              <a:rPr lang="en-US" dirty="0"/>
              <a:t>7. Dr. </a:t>
            </a:r>
            <a:r>
              <a:rPr lang="en-US" dirty="0" err="1"/>
              <a:t>Badr</a:t>
            </a:r>
            <a:r>
              <a:rPr lang="en-US" dirty="0"/>
              <a:t> </a:t>
            </a:r>
            <a:r>
              <a:rPr lang="en-US" dirty="0" err="1"/>
              <a:t>Abdulmohsen</a:t>
            </a:r>
            <a:r>
              <a:rPr lang="en-US" dirty="0"/>
              <a:t> </a:t>
            </a:r>
            <a:r>
              <a:rPr lang="en-US" dirty="0" err="1"/>
              <a:t>Almoqhem</a:t>
            </a:r>
            <a:endParaRPr lang="en-US" dirty="0"/>
          </a:p>
          <a:p>
            <a:pPr marL="0" indent="0" algn="l" rtl="0">
              <a:buNone/>
            </a:pPr>
            <a:r>
              <a:rPr lang="en-US" dirty="0"/>
              <a:t>8. Dr. </a:t>
            </a:r>
            <a:r>
              <a:rPr lang="en-US" dirty="0" err="1"/>
              <a:t>Abdulrahman</a:t>
            </a:r>
            <a:r>
              <a:rPr lang="en-US" dirty="0"/>
              <a:t> Abdullah </a:t>
            </a:r>
            <a:r>
              <a:rPr lang="en-US" dirty="0" err="1"/>
              <a:t>Alatram</a:t>
            </a:r>
            <a:endParaRPr lang="en-US" dirty="0"/>
          </a:p>
          <a:p>
            <a:pPr algn="l" rtl="0"/>
            <a:r>
              <a:rPr lang="en-US" dirty="0"/>
              <a:t>The meeting addressed the policy and orientations of Vice Presidency for Academic Affairs. Also, it discussed the college needs and recommended some proposals to be included in the vice presidency's plan.</a:t>
            </a:r>
          </a:p>
        </p:txBody>
      </p:sp>
    </p:spTree>
    <p:extLst>
      <p:ext uri="{BB962C8B-B14F-4D97-AF65-F5344CB8AC3E}">
        <p14:creationId xmlns:p14="http://schemas.microsoft.com/office/powerpoint/2010/main" val="2240062246"/>
      </p:ext>
    </p:extLst>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1937</TotalTime>
  <Words>11</Words>
  <Application>Microsoft Office PowerPoint</Application>
  <PresentationFormat>عرض على الشاشة (3:4)‏</PresentationFormat>
  <Paragraphs>11</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سمة Office</vt:lpstr>
      <vt:lpstr>His Excellency Vice President for Academic Affairs Visits Faculty of Medicine</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تكليف الركبان وكيلاً للشؤون التعليمية بالجامعة</dc:title>
  <dc:creator>hp</dc:creator>
  <cp:lastModifiedBy>Kholoud Eid</cp:lastModifiedBy>
  <cp:revision>59</cp:revision>
  <dcterms:created xsi:type="dcterms:W3CDTF">2013-06-04T22:24:56Z</dcterms:created>
  <dcterms:modified xsi:type="dcterms:W3CDTF">2013-06-22T22:24:48Z</dcterms:modified>
</cp:coreProperties>
</file>