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60" r:id="rId4"/>
    <p:sldId id="258" r:id="rId5"/>
    <p:sldId id="259" r:id="rId6"/>
    <p:sldId id="261" r:id="rId7"/>
    <p:sldId id="262" r:id="rId8"/>
    <p:sldId id="263" r:id="rId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0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3628BEEC-8B09-4A00-8CD1-D38E8C772DD3}" type="datetimeFigureOut">
              <a:rPr lang="ar-SA" smtClean="0"/>
              <a:t>21/08/34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79DF5C8-ED07-42F9-A5B4-D94EB3C04B97}" type="slidenum">
              <a:rPr lang="ar-SA" smtClean="0"/>
              <a:t>‹#›</a:t>
            </a:fld>
            <a:endParaRPr lang="ar-SA"/>
          </a:p>
        </p:txBody>
      </p:sp>
    </p:spTree>
    <p:extLst>
      <p:ext uri="{BB962C8B-B14F-4D97-AF65-F5344CB8AC3E}">
        <p14:creationId xmlns:p14="http://schemas.microsoft.com/office/powerpoint/2010/main" val="2296957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628BEEC-8B09-4A00-8CD1-D38E8C772DD3}" type="datetimeFigureOut">
              <a:rPr lang="ar-SA" smtClean="0"/>
              <a:t>21/08/34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79DF5C8-ED07-42F9-A5B4-D94EB3C04B97}" type="slidenum">
              <a:rPr lang="ar-SA" smtClean="0"/>
              <a:t>‹#›</a:t>
            </a:fld>
            <a:endParaRPr lang="ar-SA"/>
          </a:p>
        </p:txBody>
      </p:sp>
    </p:spTree>
    <p:extLst>
      <p:ext uri="{BB962C8B-B14F-4D97-AF65-F5344CB8AC3E}">
        <p14:creationId xmlns:p14="http://schemas.microsoft.com/office/powerpoint/2010/main" val="247305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628BEEC-8B09-4A00-8CD1-D38E8C772DD3}" type="datetimeFigureOut">
              <a:rPr lang="ar-SA" smtClean="0"/>
              <a:t>21/08/34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79DF5C8-ED07-42F9-A5B4-D94EB3C04B97}" type="slidenum">
              <a:rPr lang="ar-SA" smtClean="0"/>
              <a:t>‹#›</a:t>
            </a:fld>
            <a:endParaRPr lang="ar-SA"/>
          </a:p>
        </p:txBody>
      </p:sp>
    </p:spTree>
    <p:extLst>
      <p:ext uri="{BB962C8B-B14F-4D97-AF65-F5344CB8AC3E}">
        <p14:creationId xmlns:p14="http://schemas.microsoft.com/office/powerpoint/2010/main" val="523516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628BEEC-8B09-4A00-8CD1-D38E8C772DD3}" type="datetimeFigureOut">
              <a:rPr lang="ar-SA" smtClean="0"/>
              <a:t>21/08/34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79DF5C8-ED07-42F9-A5B4-D94EB3C04B97}" type="slidenum">
              <a:rPr lang="ar-SA" smtClean="0"/>
              <a:t>‹#›</a:t>
            </a:fld>
            <a:endParaRPr lang="ar-SA"/>
          </a:p>
        </p:txBody>
      </p:sp>
    </p:spTree>
    <p:extLst>
      <p:ext uri="{BB962C8B-B14F-4D97-AF65-F5344CB8AC3E}">
        <p14:creationId xmlns:p14="http://schemas.microsoft.com/office/powerpoint/2010/main" val="125014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628BEEC-8B09-4A00-8CD1-D38E8C772DD3}" type="datetimeFigureOut">
              <a:rPr lang="ar-SA" smtClean="0"/>
              <a:t>21/08/34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79DF5C8-ED07-42F9-A5B4-D94EB3C04B97}" type="slidenum">
              <a:rPr lang="ar-SA" smtClean="0"/>
              <a:t>‹#›</a:t>
            </a:fld>
            <a:endParaRPr lang="ar-SA"/>
          </a:p>
        </p:txBody>
      </p:sp>
    </p:spTree>
    <p:extLst>
      <p:ext uri="{BB962C8B-B14F-4D97-AF65-F5344CB8AC3E}">
        <p14:creationId xmlns:p14="http://schemas.microsoft.com/office/powerpoint/2010/main" val="4073469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3628BEEC-8B09-4A00-8CD1-D38E8C772DD3}" type="datetimeFigureOut">
              <a:rPr lang="ar-SA" smtClean="0"/>
              <a:t>21/08/34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79DF5C8-ED07-42F9-A5B4-D94EB3C04B97}" type="slidenum">
              <a:rPr lang="ar-SA" smtClean="0"/>
              <a:t>‹#›</a:t>
            </a:fld>
            <a:endParaRPr lang="ar-SA"/>
          </a:p>
        </p:txBody>
      </p:sp>
    </p:spTree>
    <p:extLst>
      <p:ext uri="{BB962C8B-B14F-4D97-AF65-F5344CB8AC3E}">
        <p14:creationId xmlns:p14="http://schemas.microsoft.com/office/powerpoint/2010/main" val="2578700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3628BEEC-8B09-4A00-8CD1-D38E8C772DD3}" type="datetimeFigureOut">
              <a:rPr lang="ar-SA" smtClean="0"/>
              <a:t>21/08/34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79DF5C8-ED07-42F9-A5B4-D94EB3C04B97}" type="slidenum">
              <a:rPr lang="ar-SA" smtClean="0"/>
              <a:t>‹#›</a:t>
            </a:fld>
            <a:endParaRPr lang="ar-SA"/>
          </a:p>
        </p:txBody>
      </p:sp>
    </p:spTree>
    <p:extLst>
      <p:ext uri="{BB962C8B-B14F-4D97-AF65-F5344CB8AC3E}">
        <p14:creationId xmlns:p14="http://schemas.microsoft.com/office/powerpoint/2010/main" val="1812428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3628BEEC-8B09-4A00-8CD1-D38E8C772DD3}" type="datetimeFigureOut">
              <a:rPr lang="ar-SA" smtClean="0"/>
              <a:t>21/08/34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79DF5C8-ED07-42F9-A5B4-D94EB3C04B97}" type="slidenum">
              <a:rPr lang="ar-SA" smtClean="0"/>
              <a:t>‹#›</a:t>
            </a:fld>
            <a:endParaRPr lang="ar-SA"/>
          </a:p>
        </p:txBody>
      </p:sp>
    </p:spTree>
    <p:extLst>
      <p:ext uri="{BB962C8B-B14F-4D97-AF65-F5344CB8AC3E}">
        <p14:creationId xmlns:p14="http://schemas.microsoft.com/office/powerpoint/2010/main" val="2519962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628BEEC-8B09-4A00-8CD1-D38E8C772DD3}" type="datetimeFigureOut">
              <a:rPr lang="ar-SA" smtClean="0"/>
              <a:t>21/08/34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79DF5C8-ED07-42F9-A5B4-D94EB3C04B97}" type="slidenum">
              <a:rPr lang="ar-SA" smtClean="0"/>
              <a:t>‹#›</a:t>
            </a:fld>
            <a:endParaRPr lang="ar-SA"/>
          </a:p>
        </p:txBody>
      </p:sp>
    </p:spTree>
    <p:extLst>
      <p:ext uri="{BB962C8B-B14F-4D97-AF65-F5344CB8AC3E}">
        <p14:creationId xmlns:p14="http://schemas.microsoft.com/office/powerpoint/2010/main" val="14069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628BEEC-8B09-4A00-8CD1-D38E8C772DD3}" type="datetimeFigureOut">
              <a:rPr lang="ar-SA" smtClean="0"/>
              <a:t>21/08/34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79DF5C8-ED07-42F9-A5B4-D94EB3C04B97}" type="slidenum">
              <a:rPr lang="ar-SA" smtClean="0"/>
              <a:t>‹#›</a:t>
            </a:fld>
            <a:endParaRPr lang="ar-SA"/>
          </a:p>
        </p:txBody>
      </p:sp>
    </p:spTree>
    <p:extLst>
      <p:ext uri="{BB962C8B-B14F-4D97-AF65-F5344CB8AC3E}">
        <p14:creationId xmlns:p14="http://schemas.microsoft.com/office/powerpoint/2010/main" val="501942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628BEEC-8B09-4A00-8CD1-D38E8C772DD3}" type="datetimeFigureOut">
              <a:rPr lang="ar-SA" smtClean="0"/>
              <a:t>21/08/34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79DF5C8-ED07-42F9-A5B4-D94EB3C04B97}" type="slidenum">
              <a:rPr lang="ar-SA" smtClean="0"/>
              <a:t>‹#›</a:t>
            </a:fld>
            <a:endParaRPr lang="ar-SA"/>
          </a:p>
        </p:txBody>
      </p:sp>
    </p:spTree>
    <p:extLst>
      <p:ext uri="{BB962C8B-B14F-4D97-AF65-F5344CB8AC3E}">
        <p14:creationId xmlns:p14="http://schemas.microsoft.com/office/powerpoint/2010/main" val="335745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628BEEC-8B09-4A00-8CD1-D38E8C772DD3}" type="datetimeFigureOut">
              <a:rPr lang="ar-SA" smtClean="0"/>
              <a:t>21/08/34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79DF5C8-ED07-42F9-A5B4-D94EB3C04B97}" type="slidenum">
              <a:rPr lang="ar-SA" smtClean="0"/>
              <a:t>‹#›</a:t>
            </a:fld>
            <a:endParaRPr lang="ar-SA"/>
          </a:p>
        </p:txBody>
      </p:sp>
    </p:spTree>
    <p:extLst>
      <p:ext uri="{BB962C8B-B14F-4D97-AF65-F5344CB8AC3E}">
        <p14:creationId xmlns:p14="http://schemas.microsoft.com/office/powerpoint/2010/main" val="2360430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1988840"/>
            <a:ext cx="7772400" cy="1470025"/>
          </a:xfrm>
        </p:spPr>
        <p:txBody>
          <a:bodyPr>
            <a:noAutofit/>
          </a:bodyPr>
          <a:lstStyle/>
          <a:p>
            <a:pPr rtl="0"/>
            <a:r>
              <a:rPr lang="en-US" sz="2900" b="1" dirty="0">
                <a:solidFill>
                  <a:schemeClr val="accent3">
                    <a:lumMod val="50000"/>
                  </a:schemeClr>
                </a:solidFill>
              </a:rPr>
              <a:t>On Behalf of his Excellency the Rector of the University, Dr. Al </a:t>
            </a:r>
            <a:r>
              <a:rPr lang="en-US" sz="2900" b="1" dirty="0" err="1">
                <a:solidFill>
                  <a:schemeClr val="accent3">
                    <a:lumMod val="50000"/>
                  </a:schemeClr>
                </a:solidFill>
              </a:rPr>
              <a:t>Rukban</a:t>
            </a:r>
            <a:r>
              <a:rPr lang="en-US" sz="2900" b="1" dirty="0">
                <a:solidFill>
                  <a:schemeClr val="accent3">
                    <a:lumMod val="50000"/>
                  </a:schemeClr>
                </a:solidFill>
              </a:rPr>
              <a:t> Chairs the Second Meeting of the Supreme Central Committee for Quality and Academic Accreditation</a:t>
            </a:r>
            <a:endParaRPr lang="en-US" sz="2900" dirty="0">
              <a:solidFill>
                <a:schemeClr val="accent3">
                  <a:lumMod val="50000"/>
                </a:schemeClr>
              </a:solidFill>
            </a:endParaRPr>
          </a:p>
        </p:txBody>
      </p:sp>
    </p:spTree>
    <p:extLst>
      <p:ext uri="{BB962C8B-B14F-4D97-AF65-F5344CB8AC3E}">
        <p14:creationId xmlns:p14="http://schemas.microsoft.com/office/powerpoint/2010/main" val="1120010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67544" y="1844824"/>
            <a:ext cx="8229600" cy="4525963"/>
          </a:xfrm>
        </p:spPr>
        <p:txBody>
          <a:bodyPr>
            <a:normAutofit fontScale="85000" lnSpcReduction="20000"/>
          </a:bodyPr>
          <a:lstStyle/>
          <a:p>
            <a:pPr algn="l"/>
            <a:r>
              <a:rPr lang="en-US" dirty="0"/>
              <a:t>On behalf of his Excellency the Rector of the University, Dr. Khalid bin </a:t>
            </a:r>
            <a:r>
              <a:rPr lang="en-US" dirty="0" err="1"/>
              <a:t>Saad</a:t>
            </a:r>
            <a:r>
              <a:rPr lang="en-US" dirty="0"/>
              <a:t> Al </a:t>
            </a:r>
            <a:r>
              <a:rPr lang="en-US" dirty="0" err="1"/>
              <a:t>Muqrin</a:t>
            </a:r>
            <a:r>
              <a:rPr lang="en-US" dirty="0"/>
              <a:t>, his Excellency the Deputy Chairman of the Committee and the Vice Rector for Educational Affairs, Prof. Mohammed bin Othman Al </a:t>
            </a:r>
            <a:r>
              <a:rPr lang="en-US" dirty="0" err="1"/>
              <a:t>Rukban</a:t>
            </a:r>
            <a:r>
              <a:rPr lang="en-US" dirty="0"/>
              <a:t>, has chaired the second meeting of the Supreme Central Committee for Quality and Academic Accreditation, which was held yesterday, on Monday, 15/08/1434 H. Dr. Al </a:t>
            </a:r>
            <a:r>
              <a:rPr lang="en-US" dirty="0" err="1"/>
              <a:t>Rukban</a:t>
            </a:r>
            <a:r>
              <a:rPr lang="en-US" dirty="0"/>
              <a:t> has initiated the meeting by welcoming everyone and stressing the attention of his Excellency the Rector of the University of the Committee, as dealing with one of the most important issues given by the University of a special interest which is the academic accreditation. </a:t>
            </a:r>
            <a:endParaRPr lang="en-US" dirty="0"/>
          </a:p>
        </p:txBody>
      </p:sp>
    </p:spTree>
    <p:extLst>
      <p:ext uri="{BB962C8B-B14F-4D97-AF65-F5344CB8AC3E}">
        <p14:creationId xmlns:p14="http://schemas.microsoft.com/office/powerpoint/2010/main" val="1076709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85000" lnSpcReduction="20000"/>
          </a:bodyPr>
          <a:lstStyle/>
          <a:p>
            <a:pPr algn="l" rtl="0"/>
            <a:r>
              <a:rPr lang="en-US" dirty="0"/>
              <a:t> Then, the Secretary of the Committee, Dr. </a:t>
            </a:r>
            <a:r>
              <a:rPr lang="en-US" dirty="0" err="1"/>
              <a:t>Khaled</a:t>
            </a:r>
            <a:r>
              <a:rPr lang="en-US" dirty="0"/>
              <a:t> Al-</a:t>
            </a:r>
            <a:r>
              <a:rPr lang="en-US" dirty="0" err="1"/>
              <a:t>Jarallah</a:t>
            </a:r>
            <a:r>
              <a:rPr lang="en-US" dirty="0"/>
              <a:t>, browsed the agenda of the meeting, which included a number of topics and the most important ones were: the development of the internal quality system at the university and convert it to an electronic system, and the developmental evaluation in collaboration with the National Commission for Assessment and Academic Accreditation, as well as the external accreditation of the university programs, in addition to discuss the topic of the training programs that could qualify the academic staff to meet the requirements of quality and academic accreditation.</a:t>
            </a:r>
            <a:endParaRPr lang="en-US" dirty="0"/>
          </a:p>
        </p:txBody>
      </p:sp>
    </p:spTree>
    <p:extLst>
      <p:ext uri="{BB962C8B-B14F-4D97-AF65-F5344CB8AC3E}">
        <p14:creationId xmlns:p14="http://schemas.microsoft.com/office/powerpoint/2010/main" val="3619769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9832" y="2132856"/>
            <a:ext cx="3373185" cy="2223914"/>
          </a:xfrm>
        </p:spPr>
      </p:pic>
    </p:spTree>
    <p:extLst>
      <p:ext uri="{BB962C8B-B14F-4D97-AF65-F5344CB8AC3E}">
        <p14:creationId xmlns:p14="http://schemas.microsoft.com/office/powerpoint/2010/main" val="382159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b="1" dirty="0"/>
              <a:t>وبنهاية الزيارة اجتمع سعادة د. الركبان ببعض مشرفي الأقسام بالعمادة , وتقدم سعادة د. الرميح بخالص شكره لسعادة وكيل الجامعة للشؤون التعليمية على تلك الزيارة, وحرص قيادات الجامعة على الوقوف المباشر على كل ما يخدم مصلحة الطالب .</a:t>
            </a:r>
            <a:endParaRPr lang="en-US" dirty="0"/>
          </a:p>
        </p:txBody>
      </p:sp>
    </p:spTree>
    <p:extLst>
      <p:ext uri="{BB962C8B-B14F-4D97-AF65-F5344CB8AC3E}">
        <p14:creationId xmlns:p14="http://schemas.microsoft.com/office/powerpoint/2010/main" val="1596836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333777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2408682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886788037"/>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295</Words>
  <Application>Microsoft Office PowerPoint</Application>
  <PresentationFormat>عرض على الشاشة (3:4)‏</PresentationFormat>
  <Paragraphs>4</Paragraphs>
  <Slides>8</Slides>
  <Notes>0</Notes>
  <HiddenSlides>0</HiddenSlides>
  <MMClips>0</MMClips>
  <ScaleCrop>false</ScaleCrop>
  <HeadingPairs>
    <vt:vector size="4" baseType="variant">
      <vt:variant>
        <vt:lpstr>نسق</vt:lpstr>
      </vt:variant>
      <vt:variant>
        <vt:i4>1</vt:i4>
      </vt:variant>
      <vt:variant>
        <vt:lpstr>عناوين الشرائح</vt:lpstr>
      </vt:variant>
      <vt:variant>
        <vt:i4>8</vt:i4>
      </vt:variant>
    </vt:vector>
  </HeadingPairs>
  <TitlesOfParts>
    <vt:vector size="9" baseType="lpstr">
      <vt:lpstr>نسق Office</vt:lpstr>
      <vt:lpstr>On Behalf of his Excellency the Rector of the University, Dr. Al Rukban Chairs the Second Meeting of the Supreme Central Committee for Quality and Academic Accreditation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مجلة العلوم الإنسانية والإدارية</dc:title>
  <dc:creator>Kholoud Eid</dc:creator>
  <cp:lastModifiedBy>Kholoud Eid</cp:lastModifiedBy>
  <cp:revision>10</cp:revision>
  <dcterms:created xsi:type="dcterms:W3CDTF">2013-05-19T08:56:12Z</dcterms:created>
  <dcterms:modified xsi:type="dcterms:W3CDTF">2013-06-29T07:39:25Z</dcterms:modified>
</cp:coreProperties>
</file>