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his-excellency-vice-president-academic-affairs-visits-faculty-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800" dirty="0">
                <a:hlinkClick r:id="rId2"/>
              </a:rPr>
              <a:t>His Excellency Vice President for Academic Affairs visits Faculty of Education in </a:t>
            </a:r>
            <a:r>
              <a:rPr lang="en-US" sz="2800" dirty="0" err="1">
                <a:hlinkClick r:id="rId2"/>
              </a:rPr>
              <a:t>Almajmaah</a:t>
            </a:r>
            <a:endParaRPr lang="en-US" sz="28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395536" y="1484784"/>
            <a:ext cx="8496944" cy="5040560"/>
          </a:xfrm>
        </p:spPr>
        <p:txBody>
          <a:bodyPr>
            <a:normAutofit fontScale="47500" lnSpcReduction="20000"/>
          </a:bodyPr>
          <a:lstStyle/>
          <a:p>
            <a:pPr algn="l" rtl="0"/>
            <a:r>
              <a:rPr lang="en-US" dirty="0"/>
              <a:t> Faculty of Education in </a:t>
            </a:r>
            <a:r>
              <a:rPr lang="en-US" dirty="0" err="1"/>
              <a:t>ALmajma'ah</a:t>
            </a:r>
            <a:r>
              <a:rPr lang="en-US" dirty="0"/>
              <a:t> hosted his Excellency Vice President for Academic Affairs Dr.  Mohammed Abdullah Al </a:t>
            </a:r>
            <a:r>
              <a:rPr lang="en-US" dirty="0" err="1"/>
              <a:t>Shaya</a:t>
            </a:r>
            <a:r>
              <a:rPr lang="en-US" dirty="0"/>
              <a:t> on 10/22/1433. The meeting was attended by faculty vice deans and faculty council members. His Excellency vice president listened carefully to the audience and stressed on the point that Faculty of Education is one of the top faculties in terms of excellent academic standards and great achievements, and it should maintain this status. Vice deans, supervisors and heads of departments who attended the meeting are:</a:t>
            </a:r>
          </a:p>
          <a:p>
            <a:pPr marL="0" indent="0" algn="l" rtl="0" fontAlgn="base">
              <a:buNone/>
            </a:pPr>
            <a:r>
              <a:rPr lang="en-US" dirty="0"/>
              <a:t>1. Dr. Ibrahim </a:t>
            </a:r>
            <a:r>
              <a:rPr lang="en-US" dirty="0" err="1"/>
              <a:t>Abdulaziz</a:t>
            </a:r>
            <a:r>
              <a:rPr lang="en-US" dirty="0"/>
              <a:t> Al-</a:t>
            </a:r>
            <a:r>
              <a:rPr lang="en-US" dirty="0" err="1"/>
              <a:t>Khudairi</a:t>
            </a:r>
            <a:r>
              <a:rPr lang="en-US" dirty="0"/>
              <a:t>.</a:t>
            </a:r>
          </a:p>
          <a:p>
            <a:pPr marL="0" indent="0" algn="l" rtl="0" fontAlgn="base">
              <a:buNone/>
            </a:pPr>
            <a:r>
              <a:rPr lang="en-US" dirty="0"/>
              <a:t>2. Dr. Nora Ibrahim </a:t>
            </a:r>
            <a:r>
              <a:rPr lang="en-US" dirty="0" err="1"/>
              <a:t>Alsouyan</a:t>
            </a:r>
            <a:r>
              <a:rPr lang="en-US" dirty="0"/>
              <a:t>.</a:t>
            </a:r>
          </a:p>
          <a:p>
            <a:pPr marL="0" indent="0" algn="l" rtl="0" fontAlgn="base">
              <a:buNone/>
            </a:pPr>
            <a:r>
              <a:rPr lang="en-US" dirty="0"/>
              <a:t>3. Mr. Abdullah </a:t>
            </a:r>
            <a:r>
              <a:rPr lang="en-US" dirty="0" err="1"/>
              <a:t>Abdulaziz</a:t>
            </a:r>
            <a:r>
              <a:rPr lang="en-US" dirty="0"/>
              <a:t> </a:t>
            </a:r>
            <a:r>
              <a:rPr lang="en-US" dirty="0" err="1"/>
              <a:t>Alfahham</a:t>
            </a:r>
            <a:r>
              <a:rPr lang="en-US" dirty="0"/>
              <a:t>.</a:t>
            </a:r>
          </a:p>
          <a:p>
            <a:pPr marL="0" indent="0" algn="l" rtl="0" fontAlgn="base">
              <a:buNone/>
            </a:pPr>
            <a:r>
              <a:rPr lang="en-US" dirty="0"/>
              <a:t>4. Dr. Farah Mansour </a:t>
            </a:r>
            <a:r>
              <a:rPr lang="en-US" dirty="0" err="1"/>
              <a:t>Alaskar</a:t>
            </a:r>
            <a:r>
              <a:rPr lang="en-US" dirty="0"/>
              <a:t>.</a:t>
            </a:r>
          </a:p>
          <a:p>
            <a:pPr marL="0" indent="0" algn="l" rtl="0" fontAlgn="base">
              <a:buNone/>
            </a:pPr>
            <a:r>
              <a:rPr lang="en-US" dirty="0"/>
              <a:t>5. Dr. </a:t>
            </a:r>
            <a:r>
              <a:rPr lang="en-US" dirty="0" err="1"/>
              <a:t>Abdulrahman</a:t>
            </a:r>
            <a:r>
              <a:rPr lang="en-US" dirty="0"/>
              <a:t> Ahmed </a:t>
            </a:r>
            <a:r>
              <a:rPr lang="en-US" dirty="0" err="1"/>
              <a:t>Alsabt</a:t>
            </a:r>
            <a:r>
              <a:rPr lang="en-US" dirty="0"/>
              <a:t>.</a:t>
            </a:r>
          </a:p>
          <a:p>
            <a:pPr marL="0" indent="0" algn="l" rtl="0" fontAlgn="base">
              <a:buNone/>
            </a:pPr>
            <a:r>
              <a:rPr lang="en-US" dirty="0"/>
              <a:t>6. Dr. Faisal Abdullah Al-</a:t>
            </a:r>
            <a:r>
              <a:rPr lang="en-US" dirty="0" err="1"/>
              <a:t>Hamoud</a:t>
            </a:r>
            <a:r>
              <a:rPr lang="en-US" dirty="0"/>
              <a:t>.</a:t>
            </a:r>
          </a:p>
          <a:p>
            <a:pPr marL="0" indent="0" algn="l" rtl="0" fontAlgn="base">
              <a:buNone/>
            </a:pPr>
            <a:r>
              <a:rPr lang="en-US" dirty="0"/>
              <a:t>7. Prof. Dr. Mustafa </a:t>
            </a:r>
            <a:r>
              <a:rPr lang="en-US" dirty="0" err="1"/>
              <a:t>Azim</a:t>
            </a:r>
            <a:r>
              <a:rPr lang="en-US" dirty="0"/>
              <a:t> </a:t>
            </a:r>
            <a:r>
              <a:rPr lang="en-US" dirty="0" err="1"/>
              <a:t>Faramawi</a:t>
            </a:r>
            <a:r>
              <a:rPr lang="en-US" dirty="0"/>
              <a:t>.</a:t>
            </a:r>
          </a:p>
          <a:p>
            <a:pPr marL="0" indent="0" algn="l" rtl="0" fontAlgn="base">
              <a:buNone/>
            </a:pPr>
            <a:r>
              <a:rPr lang="en-US" dirty="0"/>
              <a:t>8. Dr. Yasser Ibrahim </a:t>
            </a:r>
            <a:r>
              <a:rPr lang="en-US" dirty="0" err="1"/>
              <a:t>Alsalamh</a:t>
            </a:r>
            <a:r>
              <a:rPr lang="en-US" dirty="0"/>
              <a:t>.</a:t>
            </a:r>
          </a:p>
          <a:p>
            <a:pPr marL="0" indent="0" algn="l" rtl="0" fontAlgn="base">
              <a:buNone/>
            </a:pPr>
            <a:r>
              <a:rPr lang="en-US" dirty="0"/>
              <a:t>9. Mr. </a:t>
            </a:r>
            <a:r>
              <a:rPr lang="en-US" dirty="0" err="1"/>
              <a:t>Aqal</a:t>
            </a:r>
            <a:r>
              <a:rPr lang="en-US" dirty="0"/>
              <a:t> </a:t>
            </a:r>
            <a:r>
              <a:rPr lang="en-US" dirty="0" err="1"/>
              <a:t>Abdulaziz</a:t>
            </a:r>
            <a:r>
              <a:rPr lang="en-US" dirty="0"/>
              <a:t> </a:t>
            </a:r>
            <a:r>
              <a:rPr lang="en-US" dirty="0" err="1"/>
              <a:t>AlaqaL</a:t>
            </a:r>
            <a:r>
              <a:rPr lang="en-US" dirty="0"/>
              <a:t>.</a:t>
            </a:r>
          </a:p>
          <a:p>
            <a:pPr marL="0" indent="0" algn="l" rtl="0" fontAlgn="base">
              <a:buNone/>
            </a:pPr>
            <a:r>
              <a:rPr lang="en-US" dirty="0"/>
              <a:t>10. Dr. Mona </a:t>
            </a:r>
            <a:r>
              <a:rPr lang="en-US" dirty="0" err="1"/>
              <a:t>Abdullatif</a:t>
            </a:r>
            <a:r>
              <a:rPr lang="en-US" dirty="0"/>
              <a:t> </a:t>
            </a:r>
            <a:r>
              <a:rPr lang="en-US" dirty="0" err="1"/>
              <a:t>Makiyya</a:t>
            </a:r>
            <a:r>
              <a:rPr lang="en-US" dirty="0"/>
              <a:t>.</a:t>
            </a:r>
          </a:p>
          <a:p>
            <a:pPr marL="0" indent="0" algn="l" rtl="0" fontAlgn="base">
              <a:buNone/>
            </a:pPr>
            <a:r>
              <a:rPr lang="en-US" dirty="0"/>
              <a:t>11. Mr. </a:t>
            </a:r>
            <a:r>
              <a:rPr lang="en-US" dirty="0" err="1"/>
              <a:t>Nasreen</a:t>
            </a:r>
            <a:r>
              <a:rPr lang="en-US" dirty="0"/>
              <a:t> Abdul </a:t>
            </a:r>
            <a:r>
              <a:rPr lang="en-US" dirty="0" err="1"/>
              <a:t>Rahman</a:t>
            </a:r>
            <a:r>
              <a:rPr lang="en-US" dirty="0"/>
              <a:t> Al-</a:t>
            </a:r>
            <a:r>
              <a:rPr lang="en-US" dirty="0" err="1"/>
              <a:t>Zahrani</a:t>
            </a:r>
            <a:r>
              <a:rPr lang="en-US" dirty="0"/>
              <a:t>.</a:t>
            </a:r>
          </a:p>
          <a:p>
            <a:pPr marL="0" indent="0" algn="l" rtl="0" fontAlgn="base">
              <a:buNone/>
            </a:pPr>
            <a:r>
              <a:rPr lang="en-US" dirty="0"/>
              <a:t>12. Mr. Darren </a:t>
            </a:r>
            <a:r>
              <a:rPr lang="en-US" dirty="0" err="1"/>
              <a:t>Abdulaziz</a:t>
            </a:r>
            <a:r>
              <a:rPr lang="en-US" dirty="0"/>
              <a:t> Hassan.</a:t>
            </a:r>
          </a:p>
          <a:p>
            <a:pPr algn="l" rtl="0" fontAlgn="base"/>
            <a:r>
              <a:rPr lang="en-US" dirty="0"/>
              <a:t>The meeting addressed the policy and orientations of Vice Presidency for Academic Affairs. Also, it discussed the college needs and recommended proposals to be included in the vice presidency's </a:t>
            </a:r>
            <a:r>
              <a:rPr lang="en-US"/>
              <a:t>plan</a:t>
            </a:r>
            <a:r>
              <a:rPr lang="en-US" smtClean="0"/>
              <a:t>.</a:t>
            </a:r>
            <a:endParaRPr lang="en-US" dirty="0"/>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1942</TotalTime>
  <Words>13</Words>
  <Application>Microsoft Office PowerPoint</Application>
  <PresentationFormat>عرض على الشاشة (3:4)‏</PresentationFormat>
  <Paragraphs>15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President for Academic Affairs visits Faculty of Education in Almajmaah</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63</cp:revision>
  <dcterms:created xsi:type="dcterms:W3CDTF">2013-06-04T22:24:56Z</dcterms:created>
  <dcterms:modified xsi:type="dcterms:W3CDTF">2013-06-22T22:29:39Z</dcterms:modified>
</cp:coreProperties>
</file>