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70"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73" d="100"/>
          <a:sy n="73" d="100"/>
        </p:scale>
        <p:origin x="-121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13/08/34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13/08/34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13/08/34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D9%88%D9%83%D8%A7%D9%84%D8%A9-%D8%A7%D9%84%D8%AC%D8%A7%D9%85%D8%B9%D8%A9-%D9%84%D9%84%D8%B4%D8%A4%D9%88%D9%86-%D8%A7%D9%84%D8%AA%D8%B9%D9%84%D9%8A%D9%85%D9%8A%D8%A9/his-highness-university-vice-president-academic-affairs-visit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Autofit/>
          </a:bodyPr>
          <a:lstStyle/>
          <a:p>
            <a:r>
              <a:rPr lang="en-US" sz="2900" dirty="0">
                <a:hlinkClick r:id="rId2"/>
              </a:rPr>
              <a:t>His highness University Vice President for Academic Affairs visits Faculty of Sciences in Al </a:t>
            </a:r>
            <a:r>
              <a:rPr lang="en-US" sz="2900" dirty="0" err="1">
                <a:hlinkClick r:id="rId2"/>
              </a:rPr>
              <a:t>zulfi</a:t>
            </a:r>
            <a:endParaRPr lang="en-US" sz="2900"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62500" lnSpcReduction="20000"/>
          </a:bodyPr>
          <a:lstStyle/>
          <a:p>
            <a:pPr algn="l" rtl="0"/>
            <a:r>
              <a:rPr lang="en-US" dirty="0"/>
              <a:t>His highness Dr. Mohammed Abdullah Al </a:t>
            </a:r>
            <a:r>
              <a:rPr lang="en-US" dirty="0" err="1"/>
              <a:t>Shayae</a:t>
            </a:r>
            <a:r>
              <a:rPr lang="en-US" dirty="0"/>
              <a:t> vice president for academic affairs made a visit to Faculty of Sciences in Al </a:t>
            </a:r>
            <a:r>
              <a:rPr lang="en-US" dirty="0" err="1"/>
              <a:t>zulfi</a:t>
            </a:r>
            <a:r>
              <a:rPr lang="en-US" dirty="0"/>
              <a:t> on 10/21/1433 AH. He offered sincere thanks and appreciation to His Excellency Dr. Mohammed </a:t>
            </a:r>
            <a:r>
              <a:rPr lang="en-US" dirty="0" err="1"/>
              <a:t>Saleh</a:t>
            </a:r>
            <a:r>
              <a:rPr lang="en-US" dirty="0"/>
              <a:t> Al </a:t>
            </a:r>
            <a:r>
              <a:rPr lang="en-US" dirty="0" err="1"/>
              <a:t>Aboudi</a:t>
            </a:r>
            <a:r>
              <a:rPr lang="en-US" dirty="0"/>
              <a:t> (dean of Faculty of Sciences in  </a:t>
            </a:r>
            <a:r>
              <a:rPr lang="en-US" dirty="0" err="1"/>
              <a:t>Alzulfi</a:t>
            </a:r>
            <a:r>
              <a:rPr lang="en-US" dirty="0"/>
              <a:t>) and to colleagues for their great welcome. The meeting was attended by the dean, vice deans and the following heads of departments</a:t>
            </a:r>
            <a:r>
              <a:rPr lang="ar-SA" dirty="0"/>
              <a:t>.</a:t>
            </a:r>
            <a:endParaRPr lang="en-US" dirty="0"/>
          </a:p>
          <a:p>
            <a:pPr marL="0" indent="0" algn="l" rtl="0" fontAlgn="base">
              <a:buNone/>
            </a:pPr>
            <a:r>
              <a:rPr lang="en-US" dirty="0"/>
              <a:t>1. Dr. Solomon </a:t>
            </a:r>
            <a:r>
              <a:rPr lang="en-US" dirty="0" err="1"/>
              <a:t>Alsalamah</a:t>
            </a:r>
            <a:r>
              <a:rPr lang="en-US" dirty="0"/>
              <a:t>                         6. Dr. Ahmed </a:t>
            </a:r>
            <a:r>
              <a:rPr lang="en-US" dirty="0" err="1"/>
              <a:t>Khamis</a:t>
            </a:r>
            <a:endParaRPr lang="en-US" dirty="0"/>
          </a:p>
          <a:p>
            <a:pPr marL="0" indent="0" algn="l" rtl="0" fontAlgn="base">
              <a:buNone/>
            </a:pPr>
            <a:r>
              <a:rPr lang="en-US" dirty="0"/>
              <a:t>2. Mr. </a:t>
            </a:r>
            <a:r>
              <a:rPr lang="en-US" dirty="0" err="1"/>
              <a:t>Moghren</a:t>
            </a:r>
            <a:r>
              <a:rPr lang="en-US" dirty="0"/>
              <a:t> </a:t>
            </a:r>
            <a:r>
              <a:rPr lang="en-US" dirty="0" err="1"/>
              <a:t>Almoghren</a:t>
            </a:r>
            <a:r>
              <a:rPr lang="en-US" dirty="0"/>
              <a:t>.                       7. Dr. </a:t>
            </a:r>
            <a:r>
              <a:rPr lang="en-US" dirty="0" err="1"/>
              <a:t>Azzam</a:t>
            </a:r>
            <a:r>
              <a:rPr lang="en-US" dirty="0"/>
              <a:t> applies.</a:t>
            </a:r>
          </a:p>
          <a:p>
            <a:pPr marL="0" indent="0" algn="l" rtl="0" fontAlgn="base">
              <a:buNone/>
            </a:pPr>
            <a:r>
              <a:rPr lang="en-US" dirty="0"/>
              <a:t>3. Mr. </a:t>
            </a:r>
            <a:r>
              <a:rPr lang="en-US" dirty="0" err="1"/>
              <a:t>Meshaal</a:t>
            </a:r>
            <a:r>
              <a:rPr lang="en-US" dirty="0"/>
              <a:t> </a:t>
            </a:r>
            <a:r>
              <a:rPr lang="en-US" dirty="0" err="1"/>
              <a:t>Alfeneisan</a:t>
            </a:r>
            <a:r>
              <a:rPr lang="en-US" dirty="0"/>
              <a:t>.                         8. Dr. </a:t>
            </a:r>
            <a:r>
              <a:rPr lang="en-US" dirty="0" err="1"/>
              <a:t>Emad</a:t>
            </a:r>
            <a:r>
              <a:rPr lang="en-US" dirty="0"/>
              <a:t> Ibrahim.</a:t>
            </a:r>
          </a:p>
          <a:p>
            <a:pPr marL="0" indent="0" algn="l" rtl="0" fontAlgn="base">
              <a:buNone/>
            </a:pPr>
            <a:r>
              <a:rPr lang="en-US" dirty="0"/>
              <a:t>4. Mr. Riyadh Al-</a:t>
            </a:r>
            <a:r>
              <a:rPr lang="en-US" dirty="0" err="1"/>
              <a:t>Mutairi</a:t>
            </a:r>
            <a:r>
              <a:rPr lang="en-US" dirty="0"/>
              <a:t>.                          9. Mr. Mansour </a:t>
            </a:r>
            <a:r>
              <a:rPr lang="en-US" dirty="0" err="1"/>
              <a:t>Alhabradi</a:t>
            </a:r>
            <a:r>
              <a:rPr lang="en-US" dirty="0"/>
              <a:t>.</a:t>
            </a:r>
          </a:p>
          <a:p>
            <a:pPr marL="0" indent="0" algn="l" rtl="0" fontAlgn="base">
              <a:buNone/>
            </a:pPr>
            <a:r>
              <a:rPr lang="en-US" dirty="0"/>
              <a:t>5. Mr. </a:t>
            </a:r>
            <a:r>
              <a:rPr lang="en-US" dirty="0" err="1"/>
              <a:t>Faleh</a:t>
            </a:r>
            <a:r>
              <a:rPr lang="en-US" dirty="0"/>
              <a:t> al-</a:t>
            </a:r>
            <a:r>
              <a:rPr lang="en-US" dirty="0" err="1"/>
              <a:t>Faleh</a:t>
            </a:r>
            <a:r>
              <a:rPr lang="en-US" dirty="0"/>
              <a:t>.                                 10. Mr. Ahmed </a:t>
            </a:r>
            <a:r>
              <a:rPr lang="en-US" dirty="0" err="1"/>
              <a:t>Elzimami</a:t>
            </a:r>
            <a:r>
              <a:rPr lang="en-US" dirty="0"/>
              <a:t>.</a:t>
            </a:r>
          </a:p>
          <a:p>
            <a:pPr marL="0" indent="0" algn="l" rtl="0" fontAlgn="base">
              <a:buNone/>
            </a:pPr>
            <a:r>
              <a:rPr lang="en-US" dirty="0"/>
              <a:t>The meeting addressed the policy and orientations of University vice presidency for Academic Affairs, and discussed the needs of the college. Also, some proposals have been recommended to be included in the vice presidency plan</a:t>
            </a:r>
          </a:p>
        </p:txBody>
      </p:sp>
    </p:spTree>
    <p:extLst>
      <p:ext uri="{BB962C8B-B14F-4D97-AF65-F5344CB8AC3E}">
        <p14:creationId xmlns:p14="http://schemas.microsoft.com/office/powerpoint/2010/main" val="224006224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1900</TotalTime>
  <Words>64</Words>
  <Application>Microsoft Office PowerPoint</Application>
  <PresentationFormat>عرض على الشاشة (3:4)‏</PresentationFormat>
  <Paragraphs>8</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سمة Office</vt:lpstr>
      <vt:lpstr>His highness University Vice President for Academic Affairs visits Faculty of Sciences in Al zulfi</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36</cp:revision>
  <dcterms:created xsi:type="dcterms:W3CDTF">2013-06-04T22:24:56Z</dcterms:created>
  <dcterms:modified xsi:type="dcterms:W3CDTF">2013-06-22T21:47:50Z</dcterms:modified>
</cp:coreProperties>
</file>