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70"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p:scale>
          <a:sx n="73" d="100"/>
          <a:sy n="73" d="100"/>
        </p:scale>
        <p:origin x="-121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13/08/34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13/08/34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13/08/34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his-excellency-vice-rector-academic-affairs-university-visit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564904"/>
            <a:ext cx="7772400" cy="1470025"/>
          </a:xfrm>
        </p:spPr>
        <p:txBody>
          <a:bodyPr>
            <a:noAutofit/>
          </a:bodyPr>
          <a:lstStyle/>
          <a:p>
            <a:r>
              <a:rPr lang="en-US" sz="2900" dirty="0">
                <a:hlinkClick r:id="rId2"/>
              </a:rPr>
              <a:t>His Excellency the Vice Rector for Academic Affairs at the University, visits the Faculty of Science and Humanities in </a:t>
            </a:r>
            <a:r>
              <a:rPr lang="en-US" sz="2900" dirty="0" err="1">
                <a:hlinkClick r:id="rId2"/>
              </a:rPr>
              <a:t>Ghaat</a:t>
            </a:r>
            <a:endParaRPr lang="en-US" sz="2900" dirty="0"/>
          </a:p>
        </p:txBody>
      </p:sp>
    </p:spTree>
    <p:extLst>
      <p:ext uri="{BB962C8B-B14F-4D97-AF65-F5344CB8AC3E}">
        <p14:creationId xmlns:p14="http://schemas.microsoft.com/office/powerpoint/2010/main" val="207405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395536" y="1484784"/>
            <a:ext cx="8496944" cy="5040560"/>
          </a:xfrm>
        </p:spPr>
        <p:txBody>
          <a:bodyPr>
            <a:normAutofit fontScale="55000" lnSpcReduction="20000"/>
          </a:bodyPr>
          <a:lstStyle/>
          <a:p>
            <a:pPr algn="l" rtl="0"/>
            <a:r>
              <a:rPr lang="en-US" b="1" dirty="0"/>
              <a:t>His Excellency the Vice Rector for Academic Affairs at the University, Dr. Mohammed bin Abdullah Al </a:t>
            </a:r>
            <a:r>
              <a:rPr lang="en-US" b="1" dirty="0" err="1"/>
              <a:t>Shayae</a:t>
            </a:r>
            <a:r>
              <a:rPr lang="en-US" b="1" dirty="0"/>
              <a:t>,  visited the Faculty of Science and Humanities in </a:t>
            </a:r>
            <a:r>
              <a:rPr lang="en-US" b="1" dirty="0" err="1"/>
              <a:t>Ghaat</a:t>
            </a:r>
            <a:r>
              <a:rPr lang="en-US" b="1" dirty="0"/>
              <a:t>  on 23/10/1433 H, where His Excellency  gave his sincere thanks and appreciation to Dr.  Khalid bin Abdullah Al </a:t>
            </a:r>
            <a:r>
              <a:rPr lang="en-US" b="1" dirty="0" err="1"/>
              <a:t>Shafi</a:t>
            </a:r>
            <a:r>
              <a:rPr lang="en-US" b="1" dirty="0"/>
              <a:t>, Dean of the College, and Dr. Omar Bin Omar Al Omar,  Vice Dean, as well as  colleagues for their good reception. The meeting was attended by Heads and Supervisors of Departments. They are as the following:</a:t>
            </a:r>
            <a:endParaRPr lang="en-US" dirty="0"/>
          </a:p>
          <a:p>
            <a:pPr marL="0" indent="0" algn="l" rtl="0">
              <a:buNone/>
            </a:pPr>
            <a:r>
              <a:rPr lang="en-US" dirty="0"/>
              <a:t> </a:t>
            </a:r>
          </a:p>
          <a:p>
            <a:pPr marL="0" indent="0" algn="l" rtl="0">
              <a:buNone/>
            </a:pPr>
            <a:r>
              <a:rPr lang="en-US" b="1" dirty="0"/>
              <a:t>1- Dr. </a:t>
            </a:r>
            <a:r>
              <a:rPr lang="en-US" b="1" dirty="0" err="1"/>
              <a:t>Walid</a:t>
            </a:r>
            <a:r>
              <a:rPr lang="en-US" b="1" dirty="0"/>
              <a:t> Abdul </a:t>
            </a:r>
            <a:r>
              <a:rPr lang="en-US" b="1" dirty="0" err="1"/>
              <a:t>Rahman</a:t>
            </a:r>
            <a:r>
              <a:rPr lang="en-US" b="1" dirty="0"/>
              <a:t> Al </a:t>
            </a:r>
            <a:r>
              <a:rPr lang="en-US" b="1" dirty="0" err="1"/>
              <a:t>Bsher</a:t>
            </a:r>
            <a:r>
              <a:rPr lang="en-US" b="1" dirty="0"/>
              <a:t>.           </a:t>
            </a:r>
            <a:r>
              <a:rPr lang="en-US" b="1"/>
              <a:t> </a:t>
            </a:r>
            <a:r>
              <a:rPr lang="en-US" b="1" smtClean="0"/>
              <a:t> </a:t>
            </a:r>
            <a:r>
              <a:rPr lang="en-US" b="1" dirty="0"/>
              <a:t>  6 -</a:t>
            </a:r>
            <a:r>
              <a:rPr lang="en-US" b="1" dirty="0" err="1"/>
              <a:t>Dr.Ahmad</a:t>
            </a:r>
            <a:r>
              <a:rPr lang="en-US" b="1" dirty="0"/>
              <a:t>  Al </a:t>
            </a:r>
            <a:r>
              <a:rPr lang="en-US" b="1" dirty="0" err="1"/>
              <a:t>Zoubi</a:t>
            </a:r>
            <a:r>
              <a:rPr lang="en-US" b="1" dirty="0"/>
              <a:t>.</a:t>
            </a:r>
            <a:endParaRPr lang="en-US" dirty="0"/>
          </a:p>
          <a:p>
            <a:pPr marL="0" indent="0" algn="l" rtl="0">
              <a:buNone/>
            </a:pPr>
            <a:r>
              <a:rPr lang="en-US" b="1" dirty="0"/>
              <a:t>2 -Dr. </a:t>
            </a:r>
            <a:r>
              <a:rPr lang="en-US" b="1" dirty="0" err="1"/>
              <a:t>Walid</a:t>
            </a:r>
            <a:r>
              <a:rPr lang="en-US" b="1" dirty="0"/>
              <a:t> Al </a:t>
            </a:r>
            <a:r>
              <a:rPr lang="en-US" b="1" dirty="0" err="1"/>
              <a:t>Qwaider</a:t>
            </a:r>
            <a:r>
              <a:rPr lang="en-US" b="1" dirty="0"/>
              <a:t>.                                     7 -Dr. </a:t>
            </a:r>
            <a:r>
              <a:rPr lang="en-US" b="1" dirty="0" err="1"/>
              <a:t>Alaa</a:t>
            </a:r>
            <a:r>
              <a:rPr lang="en-US" b="1" dirty="0"/>
              <a:t> Ahmed.</a:t>
            </a:r>
            <a:endParaRPr lang="en-US" dirty="0"/>
          </a:p>
          <a:p>
            <a:pPr marL="0" indent="0" algn="l" rtl="0">
              <a:buNone/>
            </a:pPr>
            <a:r>
              <a:rPr lang="en-US" b="1" dirty="0"/>
              <a:t>3 -Dr.  </a:t>
            </a:r>
            <a:r>
              <a:rPr lang="en-US" b="1" dirty="0" err="1"/>
              <a:t>Muhannad</a:t>
            </a:r>
            <a:r>
              <a:rPr lang="en-US" b="1" dirty="0"/>
              <a:t> </a:t>
            </a:r>
            <a:r>
              <a:rPr lang="en-US" b="1" dirty="0" err="1"/>
              <a:t>Sabha</a:t>
            </a:r>
            <a:r>
              <a:rPr lang="en-US" b="1" dirty="0"/>
              <a:t>.                                    8 -Dr. </a:t>
            </a:r>
            <a:r>
              <a:rPr lang="en-US" b="1" dirty="0" err="1"/>
              <a:t>Tawfiq</a:t>
            </a:r>
            <a:r>
              <a:rPr lang="en-US" b="1" dirty="0"/>
              <a:t> Al </a:t>
            </a:r>
            <a:r>
              <a:rPr lang="en-US" b="1" dirty="0" err="1"/>
              <a:t>Masseri</a:t>
            </a:r>
            <a:r>
              <a:rPr lang="en-US" b="1" dirty="0"/>
              <a:t>.</a:t>
            </a:r>
            <a:endParaRPr lang="en-US" dirty="0"/>
          </a:p>
          <a:p>
            <a:pPr marL="0" indent="0" algn="l" rtl="0">
              <a:buNone/>
            </a:pPr>
            <a:r>
              <a:rPr lang="en-US" b="1" dirty="0"/>
              <a:t>4 -Dr. Mona </a:t>
            </a:r>
            <a:r>
              <a:rPr lang="en-US" b="1" dirty="0" err="1"/>
              <a:t>Jaber</a:t>
            </a:r>
            <a:r>
              <a:rPr lang="en-US" b="1" dirty="0"/>
              <a:t>.                                      </a:t>
            </a:r>
            <a:r>
              <a:rPr lang="en-US" b="1" dirty="0" smtClean="0"/>
              <a:t> </a:t>
            </a:r>
            <a:r>
              <a:rPr lang="en-US" b="1" dirty="0"/>
              <a:t>         9 -Dr. </a:t>
            </a:r>
            <a:r>
              <a:rPr lang="en-US" b="1" dirty="0" err="1"/>
              <a:t>Sanaa</a:t>
            </a:r>
            <a:r>
              <a:rPr lang="en-US" b="1" dirty="0"/>
              <a:t> </a:t>
            </a:r>
            <a:r>
              <a:rPr lang="en-US" b="1" dirty="0" err="1"/>
              <a:t>Barakat</a:t>
            </a:r>
            <a:r>
              <a:rPr lang="en-US" b="1" dirty="0"/>
              <a:t>.</a:t>
            </a:r>
            <a:endParaRPr lang="en-US" dirty="0"/>
          </a:p>
          <a:p>
            <a:pPr marL="0" indent="0" algn="l" rtl="0">
              <a:buNone/>
            </a:pPr>
            <a:r>
              <a:rPr lang="en-US" b="1" dirty="0"/>
              <a:t>5-Mr. </a:t>
            </a:r>
            <a:r>
              <a:rPr lang="en-US" b="1" dirty="0" err="1"/>
              <a:t>Abdulaziz</a:t>
            </a:r>
            <a:r>
              <a:rPr lang="en-US" b="1" dirty="0"/>
              <a:t> </a:t>
            </a:r>
            <a:r>
              <a:rPr lang="en-US" b="1" dirty="0" err="1"/>
              <a:t>Babaker</a:t>
            </a:r>
            <a:r>
              <a:rPr lang="en-US" b="1" dirty="0"/>
              <a:t>.                         </a:t>
            </a:r>
            <a:r>
              <a:rPr lang="en-US" b="1" dirty="0" smtClean="0"/>
              <a:t>  </a:t>
            </a:r>
            <a:r>
              <a:rPr lang="en-US" b="1" dirty="0"/>
              <a:t>         10 -Mr. Muhammad Ali Al </a:t>
            </a:r>
            <a:r>
              <a:rPr lang="en-US" b="1" dirty="0" err="1"/>
              <a:t>Mohaimeed</a:t>
            </a:r>
            <a:r>
              <a:rPr lang="en-US" b="1" dirty="0"/>
              <a:t>.</a:t>
            </a:r>
            <a:endParaRPr lang="en-US" dirty="0"/>
          </a:p>
          <a:p>
            <a:pPr marL="0" indent="0" algn="l" rtl="0">
              <a:buNone/>
            </a:pPr>
            <a:endParaRPr lang="en-US" dirty="0"/>
          </a:p>
          <a:p>
            <a:pPr algn="l" rtl="0"/>
            <a:r>
              <a:rPr lang="en-US" b="1" dirty="0"/>
              <a:t>The meeting was involving about displaying the orientations and policy of the Vice Presidency for Academic Affairs at the University. Also, the needs of the College have been discussed as well as the proposals for accommodating these needs and the recommendation to include these needs within the plan of the Vice Presidency.</a:t>
            </a:r>
            <a:endParaRPr lang="en-US" dirty="0"/>
          </a:p>
        </p:txBody>
      </p:sp>
    </p:spTree>
    <p:extLst>
      <p:ext uri="{BB962C8B-B14F-4D97-AF65-F5344CB8AC3E}">
        <p14:creationId xmlns:p14="http://schemas.microsoft.com/office/powerpoint/2010/main" val="224006224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1928</TotalTime>
  <Words>41</Words>
  <Application>Microsoft Office PowerPoint</Application>
  <PresentationFormat>عرض على الشاشة (3:4)‏</PresentationFormat>
  <Paragraphs>10</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سمة Office</vt:lpstr>
      <vt:lpstr>His Excellency the Vice Rector for Academic Affairs at the University, visits the Faculty of Science and Humanities in Ghaat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54</cp:revision>
  <dcterms:created xsi:type="dcterms:W3CDTF">2013-06-04T22:24:56Z</dcterms:created>
  <dcterms:modified xsi:type="dcterms:W3CDTF">2013-06-22T22:16:23Z</dcterms:modified>
</cp:coreProperties>
</file>