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D9%88%D9%83%D8%A7%D9%84%D8%A9-%D8%A7%D9%84%D8%AC%D8%A7%D9%85%D8%B9%D8%A9-%D9%84%D9%84%D8%B4%D8%A4%D9%88%D9%86-%D8%A7%D9%84%D8%AA%D8%B9%D9%84%D9%8A%D9%85%D9%8A%D8%A9/his-excellency-vice-presidency-academic-affairs-visits-communit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2900" dirty="0">
                <a:hlinkClick r:id="rId2"/>
              </a:rPr>
              <a:t>His Excellency Vice Presidency for Academic Affairs visits Community College</a:t>
            </a:r>
            <a:endParaRPr lang="en-US" sz="29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pPr algn="l" rtl="0" fontAlgn="base"/>
            <a:r>
              <a:rPr lang="en-US" dirty="0"/>
              <a:t>His Excellency Dr. Mohammed Abdullah Al </a:t>
            </a:r>
            <a:r>
              <a:rPr lang="en-US" dirty="0" err="1"/>
              <a:t>Shaya</a:t>
            </a:r>
            <a:r>
              <a:rPr lang="en-US" dirty="0"/>
              <a:t> Vice President for Academic Affairs visited Community College on 10/29/1433, and he was received by his Excellency Dr. Abdullah Ahmed </a:t>
            </a:r>
            <a:r>
              <a:rPr lang="en-US" dirty="0" err="1"/>
              <a:t>Aldahsh</a:t>
            </a:r>
            <a:r>
              <a:rPr lang="en-US" dirty="0"/>
              <a:t>; dean of Community College in </a:t>
            </a:r>
            <a:r>
              <a:rPr lang="en-US" dirty="0" err="1"/>
              <a:t>ALmajma'ah</a:t>
            </a:r>
            <a:r>
              <a:rPr lang="en-US" dirty="0"/>
              <a:t> University. His Excellency Vice President offered sincere thanks and appreciation to his Excellency the faculty dean and colleagues for great reception. The visit was attended by his Excellency the faculty vice dean, heads and supervisors of departments who are:</a:t>
            </a:r>
          </a:p>
          <a:p>
            <a:pPr marL="0" indent="274638" algn="l" rtl="0" fontAlgn="base">
              <a:buNone/>
            </a:pPr>
            <a:r>
              <a:rPr lang="en-US" dirty="0"/>
              <a:t>1. Dr. </a:t>
            </a:r>
            <a:r>
              <a:rPr lang="en-US" dirty="0" err="1"/>
              <a:t>Saleh</a:t>
            </a:r>
            <a:r>
              <a:rPr lang="en-US" dirty="0"/>
              <a:t> Abdullah Al-</a:t>
            </a:r>
            <a:r>
              <a:rPr lang="en-US" dirty="0" err="1"/>
              <a:t>Aqeel</a:t>
            </a:r>
            <a:r>
              <a:rPr lang="en-US" dirty="0"/>
              <a:t>.</a:t>
            </a:r>
          </a:p>
          <a:p>
            <a:pPr marL="0" indent="274638" algn="l" rtl="0" fontAlgn="base">
              <a:buNone/>
            </a:pPr>
            <a:r>
              <a:rPr lang="en-US" dirty="0"/>
              <a:t>2. Dr. </a:t>
            </a:r>
            <a:r>
              <a:rPr lang="en-US" dirty="0" err="1"/>
              <a:t>Ziad</a:t>
            </a:r>
            <a:r>
              <a:rPr lang="en-US" dirty="0"/>
              <a:t> </a:t>
            </a:r>
            <a:r>
              <a:rPr lang="en-US" dirty="0" err="1"/>
              <a:t>Hamad</a:t>
            </a:r>
            <a:r>
              <a:rPr lang="en-US" dirty="0"/>
              <a:t> Al Amer.</a:t>
            </a:r>
          </a:p>
          <a:p>
            <a:pPr marL="0" indent="274638" algn="l" rtl="0" fontAlgn="base">
              <a:buNone/>
            </a:pPr>
            <a:r>
              <a:rPr lang="en-US" dirty="0"/>
              <a:t>3. Dr. Mohamed Ibrahim </a:t>
            </a:r>
            <a:r>
              <a:rPr lang="en-US" dirty="0" err="1"/>
              <a:t>Alhur</a:t>
            </a:r>
            <a:r>
              <a:rPr lang="en-US" dirty="0"/>
              <a:t>.</a:t>
            </a:r>
          </a:p>
          <a:p>
            <a:pPr algn="l" rtl="0" fontAlgn="base"/>
            <a:r>
              <a:rPr lang="en-US" dirty="0"/>
              <a:t> The meeting addressed the policy and orientations of Vice Presidency for Academic Affairs. Also, it discussed the college needs and recommended proposals to be included in the vice presidency's plan.</a:t>
            </a:r>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1913</TotalTime>
  <Words>116</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His Excellency Vice Presidency for Academic Affairs visits Community College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44</cp:revision>
  <dcterms:created xsi:type="dcterms:W3CDTF">2013-06-04T22:24:56Z</dcterms:created>
  <dcterms:modified xsi:type="dcterms:W3CDTF">2013-06-22T22:01:17Z</dcterms:modified>
</cp:coreProperties>
</file>