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70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24" autoAdjust="0"/>
  </p:normalViewPr>
  <p:slideViewPr>
    <p:cSldViewPr>
      <p:cViewPr>
        <p:scale>
          <a:sx n="73" d="100"/>
          <a:sy n="73" d="100"/>
        </p:scale>
        <p:origin x="-12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656BD-82B8-49AA-AE97-BC78848ABA35}" type="datetimeFigureOut">
              <a:rPr lang="ar-SA" smtClean="0"/>
              <a:pPr/>
              <a:t>13/08/34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81E99-3D43-44C6-8A49-09966D04A2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en/news/%D9%88%D9%83%D8%A7%D9%84%D8%A9-%D8%A7%D9%84%D8%AC%D8%A7%D9%85%D8%B9%D8%A9-%D9%84%D9%84%D8%B4%D8%A4%D9%88%D9%86-%D8%A7%D9%84%D8%AA%D8%B9%D9%84%D9%8A%D9%85%D9%8A%D8%A9/his-excellency-vice-presidency-academic-affairs-visits-facult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2564904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dirty="0">
                <a:hlinkClick r:id="rId2"/>
              </a:rPr>
              <a:t>His Excellency Vice Presidency for Academic Affairs visits Faculty of Engineering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74056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 His Excellency Dr. Mohammed Abdullah Al </a:t>
            </a:r>
            <a:r>
              <a:rPr lang="en-US" dirty="0" err="1"/>
              <a:t>Shaya</a:t>
            </a:r>
            <a:r>
              <a:rPr lang="en-US" dirty="0"/>
              <a:t> Vice President for Academic Affairs visited Faculty of Engineering on 24/10/1433. His Excellency Vice President offered sincere thanks and appreciation to his Excellency Dr. Mohammad </a:t>
            </a:r>
            <a:r>
              <a:rPr lang="en-US" dirty="0" err="1"/>
              <a:t>Fahad</a:t>
            </a:r>
            <a:r>
              <a:rPr lang="en-US" dirty="0"/>
              <a:t> </a:t>
            </a:r>
            <a:r>
              <a:rPr lang="en-US" dirty="0" err="1"/>
              <a:t>Alsalamah</a:t>
            </a:r>
            <a:r>
              <a:rPr lang="en-US" dirty="0"/>
              <a:t>; the faculty dean and colleagues for great reception. The visit was attended by the following:</a:t>
            </a:r>
          </a:p>
          <a:p>
            <a:pPr marL="0" indent="182563" algn="l" rtl="0" fontAlgn="base">
              <a:buNone/>
            </a:pPr>
            <a:r>
              <a:rPr lang="en-US" dirty="0"/>
              <a:t>1. Dr. </a:t>
            </a:r>
            <a:r>
              <a:rPr lang="en-US" dirty="0" err="1"/>
              <a:t>Tawfiq</a:t>
            </a:r>
            <a:r>
              <a:rPr lang="en-US" dirty="0"/>
              <a:t> Abdullah </a:t>
            </a:r>
            <a:r>
              <a:rPr lang="en-US" dirty="0" err="1"/>
              <a:t>Alkanhal</a:t>
            </a:r>
            <a:endParaRPr lang="en-US" dirty="0"/>
          </a:p>
          <a:p>
            <a:pPr marL="0" indent="182563" algn="l" rtl="0" fontAlgn="base">
              <a:buNone/>
            </a:pPr>
            <a:r>
              <a:rPr lang="en-US" dirty="0"/>
              <a:t>2. Dr. Tariq </a:t>
            </a:r>
            <a:r>
              <a:rPr lang="en-US" dirty="0" err="1"/>
              <a:t>Nabeel</a:t>
            </a:r>
            <a:endParaRPr lang="en-US" dirty="0"/>
          </a:p>
          <a:p>
            <a:pPr marL="0" indent="182563" algn="l" rtl="0" fontAlgn="base">
              <a:buNone/>
            </a:pPr>
            <a:r>
              <a:rPr lang="en-US" dirty="0"/>
              <a:t>3. Dr. </a:t>
            </a:r>
            <a:r>
              <a:rPr lang="en-US" dirty="0" err="1"/>
              <a:t>Sameh</a:t>
            </a:r>
            <a:r>
              <a:rPr lang="en-US" dirty="0"/>
              <a:t> </a:t>
            </a:r>
            <a:r>
              <a:rPr lang="en-US" dirty="0" err="1"/>
              <a:t>Saad</a:t>
            </a:r>
            <a:r>
              <a:rPr lang="en-US" dirty="0"/>
              <a:t> </a:t>
            </a:r>
            <a:r>
              <a:rPr lang="en-US" dirty="0" err="1"/>
              <a:t>Aldeen</a:t>
            </a:r>
            <a:endParaRPr lang="en-US" dirty="0"/>
          </a:p>
          <a:p>
            <a:pPr marL="0" indent="182563" algn="l" rtl="0" fontAlgn="base">
              <a:buNone/>
            </a:pPr>
            <a:r>
              <a:rPr lang="en-US" dirty="0"/>
              <a:t>4. Dr. Omar </a:t>
            </a:r>
            <a:r>
              <a:rPr lang="en-US" dirty="0" err="1"/>
              <a:t>Abduljaber</a:t>
            </a:r>
            <a:r>
              <a:rPr lang="en-US" dirty="0"/>
              <a:t> Mohammad</a:t>
            </a:r>
          </a:p>
          <a:p>
            <a:pPr algn="l" rtl="0" fontAlgn="base"/>
            <a:r>
              <a:rPr lang="en-US" dirty="0"/>
              <a:t> The meeting addressed the policy and orientations of Vice Presidency for Academic Affairs. Also, it discussed the college needs and recommended proposals to be included in the vice presidency's plan.</a:t>
            </a:r>
          </a:p>
        </p:txBody>
      </p:sp>
    </p:spTree>
    <p:extLst>
      <p:ext uri="{BB962C8B-B14F-4D97-AF65-F5344CB8AC3E}">
        <p14:creationId xmlns:p14="http://schemas.microsoft.com/office/powerpoint/2010/main" val="224006224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11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His Excellency Vice Presidency for Academic Affairs visits Faculty of Engineering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تكليف الركبان وكيلاً للشؤون التعليمية بالجامعة</dc:title>
  <dc:creator>hp</dc:creator>
  <cp:lastModifiedBy>Kholoud Eid</cp:lastModifiedBy>
  <cp:revision>40</cp:revision>
  <dcterms:created xsi:type="dcterms:W3CDTF">2013-06-04T22:24:56Z</dcterms:created>
  <dcterms:modified xsi:type="dcterms:W3CDTF">2013-06-22T21:51:39Z</dcterms:modified>
</cp:coreProperties>
</file>