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0" r:id="rId2"/>
    <p:sldId id="270"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p:scale>
          <a:sx n="73" d="100"/>
          <a:sy n="73" d="100"/>
        </p:scale>
        <p:origin x="-1212"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13/08/34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13/08/34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13/08/34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D9%88%D9%83%D8%A7%D9%84%D8%A9-%D8%A7%D9%84%D8%AC%D8%A7%D9%85%D8%B9%D8%A9-%D9%84%D9%84%D8%B4%D8%A4%D9%88%D9%86-%D8%A7%D9%84%D8%AA%D8%B9%D9%84%D9%8A%D9%85%D9%8A%D8%A9/his-excellency-vice-president-academic-affairs-visits-faculty-2"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2564904"/>
            <a:ext cx="7772400" cy="1470025"/>
          </a:xfrm>
        </p:spPr>
        <p:txBody>
          <a:bodyPr>
            <a:noAutofit/>
          </a:bodyPr>
          <a:lstStyle/>
          <a:p>
            <a:r>
              <a:rPr lang="en-US" sz="3200" dirty="0">
                <a:hlinkClick r:id="rId2"/>
              </a:rPr>
              <a:t>His Excellency Vice President for Academic Affairs Visits Faculty of Education in </a:t>
            </a:r>
            <a:r>
              <a:rPr lang="en-US" sz="3200" dirty="0" err="1">
                <a:hlinkClick r:id="rId2"/>
              </a:rPr>
              <a:t>Alzulfi</a:t>
            </a:r>
            <a:endParaRPr lang="en-US" sz="3200" dirty="0"/>
          </a:p>
        </p:txBody>
      </p:sp>
    </p:spTree>
    <p:extLst>
      <p:ext uri="{BB962C8B-B14F-4D97-AF65-F5344CB8AC3E}">
        <p14:creationId xmlns:p14="http://schemas.microsoft.com/office/powerpoint/2010/main" val="2074056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457200" y="1600200"/>
            <a:ext cx="8435280" cy="4925144"/>
          </a:xfrm>
        </p:spPr>
        <p:txBody>
          <a:bodyPr>
            <a:normAutofit fontScale="40000" lnSpcReduction="20000"/>
          </a:bodyPr>
          <a:lstStyle/>
          <a:p>
            <a:pPr algn="l" rtl="0" fontAlgn="base"/>
            <a:r>
              <a:rPr lang="en-US" dirty="0"/>
              <a:t>In an educational full-of-love and energy environment, his Excellency Vice President for Academic Affairs visited Faculty of Education in </a:t>
            </a:r>
            <a:r>
              <a:rPr lang="en-US" dirty="0" err="1"/>
              <a:t>Alzulfi</a:t>
            </a:r>
            <a:r>
              <a:rPr lang="en-US" dirty="0"/>
              <a:t> on 10/21/1433. His Excellency faculty dean Dr. Abdullah </a:t>
            </a:r>
            <a:r>
              <a:rPr lang="en-US" dirty="0" err="1"/>
              <a:t>Khalifa</a:t>
            </a:r>
            <a:r>
              <a:rPr lang="en-US" dirty="0"/>
              <a:t> </a:t>
            </a:r>
            <a:r>
              <a:rPr lang="en-US" dirty="0" err="1"/>
              <a:t>Suwaiket</a:t>
            </a:r>
            <a:r>
              <a:rPr lang="en-US" dirty="0"/>
              <a:t> greatly welcomed university vice president for academic affair, and he expressed his happiness that </a:t>
            </a:r>
            <a:r>
              <a:rPr lang="en-US" dirty="0" err="1"/>
              <a:t>Almajmaah</a:t>
            </a:r>
            <a:r>
              <a:rPr lang="en-US" dirty="0"/>
              <a:t> University will take great steps in light of the Vice </a:t>
            </a:r>
            <a:r>
              <a:rPr lang="en-US" dirty="0" err="1"/>
              <a:t>Presideny</a:t>
            </a:r>
            <a:r>
              <a:rPr lang="en-US" dirty="0"/>
              <a:t> for Academic Affairs. His Excellency vice president for academic affairs opened the meeting with offering thanks to everyone for great reception. The meeting was attended by the dean, vice deans, heads and supervisors of departments:</a:t>
            </a:r>
          </a:p>
          <a:p>
            <a:pPr algn="l" rtl="0" fontAlgn="base"/>
            <a:r>
              <a:rPr lang="en-US" dirty="0"/>
              <a:t>Dr. Rashid </a:t>
            </a:r>
            <a:r>
              <a:rPr lang="en-US" dirty="0" err="1"/>
              <a:t>Hamoud</a:t>
            </a:r>
            <a:r>
              <a:rPr lang="en-US" dirty="0"/>
              <a:t> Al-</a:t>
            </a:r>
            <a:r>
              <a:rPr lang="en-US" dirty="0" err="1"/>
              <a:t>Thunayan</a:t>
            </a:r>
            <a:endParaRPr lang="en-US" dirty="0"/>
          </a:p>
          <a:p>
            <a:pPr algn="l" rtl="0" fontAlgn="base"/>
            <a:r>
              <a:rPr lang="en-US" dirty="0"/>
              <a:t>Mr. </a:t>
            </a:r>
            <a:r>
              <a:rPr lang="en-US" dirty="0" err="1"/>
              <a:t>Jabar</a:t>
            </a:r>
            <a:r>
              <a:rPr lang="en-US" dirty="0"/>
              <a:t> </a:t>
            </a:r>
            <a:r>
              <a:rPr lang="en-US" dirty="0" err="1"/>
              <a:t>Dhweihi</a:t>
            </a:r>
            <a:r>
              <a:rPr lang="en-US" dirty="0"/>
              <a:t> </a:t>
            </a:r>
            <a:r>
              <a:rPr lang="en-US" dirty="0" err="1"/>
              <a:t>Alfahham</a:t>
            </a:r>
            <a:endParaRPr lang="en-US" dirty="0"/>
          </a:p>
          <a:p>
            <a:pPr algn="l" rtl="0" fontAlgn="base"/>
            <a:r>
              <a:rPr lang="en-US" dirty="0"/>
              <a:t>Mr. Nasser Othman Al-Othman</a:t>
            </a:r>
          </a:p>
          <a:p>
            <a:pPr algn="l" rtl="0" fontAlgn="base"/>
            <a:r>
              <a:rPr lang="en-US" dirty="0"/>
              <a:t>Mrs. </a:t>
            </a:r>
            <a:r>
              <a:rPr lang="en-US" dirty="0" err="1"/>
              <a:t>Lulwa</a:t>
            </a:r>
            <a:r>
              <a:rPr lang="en-US" dirty="0"/>
              <a:t> Abdul </a:t>
            </a:r>
            <a:r>
              <a:rPr lang="en-US" dirty="0" err="1"/>
              <a:t>Hadi</a:t>
            </a:r>
            <a:r>
              <a:rPr lang="en-US" dirty="0"/>
              <a:t> </a:t>
            </a:r>
            <a:r>
              <a:rPr lang="en-US" dirty="0" err="1"/>
              <a:t>Duwiesh</a:t>
            </a:r>
            <a:endParaRPr lang="en-US" dirty="0"/>
          </a:p>
          <a:p>
            <a:pPr algn="l" rtl="0" fontAlgn="base"/>
            <a:r>
              <a:rPr lang="en-US" dirty="0"/>
              <a:t>Mrs. </a:t>
            </a:r>
            <a:r>
              <a:rPr lang="en-US" dirty="0" err="1"/>
              <a:t>Muna</a:t>
            </a:r>
            <a:r>
              <a:rPr lang="en-US" dirty="0"/>
              <a:t> Nasser Al </a:t>
            </a:r>
            <a:r>
              <a:rPr lang="en-US" dirty="0" err="1"/>
              <a:t>Fawzan</a:t>
            </a:r>
            <a:endParaRPr lang="en-US" dirty="0"/>
          </a:p>
          <a:p>
            <a:pPr algn="l" rtl="0" fontAlgn="base"/>
            <a:r>
              <a:rPr lang="en-US" dirty="0"/>
              <a:t>Mrs. Lulu </a:t>
            </a:r>
            <a:r>
              <a:rPr lang="en-US" dirty="0" err="1"/>
              <a:t>Saleh</a:t>
            </a:r>
            <a:r>
              <a:rPr lang="en-US" dirty="0"/>
              <a:t> </a:t>
            </a:r>
            <a:r>
              <a:rPr lang="en-US" dirty="0" err="1"/>
              <a:t>Amer</a:t>
            </a:r>
            <a:endParaRPr lang="en-US" dirty="0"/>
          </a:p>
          <a:p>
            <a:pPr algn="l" rtl="0" fontAlgn="base"/>
            <a:r>
              <a:rPr lang="en-US" dirty="0"/>
              <a:t>Dr. </a:t>
            </a:r>
            <a:r>
              <a:rPr lang="en-US" dirty="0" err="1"/>
              <a:t>Abdulaziz</a:t>
            </a:r>
            <a:r>
              <a:rPr lang="en-US" dirty="0"/>
              <a:t> Ahmed </a:t>
            </a:r>
            <a:r>
              <a:rPr lang="en-US" dirty="0" err="1"/>
              <a:t>Alolaiwi</a:t>
            </a:r>
            <a:endParaRPr lang="en-US" dirty="0"/>
          </a:p>
          <a:p>
            <a:pPr algn="l" rtl="0" fontAlgn="base"/>
            <a:r>
              <a:rPr lang="en-US" dirty="0"/>
              <a:t>Dr. </a:t>
            </a:r>
            <a:r>
              <a:rPr lang="en-US" dirty="0" err="1"/>
              <a:t>Fahad</a:t>
            </a:r>
            <a:r>
              <a:rPr lang="en-US" dirty="0"/>
              <a:t> </a:t>
            </a:r>
            <a:r>
              <a:rPr lang="en-US" dirty="0" err="1"/>
              <a:t>Saleh</a:t>
            </a:r>
            <a:r>
              <a:rPr lang="en-US" dirty="0"/>
              <a:t> Al-</a:t>
            </a:r>
            <a:r>
              <a:rPr lang="en-US" dirty="0" err="1"/>
              <a:t>Melhem</a:t>
            </a:r>
            <a:endParaRPr lang="en-US" dirty="0"/>
          </a:p>
          <a:p>
            <a:pPr algn="l" rtl="0" fontAlgn="base"/>
            <a:r>
              <a:rPr lang="en-US" dirty="0"/>
              <a:t>Dr. Abdullah </a:t>
            </a:r>
            <a:r>
              <a:rPr lang="en-US" dirty="0" err="1"/>
              <a:t>Awad</a:t>
            </a:r>
            <a:r>
              <a:rPr lang="en-US" dirty="0"/>
              <a:t> Al-</a:t>
            </a:r>
            <a:r>
              <a:rPr lang="en-US" dirty="0" err="1"/>
              <a:t>harbi</a:t>
            </a:r>
            <a:r>
              <a:rPr lang="en-US" dirty="0"/>
              <a:t>,</a:t>
            </a:r>
          </a:p>
          <a:p>
            <a:pPr algn="l" rtl="0" fontAlgn="base"/>
            <a:r>
              <a:rPr lang="en-US" dirty="0"/>
              <a:t>Mr. </a:t>
            </a:r>
            <a:r>
              <a:rPr lang="en-US" dirty="0" err="1"/>
              <a:t>Ayoub</a:t>
            </a:r>
            <a:r>
              <a:rPr lang="en-US" dirty="0"/>
              <a:t> Abdul </a:t>
            </a:r>
            <a:r>
              <a:rPr lang="en-US" dirty="0" err="1"/>
              <a:t>Karim</a:t>
            </a:r>
            <a:r>
              <a:rPr lang="en-US" dirty="0"/>
              <a:t> </a:t>
            </a:r>
            <a:r>
              <a:rPr lang="en-US" dirty="0" err="1"/>
              <a:t>Almusllam</a:t>
            </a:r>
            <a:endParaRPr lang="en-US" dirty="0"/>
          </a:p>
          <a:p>
            <a:pPr algn="l" rtl="0" fontAlgn="base"/>
            <a:r>
              <a:rPr lang="en-US" dirty="0"/>
              <a:t>Dr. </a:t>
            </a:r>
            <a:r>
              <a:rPr lang="en-US" dirty="0" err="1"/>
              <a:t>Mohsin</a:t>
            </a:r>
            <a:r>
              <a:rPr lang="en-US" dirty="0"/>
              <a:t> </a:t>
            </a:r>
            <a:r>
              <a:rPr lang="en-US" dirty="0" err="1"/>
              <a:t>Bakhit</a:t>
            </a:r>
            <a:r>
              <a:rPr lang="en-US" dirty="0"/>
              <a:t> </a:t>
            </a:r>
            <a:r>
              <a:rPr lang="en-US" dirty="0" err="1"/>
              <a:t>Shaalan</a:t>
            </a:r>
            <a:endParaRPr lang="en-US" dirty="0"/>
          </a:p>
          <a:p>
            <a:pPr algn="l" rtl="0" fontAlgn="base"/>
            <a:r>
              <a:rPr lang="en-US" dirty="0"/>
              <a:t>Dr. </a:t>
            </a:r>
            <a:r>
              <a:rPr lang="en-US" dirty="0" err="1"/>
              <a:t>Manal</a:t>
            </a:r>
            <a:r>
              <a:rPr lang="en-US" dirty="0"/>
              <a:t> Sami </a:t>
            </a:r>
            <a:r>
              <a:rPr lang="en-US" dirty="0" err="1"/>
              <a:t>Jweideh</a:t>
            </a:r>
            <a:endParaRPr lang="en-US" dirty="0"/>
          </a:p>
          <a:p>
            <a:pPr algn="l" rtl="0" fontAlgn="base"/>
            <a:r>
              <a:rPr lang="en-US" dirty="0"/>
              <a:t>Dr. </a:t>
            </a:r>
            <a:r>
              <a:rPr lang="en-US" dirty="0" err="1"/>
              <a:t>Jehan</a:t>
            </a:r>
            <a:r>
              <a:rPr lang="en-US" dirty="0"/>
              <a:t> </a:t>
            </a:r>
            <a:r>
              <a:rPr lang="en-US" dirty="0" err="1"/>
              <a:t>Abdulaziz</a:t>
            </a:r>
            <a:r>
              <a:rPr lang="en-US" dirty="0"/>
              <a:t> </a:t>
            </a:r>
            <a:r>
              <a:rPr lang="en-US" dirty="0" err="1"/>
              <a:t>Alemiri</a:t>
            </a:r>
            <a:endParaRPr lang="en-US" dirty="0"/>
          </a:p>
          <a:p>
            <a:pPr algn="l" rtl="0" fontAlgn="base"/>
            <a:r>
              <a:rPr lang="en-US" dirty="0"/>
              <a:t>Mrs. </a:t>
            </a:r>
            <a:r>
              <a:rPr lang="en-US" dirty="0" err="1"/>
              <a:t>Nahla</a:t>
            </a:r>
            <a:r>
              <a:rPr lang="en-US" dirty="0"/>
              <a:t> Mohamed </a:t>
            </a:r>
            <a:r>
              <a:rPr lang="en-US" dirty="0" err="1"/>
              <a:t>Zein</a:t>
            </a:r>
            <a:endParaRPr lang="en-US" dirty="0"/>
          </a:p>
          <a:p>
            <a:pPr algn="l" rtl="0" fontAlgn="base"/>
            <a:r>
              <a:rPr lang="en-US" dirty="0"/>
              <a:t>Dr. Nadia Sultan </a:t>
            </a:r>
            <a:r>
              <a:rPr lang="en-US" dirty="0" err="1"/>
              <a:t>Shehata</a:t>
            </a:r>
            <a:endParaRPr lang="en-US" dirty="0"/>
          </a:p>
          <a:p>
            <a:pPr algn="l" rtl="0" fontAlgn="base"/>
            <a:r>
              <a:rPr lang="en-US" dirty="0"/>
              <a:t>The meeting addressed the policy and orientations of Vice Presidency for Academic Affairs. Also, it discussed the college needs and recommended proposals to be included in the vice presidency's plan.</a:t>
            </a:r>
          </a:p>
        </p:txBody>
      </p:sp>
    </p:spTree>
    <p:extLst>
      <p:ext uri="{BB962C8B-B14F-4D97-AF65-F5344CB8AC3E}">
        <p14:creationId xmlns:p14="http://schemas.microsoft.com/office/powerpoint/2010/main" val="2240062246"/>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1922</TotalTime>
  <Words>225</Words>
  <Application>Microsoft Office PowerPoint</Application>
  <PresentationFormat>عرض على الشاشة (3:4)‏</PresentationFormat>
  <Paragraphs>18</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سمة Office</vt:lpstr>
      <vt:lpstr>His Excellency Vice President for Academic Affairs Visits Faculty of Education in Alzulfi</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51</cp:revision>
  <dcterms:created xsi:type="dcterms:W3CDTF">2013-06-04T22:24:56Z</dcterms:created>
  <dcterms:modified xsi:type="dcterms:W3CDTF">2013-06-22T22:10:25Z</dcterms:modified>
</cp:coreProperties>
</file>