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his-excellency-vice-rector-academic-affairs-sponsors-closin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85852" y="1357298"/>
            <a:ext cx="6400800" cy="4857784"/>
          </a:xfrm>
        </p:spPr>
        <p:txBody>
          <a:bodyPr>
            <a:normAutofit/>
          </a:bodyPr>
          <a:lstStyle/>
          <a:p>
            <a:r>
              <a:rPr lang="ar-SA" sz="3100" dirty="0" smtClean="0"/>
              <a:t/>
            </a:r>
            <a:br>
              <a:rPr lang="ar-SA" sz="3100" dirty="0" smtClean="0"/>
            </a:br>
            <a:endParaRPr lang="ar-SA" sz="3100" dirty="0"/>
          </a:p>
        </p:txBody>
      </p:sp>
      <p:sp>
        <p:nvSpPr>
          <p:cNvPr id="5" name="عنوان 1"/>
          <p:cNvSpPr txBox="1">
            <a:spLocks/>
          </p:cNvSpPr>
          <p:nvPr/>
        </p:nvSpPr>
        <p:spPr>
          <a:xfrm>
            <a:off x="613747" y="1845323"/>
            <a:ext cx="7772400" cy="1470025"/>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sz="3100" dirty="0" smtClean="0">
                <a:hlinkClick r:id="rId2"/>
              </a:rPr>
              <a:t>His Excellency the Vice Rector for Academic Affairs Sponsors the Closing Ceremony of Activities at the College of Education in </a:t>
            </a:r>
            <a:r>
              <a:rPr lang="en-US" sz="3100" dirty="0" err="1" smtClean="0">
                <a:hlinkClick r:id="rId2"/>
              </a:rPr>
              <a:t>Zulfi</a:t>
            </a:r>
            <a:r>
              <a:rPr lang="en-US" sz="3100" dirty="0" smtClean="0"/>
              <a:t/>
            </a:r>
            <a:br>
              <a:rPr lang="en-US" sz="3100" dirty="0" smtClean="0"/>
            </a:br>
            <a:r>
              <a:rPr lang="en-US" sz="3100" dirty="0" smtClean="0"/>
              <a:t/>
            </a:r>
            <a:br>
              <a:rPr lang="en-US" sz="3100" dirty="0" smtClean="0"/>
            </a:br>
            <a:endParaRPr lang="ar-SA" sz="3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85852" y="2357430"/>
            <a:ext cx="7215238" cy="4214842"/>
          </a:xfrm>
        </p:spPr>
        <p:txBody>
          <a:bodyPr>
            <a:normAutofit/>
          </a:bodyPr>
          <a:lstStyle/>
          <a:p>
            <a:r>
              <a:rPr lang="en-US" dirty="0" smtClean="0"/>
              <a:t/>
            </a:r>
            <a:br>
              <a:rPr lang="en-US" dirty="0" smtClean="0"/>
            </a:br>
            <a:endParaRPr lang="ar-SA" dirty="0"/>
          </a:p>
        </p:txBody>
      </p:sp>
      <p:sp>
        <p:nvSpPr>
          <p:cNvPr id="4" name="مستطيل 3"/>
          <p:cNvSpPr/>
          <p:nvPr/>
        </p:nvSpPr>
        <p:spPr>
          <a:xfrm>
            <a:off x="899592" y="764704"/>
            <a:ext cx="7146048" cy="4832092"/>
          </a:xfrm>
          <a:prstGeom prst="rect">
            <a:avLst/>
          </a:prstGeom>
        </p:spPr>
        <p:txBody>
          <a:bodyPr wrap="square">
            <a:spAutoFit/>
          </a:bodyPr>
          <a:lstStyle/>
          <a:p>
            <a:pPr algn="l" rtl="0"/>
            <a:r>
              <a:rPr lang="en-US" sz="2200" b="1" dirty="0" smtClean="0"/>
              <a:t>Under the auspices of His Excellency the Vice Rector for Academic Affairs, Prof. Mohammed bin Othman Al </a:t>
            </a:r>
            <a:r>
              <a:rPr lang="en-US" sz="2200" b="1" dirty="0" err="1" smtClean="0"/>
              <a:t>Rukban</a:t>
            </a:r>
            <a:r>
              <a:rPr lang="en-US" sz="2200" b="1" dirty="0" smtClean="0"/>
              <a:t>, College of Education in </a:t>
            </a:r>
            <a:r>
              <a:rPr lang="en-US" sz="2200" b="1" dirty="0" err="1" smtClean="0"/>
              <a:t>Zulfi</a:t>
            </a:r>
            <a:r>
              <a:rPr lang="en-US" sz="2200" b="1" dirty="0" smtClean="0"/>
              <a:t> has organized a closing ceremony of activities for the academic year 1433/1434 H which included a wide variety of events.</a:t>
            </a:r>
            <a:endParaRPr lang="en-US" sz="2200" dirty="0" smtClean="0"/>
          </a:p>
          <a:p>
            <a:pPr algn="l" rtl="0"/>
            <a:r>
              <a:rPr lang="en-US" sz="2200" b="1" dirty="0" smtClean="0"/>
              <a:t>The ceremony began with an oratorical welcoming word, and verses from the Holy Quran, followed by a presentation on the scientific achievements of the Faculty of Education, where these scientific achievements were performed by the leaders of the College as well as the faculty members and students.</a:t>
            </a:r>
            <a:endParaRPr lang="en-US" sz="2200" dirty="0" smtClean="0"/>
          </a:p>
          <a:p>
            <a:pPr algn="l"/>
            <a:r>
              <a:rPr lang="en-US" sz="2200" dirty="0" smtClean="0"/>
              <a:t/>
            </a:r>
            <a:br>
              <a:rPr lang="en-US" sz="2200" dirty="0" smtClean="0"/>
            </a:br>
            <a:r>
              <a:rPr lang="en-US" sz="2200" dirty="0" smtClean="0"/>
              <a:t/>
            </a:r>
            <a:br>
              <a:rPr lang="en-US" sz="2200" dirty="0" smtClean="0"/>
            </a:br>
            <a:endParaRPr lang="ar-SA" sz="2200" dirty="0"/>
          </a:p>
        </p:txBody>
      </p:sp>
    </p:spTree>
    <p:extLst>
      <p:ext uri="{BB962C8B-B14F-4D97-AF65-F5344CB8AC3E}">
        <p14:creationId xmlns:p14="http://schemas.microsoft.com/office/powerpoint/2010/main" val="2405931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899592" y="692696"/>
            <a:ext cx="7560840" cy="7201972"/>
          </a:xfrm>
          <a:prstGeom prst="rect">
            <a:avLst/>
          </a:prstGeom>
        </p:spPr>
        <p:txBody>
          <a:bodyPr wrap="square">
            <a:spAutoFit/>
          </a:bodyPr>
          <a:lstStyle/>
          <a:p>
            <a:pPr algn="l" rtl="0"/>
            <a:r>
              <a:rPr lang="en-US" sz="2200" b="1" dirty="0" smtClean="0"/>
              <a:t>After that an operetta recitation about the homeland was presented by a number of College students, then the Dean of the College  delivered a speech on this occasion. Then the  sponsor of the event His Excellency the Vice Rector for Academic Affairs, Prof. Mohammed bin Othman Al </a:t>
            </a:r>
            <a:r>
              <a:rPr lang="en-US" sz="2200" b="1" dirty="0" err="1" smtClean="0"/>
              <a:t>Rukban</a:t>
            </a:r>
            <a:r>
              <a:rPr lang="en-US" sz="2200" b="1" dirty="0" smtClean="0"/>
              <a:t> delivered a word in which he thanked the College for inviting him to this event, as well as the great efforts of the College employees, in order to develop the academic work. He also added I am impressed with  the great achievements of the college.</a:t>
            </a:r>
            <a:endParaRPr lang="en-US" sz="2200" dirty="0" smtClean="0"/>
          </a:p>
          <a:p>
            <a:pPr algn="l" rtl="0"/>
            <a:r>
              <a:rPr lang="en-US" sz="2200" b="1" dirty="0" smtClean="0"/>
              <a:t>In conclusion, many distinguished employees of the college have been honored. Finally,  His Excellency Prof. Mohammed bin Othman Al </a:t>
            </a:r>
            <a:r>
              <a:rPr lang="en-US" sz="2200" b="1" dirty="0" err="1" smtClean="0"/>
              <a:t>Rukban</a:t>
            </a:r>
            <a:r>
              <a:rPr lang="en-US" sz="2200" b="1" dirty="0" smtClean="0"/>
              <a:t>, the Vice Rector for Academic Affairs and the Sponsor of the event,   moved to inaugurate the exhibition of  female students which was held by the Departments of the College. </a:t>
            </a:r>
            <a:endParaRPr lang="en-US" sz="2200" dirty="0" smtClean="0"/>
          </a:p>
          <a:p>
            <a:pPr algn="l"/>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t>
            </a:r>
            <a:br>
              <a:rPr lang="en-US" sz="2200" dirty="0" smtClean="0"/>
            </a:br>
            <a:endParaRPr lang="ar-SA" sz="2200" dirty="0"/>
          </a:p>
        </p:txBody>
      </p:sp>
    </p:spTree>
    <p:extLst>
      <p:ext uri="{BB962C8B-B14F-4D97-AF65-F5344CB8AC3E}">
        <p14:creationId xmlns:p14="http://schemas.microsoft.com/office/powerpoint/2010/main" val="317461447"/>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142</Words>
  <Application>Microsoft Office PowerPoint</Application>
  <PresentationFormat>عرض على الشاشة (3:4)‏</PresentationFormat>
  <Paragraphs>9</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سمة Office</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7</cp:revision>
  <dcterms:created xsi:type="dcterms:W3CDTF">2013-06-04T22:24:56Z</dcterms:created>
  <dcterms:modified xsi:type="dcterms:W3CDTF">2013-06-20T18:12:59Z</dcterms:modified>
</cp:coreProperties>
</file>