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61" r:id="rId3"/>
    <p:sldId id="262"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vice-presidency-academic-affairs-effectively-participate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2636912"/>
            <a:ext cx="7772400" cy="1470025"/>
          </a:xfrm>
        </p:spPr>
        <p:txBody>
          <a:bodyPr>
            <a:normAutofit fontScale="90000"/>
          </a:bodyPr>
          <a:lstStyle/>
          <a:p>
            <a:r>
              <a:rPr lang="en-US" dirty="0" smtClean="0">
                <a:hlinkClick r:id="rId2"/>
              </a:rPr>
              <a:t>Vice Presidency for Academic Affairs Effectively Participates in the Exhibition and the Fourth International Conference of the Ministry of Higher Education</a:t>
            </a:r>
            <a:r>
              <a:rPr lang="en-US" dirty="0" smtClean="0"/>
              <a:t/>
            </a:r>
            <a:br>
              <a:rPr lang="en-US" dirty="0" smtClean="0"/>
            </a:br>
            <a:r>
              <a:rPr lang="en-US" dirty="0" smtClean="0"/>
              <a:t/>
            </a:r>
            <a:br>
              <a:rPr lang="en-US" dirty="0" smtClean="0"/>
            </a:br>
            <a:endParaRPr lang="ar-SA" dirty="0"/>
          </a:p>
        </p:txBody>
      </p:sp>
      <p:sp>
        <p:nvSpPr>
          <p:cNvPr id="3" name="عنوان فرعي 2"/>
          <p:cNvSpPr>
            <a:spLocks noGrp="1"/>
          </p:cNvSpPr>
          <p:nvPr>
            <p:ph type="subTitle" idx="1"/>
          </p:nvPr>
        </p:nvSpPr>
        <p:spPr>
          <a:xfrm>
            <a:off x="1071538" y="2643158"/>
            <a:ext cx="7215238" cy="4214842"/>
          </a:xfrm>
        </p:spPr>
        <p:txBody>
          <a:bodyPr>
            <a:normAutofit fontScale="77500" lnSpcReduction="20000"/>
          </a:bodyPr>
          <a:lstStyle/>
          <a:p>
            <a:r>
              <a:rPr lang="en-US" sz="7200" dirty="0" smtClean="0"/>
              <a:t/>
            </a:r>
            <a:br>
              <a:rPr lang="en-US" sz="7200" dirty="0" smtClean="0"/>
            </a:br>
            <a:r>
              <a:rPr lang="en-US" sz="7200" dirty="0" smtClean="0"/>
              <a:t> </a:t>
            </a:r>
            <a:br>
              <a:rPr lang="en-US" sz="7200" dirty="0" smtClean="0"/>
            </a:br>
            <a:r>
              <a:rPr lang="en-US" sz="7200" dirty="0" smtClean="0"/>
              <a:t> </a:t>
            </a:r>
            <a:r>
              <a:rPr lang="en-US" sz="7200" dirty="0" smtClean="0">
                <a:solidFill>
                  <a:schemeClr val="tx1"/>
                </a:solidFill>
              </a:rPr>
              <a:t/>
            </a:r>
            <a:br>
              <a:rPr lang="en-US" sz="7200" dirty="0" smtClean="0">
                <a:solidFill>
                  <a:schemeClr val="tx1"/>
                </a:solidFill>
              </a:rPr>
            </a:br>
            <a:r>
              <a:rPr lang="en-US" sz="7200" dirty="0" smtClean="0"/>
              <a:t> </a:t>
            </a:r>
            <a:r>
              <a:rPr lang="en-US" sz="7200" dirty="0" smtClean="0">
                <a:solidFill>
                  <a:schemeClr val="tx1"/>
                </a:solidFill>
              </a:rPr>
              <a:t/>
            </a:r>
            <a:br>
              <a:rPr lang="en-US" sz="7200" dirty="0" smtClean="0">
                <a:solidFill>
                  <a:schemeClr val="tx1"/>
                </a:solidFill>
              </a:rPr>
            </a:br>
            <a:r>
              <a:rPr lang="en-US" sz="7200" dirty="0" smtClean="0">
                <a:solidFill>
                  <a:schemeClr val="tx1"/>
                </a:solidFill>
              </a:rPr>
              <a:t/>
            </a:r>
            <a:br>
              <a:rPr lang="en-US" sz="7200" dirty="0" smtClean="0">
                <a:solidFill>
                  <a:schemeClr val="tx1"/>
                </a:solidFill>
              </a:rPr>
            </a:br>
            <a:r>
              <a:rPr lang="en-US" dirty="0" smtClean="0"/>
              <a:t/>
            </a:r>
            <a:br>
              <a:rPr lang="en-US" dirty="0" smtClean="0"/>
            </a:br>
            <a:endParaRPr lang="ar-SA" dirty="0"/>
          </a:p>
        </p:txBody>
      </p:sp>
    </p:spTree>
    <p:extLst>
      <p:ext uri="{BB962C8B-B14F-4D97-AF65-F5344CB8AC3E}">
        <p14:creationId xmlns:p14="http://schemas.microsoft.com/office/powerpoint/2010/main" val="1566147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endParaRPr lang="ar-SA"/>
          </a:p>
        </p:txBody>
      </p:sp>
      <p:sp>
        <p:nvSpPr>
          <p:cNvPr id="4" name="عنصر نائب للمحتوى 3"/>
          <p:cNvSpPr>
            <a:spLocks noGrp="1"/>
          </p:cNvSpPr>
          <p:nvPr>
            <p:ph idx="1"/>
          </p:nvPr>
        </p:nvSpPr>
        <p:spPr>
          <a:xfrm>
            <a:off x="323528" y="1988840"/>
            <a:ext cx="8229600" cy="2529923"/>
          </a:xfrm>
          <a:prstGeom prst="rect">
            <a:avLst/>
          </a:prstGeom>
        </p:spPr>
        <p:txBody>
          <a:bodyPr wrap="square">
            <a:spAutoFit/>
          </a:bodyPr>
          <a:lstStyle/>
          <a:p>
            <a:pPr algn="l" rtl="0"/>
            <a:r>
              <a:rPr lang="en-US" sz="2200" b="1" dirty="0" smtClean="0"/>
              <a:t>Vice Presidency for Academic Affairs actively participated in the Exhibition and the Fourth International Conference of the Ministry of Higher Education, which was held in Riyadh Fairgrounds, and organized by the Ministry of Higher Education during the period from 06/06/1434 H to 09/06/1434 H.</a:t>
            </a:r>
            <a:endParaRPr lang="en-US" sz="2200" dirty="0" smtClean="0"/>
          </a:p>
          <a:p>
            <a:pPr marL="0" indent="0" algn="l">
              <a:buNone/>
            </a:pPr>
            <a:r>
              <a:rPr lang="en-US" sz="2200" dirty="0" smtClean="0"/>
              <a:t/>
            </a:r>
            <a:br>
              <a:rPr lang="en-US" sz="2200" dirty="0" smtClean="0"/>
            </a:br>
            <a:endParaRPr lang="ar-SA" sz="2200" dirty="0"/>
          </a:p>
        </p:txBody>
      </p:sp>
    </p:spTree>
    <p:extLst>
      <p:ext uri="{BB962C8B-B14F-4D97-AF65-F5344CB8AC3E}">
        <p14:creationId xmlns:p14="http://schemas.microsoft.com/office/powerpoint/2010/main" val="3674119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764704"/>
            <a:ext cx="7715304" cy="4832092"/>
          </a:xfrm>
          <a:prstGeom prst="rect">
            <a:avLst/>
          </a:prstGeom>
        </p:spPr>
        <p:txBody>
          <a:bodyPr wrap="square">
            <a:spAutoFit/>
          </a:bodyPr>
          <a:lstStyle/>
          <a:p>
            <a:pPr algn="l" rtl="0"/>
            <a:r>
              <a:rPr lang="en-US" sz="2200" b="1" dirty="0" smtClean="0"/>
              <a:t> The presence of the Vice Presidency for Academic Affairs was remarkable on the level of all Departments of the University.  His Excellency the Vice Rector for Academic Affairs Prof. Mohammed bin Othman Al </a:t>
            </a:r>
            <a:r>
              <a:rPr lang="en-US" sz="2200" b="1" dirty="0" err="1" smtClean="0"/>
              <a:t>Rukban</a:t>
            </a:r>
            <a:r>
              <a:rPr lang="en-US" sz="2200" b="1" dirty="0" smtClean="0"/>
              <a:t>, has signed agreements with a number of scientific parties. During the Exhibition, Prof. Al </a:t>
            </a:r>
            <a:r>
              <a:rPr lang="en-US" sz="2200" b="1" dirty="0" err="1" smtClean="0"/>
              <a:t>Rukban</a:t>
            </a:r>
            <a:r>
              <a:rPr lang="en-US" sz="2200" b="1" dirty="0" smtClean="0"/>
              <a:t> also conducted interviews with a number of professors which  the Vice Presidency for Academic Affairs wishes to attract them to work within its team.</a:t>
            </a:r>
            <a:endParaRPr lang="en-US" sz="2200" dirty="0" smtClean="0"/>
          </a:p>
          <a:p>
            <a:pPr algn="l" rtl="0"/>
            <a:r>
              <a:rPr lang="en-US" sz="2200" b="1" dirty="0" smtClean="0"/>
              <a:t>In the context of the university participation in the Exhibition, His Excellency the Vice Rector for Academic Affairs received a number of visitors to the University Pavilion, where prizes and gifts have been given to the visitors of the University Pavilion </a:t>
            </a:r>
            <a:r>
              <a:rPr lang="en-US" sz="2200" b="1" dirty="0" smtClean="0"/>
              <a:t>.</a:t>
            </a:r>
            <a:r>
              <a:rPr lang="en-US" sz="2200" dirty="0" smtClean="0"/>
              <a:t/>
            </a:r>
            <a:br>
              <a:rPr lang="en-US" sz="2200" dirty="0" smtClean="0"/>
            </a:br>
            <a:r>
              <a:rPr lang="en-US" sz="2200" dirty="0" smtClean="0"/>
              <a:t> </a:t>
            </a:r>
            <a:br>
              <a:rPr lang="en-US" sz="2200" dirty="0" smtClean="0"/>
            </a:br>
            <a:endParaRPr lang="en-US" sz="2200" dirty="0"/>
          </a:p>
        </p:txBody>
      </p:sp>
    </p:spTree>
    <p:extLst>
      <p:ext uri="{BB962C8B-B14F-4D97-AF65-F5344CB8AC3E}">
        <p14:creationId xmlns:p14="http://schemas.microsoft.com/office/powerpoint/2010/main" val="2175027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الجامعة في المعرض الدولي.JPG"/>
          <p:cNvPicPr>
            <a:picLocks noChangeAspect="1"/>
          </p:cNvPicPr>
          <p:nvPr/>
        </p:nvPicPr>
        <p:blipFill>
          <a:blip r:embed="rId2"/>
          <a:stretch>
            <a:fillRect/>
          </a:stretch>
        </p:blipFill>
        <p:spPr>
          <a:xfrm>
            <a:off x="2285984" y="1857364"/>
            <a:ext cx="4638700" cy="3088049"/>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68</Words>
  <Application>Microsoft Office PowerPoint</Application>
  <PresentationFormat>عرض على الشاشة (3:4)‏</PresentationFormat>
  <Paragraphs>6</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سمة Office</vt:lpstr>
      <vt:lpstr>Vice Presidency for Academic Affairs Effectively Participates in the Exhibition and the Fourth International Conference of the Ministry of Higher Education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9</cp:revision>
  <dcterms:created xsi:type="dcterms:W3CDTF">2013-06-04T22:24:56Z</dcterms:created>
  <dcterms:modified xsi:type="dcterms:W3CDTF">2013-06-20T19:13:21Z</dcterms:modified>
</cp:coreProperties>
</file>