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1" r:id="rId2"/>
    <p:sldId id="262" r:id="rId3"/>
    <p:sldId id="263"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his-excellency-vice-rector-academic-affairs-visits-deanshi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2492896"/>
            <a:ext cx="7772400" cy="1470025"/>
          </a:xfrm>
        </p:spPr>
        <p:txBody>
          <a:bodyPr>
            <a:normAutofit fontScale="90000"/>
          </a:bodyPr>
          <a:lstStyle/>
          <a:p>
            <a:r>
              <a:rPr lang="en-US" dirty="0" smtClean="0">
                <a:hlinkClick r:id="rId2"/>
              </a:rPr>
              <a:t>His Excellency the Vice Rector for Academic Affairs visits the Deanship of Student Affairs</a:t>
            </a:r>
            <a:r>
              <a:rPr lang="en-US" dirty="0" smtClean="0"/>
              <a:t/>
            </a:r>
            <a:br>
              <a:rPr lang="en-US" dirty="0" smtClean="0"/>
            </a:br>
            <a:r>
              <a:rPr lang="en-US" dirty="0" smtClean="0"/>
              <a:t/>
            </a:r>
            <a:br>
              <a:rPr lang="en-US" dirty="0" smtClean="0"/>
            </a:br>
            <a:endParaRPr lang="ar-SA" dirty="0"/>
          </a:p>
        </p:txBody>
      </p:sp>
    </p:spTree>
    <p:extLst>
      <p:ext uri="{BB962C8B-B14F-4D97-AF65-F5344CB8AC3E}">
        <p14:creationId xmlns:p14="http://schemas.microsoft.com/office/powerpoint/2010/main" val="2586654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l"/>
            <a:endParaRPr lang="ar-SA" sz="1800"/>
          </a:p>
        </p:txBody>
      </p:sp>
      <p:sp>
        <p:nvSpPr>
          <p:cNvPr id="4" name="عنوان فرعي 2"/>
          <p:cNvSpPr>
            <a:spLocks noGrp="1"/>
          </p:cNvSpPr>
          <p:nvPr>
            <p:ph idx="1"/>
          </p:nvPr>
        </p:nvSpPr>
        <p:spPr>
          <a:xfrm>
            <a:off x="323528" y="1196752"/>
            <a:ext cx="8229600" cy="4525963"/>
          </a:xfrm>
        </p:spPr>
        <p:txBody>
          <a:bodyPr>
            <a:noAutofit/>
          </a:bodyPr>
          <a:lstStyle/>
          <a:p>
            <a:pPr algn="l" rtl="0"/>
            <a:r>
              <a:rPr lang="en-US" sz="2200" b="1" dirty="0" smtClean="0">
                <a:solidFill>
                  <a:schemeClr val="tx1"/>
                </a:solidFill>
              </a:rPr>
              <a:t>Within the framework of the great efforts of the Vice Presidency for Academic Affairs to follow up and encourage Colleges and Departments affiliated to these Colleges, His Excellency the Vice Rector for Academic Affairs, Dr. Mohammed bin Othman Al </a:t>
            </a:r>
            <a:r>
              <a:rPr lang="en-US" sz="2200" b="1" dirty="0" err="1" smtClean="0">
                <a:solidFill>
                  <a:schemeClr val="tx1"/>
                </a:solidFill>
              </a:rPr>
              <a:t>Rukban</a:t>
            </a:r>
            <a:r>
              <a:rPr lang="en-US" sz="2200" b="1" dirty="0" smtClean="0">
                <a:solidFill>
                  <a:schemeClr val="tx1"/>
                </a:solidFill>
              </a:rPr>
              <a:t> did a field visit to the headquarter of Deanship of Student Affairs at the University City on Monday, 29/04/1434 H corresponding to 11/03 / 2013.</a:t>
            </a:r>
            <a:endParaRPr lang="en-US" sz="2200" dirty="0" smtClean="0">
              <a:solidFill>
                <a:schemeClr val="tx1"/>
              </a:solidFill>
            </a:endParaRPr>
          </a:p>
          <a:p>
            <a:pPr algn="l" rtl="0"/>
            <a:r>
              <a:rPr lang="en-US" sz="2200" b="1" dirty="0" smtClean="0">
                <a:solidFill>
                  <a:schemeClr val="tx1"/>
                </a:solidFill>
              </a:rPr>
              <a:t>Dr. </a:t>
            </a:r>
            <a:r>
              <a:rPr lang="en-US" sz="2200" b="1" dirty="0" err="1" smtClean="0">
                <a:solidFill>
                  <a:schemeClr val="tx1"/>
                </a:solidFill>
              </a:rPr>
              <a:t>Hamad</a:t>
            </a:r>
            <a:r>
              <a:rPr lang="en-US" sz="2200" b="1" dirty="0" smtClean="0">
                <a:solidFill>
                  <a:schemeClr val="tx1"/>
                </a:solidFill>
              </a:rPr>
              <a:t> bin Abdullah </a:t>
            </a:r>
            <a:r>
              <a:rPr lang="en-US" sz="2200" b="1" dirty="0" err="1" smtClean="0">
                <a:solidFill>
                  <a:schemeClr val="tx1"/>
                </a:solidFill>
              </a:rPr>
              <a:t>Algomaizy</a:t>
            </a:r>
            <a:r>
              <a:rPr lang="en-US" sz="2200" b="1" dirty="0" smtClean="0">
                <a:solidFill>
                  <a:schemeClr val="tx1"/>
                </a:solidFill>
              </a:rPr>
              <a:t>, Dean of Student Affairs, Dr. </a:t>
            </a:r>
            <a:r>
              <a:rPr lang="en-US" sz="2200" b="1" dirty="0" err="1" smtClean="0">
                <a:solidFill>
                  <a:schemeClr val="tx1"/>
                </a:solidFill>
              </a:rPr>
              <a:t>Abdulaziz</a:t>
            </a:r>
            <a:r>
              <a:rPr lang="en-US" sz="2200" b="1" dirty="0" smtClean="0">
                <a:solidFill>
                  <a:schemeClr val="tx1"/>
                </a:solidFill>
              </a:rPr>
              <a:t> bin </a:t>
            </a:r>
            <a:r>
              <a:rPr lang="en-US" sz="2200" b="1" dirty="0" err="1" smtClean="0">
                <a:solidFill>
                  <a:schemeClr val="tx1"/>
                </a:solidFill>
              </a:rPr>
              <a:t>Abdulrahman</a:t>
            </a:r>
            <a:r>
              <a:rPr lang="en-US" sz="2200" b="1" dirty="0" smtClean="0">
                <a:solidFill>
                  <a:schemeClr val="tx1"/>
                </a:solidFill>
              </a:rPr>
              <a:t> Al-</a:t>
            </a:r>
            <a:r>
              <a:rPr lang="en-US" sz="2200" b="1" dirty="0" err="1" smtClean="0">
                <a:solidFill>
                  <a:schemeClr val="tx1"/>
                </a:solidFill>
              </a:rPr>
              <a:t>Tuwaijri</a:t>
            </a:r>
            <a:r>
              <a:rPr lang="en-US" sz="2200" b="1" dirty="0" smtClean="0">
                <a:solidFill>
                  <a:schemeClr val="tx1"/>
                </a:solidFill>
              </a:rPr>
              <a:t>, Vice Deanship for Quality and Development, and Mr. Khalid bin Ibrahim Al </a:t>
            </a:r>
            <a:r>
              <a:rPr lang="en-US" sz="2200" b="1" dirty="0" err="1" smtClean="0">
                <a:solidFill>
                  <a:schemeClr val="tx1"/>
                </a:solidFill>
              </a:rPr>
              <a:t>Ofaisan</a:t>
            </a:r>
            <a:r>
              <a:rPr lang="en-US" sz="2200" b="1" dirty="0" smtClean="0">
                <a:solidFill>
                  <a:schemeClr val="tx1"/>
                </a:solidFill>
              </a:rPr>
              <a:t>, Vice Deanship for Student Activities, welcomed the Vice Rector upon his arrival, where they provided the congratulations to His Excellency Dr. Mohammed bin Othman Al </a:t>
            </a:r>
            <a:r>
              <a:rPr lang="en-US" sz="2200" b="1" dirty="0" err="1" smtClean="0">
                <a:solidFill>
                  <a:schemeClr val="tx1"/>
                </a:solidFill>
              </a:rPr>
              <a:t>Rukban</a:t>
            </a:r>
            <a:r>
              <a:rPr lang="en-US" sz="2200" b="1" dirty="0" smtClean="0">
                <a:solidFill>
                  <a:schemeClr val="tx1"/>
                </a:solidFill>
              </a:rPr>
              <a:t> for this precious  trust of his Excellency the Rector to assign him the Vice Rector for Academic Affairs, wishing him success in his new career.</a:t>
            </a:r>
            <a:endParaRPr lang="en-US" sz="2200" dirty="0" smtClean="0">
              <a:solidFill>
                <a:schemeClr val="tx1"/>
              </a:solidFill>
            </a:endParaRPr>
          </a:p>
          <a:p>
            <a:pPr marL="0" indent="0" algn="l">
              <a:buNone/>
            </a:pPr>
            <a:r>
              <a:rPr lang="en-US" sz="2200" dirty="0" smtClean="0">
                <a:solidFill>
                  <a:schemeClr val="tx1"/>
                </a:solidFill>
              </a:rPr>
              <a:t/>
            </a:r>
            <a:br>
              <a:rPr lang="en-US" sz="2200" dirty="0" smtClean="0">
                <a:solidFill>
                  <a:schemeClr val="tx1"/>
                </a:solidFill>
              </a:rPr>
            </a:br>
            <a:r>
              <a:rPr lang="en-US" sz="2200" dirty="0" smtClean="0">
                <a:solidFill>
                  <a:schemeClr val="tx1"/>
                </a:solidFill>
              </a:rPr>
              <a:t/>
            </a:r>
            <a:br>
              <a:rPr lang="en-US" sz="2200" dirty="0" smtClean="0">
                <a:solidFill>
                  <a:schemeClr val="tx1"/>
                </a:solidFill>
              </a:rPr>
            </a:br>
            <a:r>
              <a:rPr lang="en-US" sz="2200" dirty="0" smtClean="0"/>
              <a:t/>
            </a:r>
            <a:br>
              <a:rPr lang="en-US" sz="2200" dirty="0" smtClean="0"/>
            </a:br>
            <a:endParaRPr lang="ar-SA" sz="2200" dirty="0"/>
          </a:p>
        </p:txBody>
      </p:sp>
    </p:spTree>
    <p:extLst>
      <p:ext uri="{BB962C8B-B14F-4D97-AF65-F5344CB8AC3E}">
        <p14:creationId xmlns:p14="http://schemas.microsoft.com/office/powerpoint/2010/main" val="1879032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1124744"/>
            <a:ext cx="7715304" cy="4493538"/>
          </a:xfrm>
          <a:prstGeom prst="rect">
            <a:avLst/>
          </a:prstGeom>
        </p:spPr>
        <p:txBody>
          <a:bodyPr wrap="square">
            <a:spAutoFit/>
          </a:bodyPr>
          <a:lstStyle/>
          <a:p>
            <a:pPr algn="l" rtl="0"/>
            <a:r>
              <a:rPr lang="en-US" sz="2200" b="1" dirty="0" smtClean="0"/>
              <a:t>During this visit, a number of meetings were held notably the closed-door meeting with the officials of the Deanship, then a meeting was held with the Heads of Departments with the presence of the Head of Directorate Mr. </a:t>
            </a:r>
            <a:r>
              <a:rPr lang="en-US" sz="2200" b="1" dirty="0" err="1" smtClean="0"/>
              <a:t>Khaled</a:t>
            </a:r>
            <a:r>
              <a:rPr lang="en-US" sz="2200" b="1" dirty="0" smtClean="0"/>
              <a:t> Al-</a:t>
            </a:r>
            <a:r>
              <a:rPr lang="en-US" sz="2200" b="1" dirty="0" err="1" smtClean="0"/>
              <a:t>Otaibi</a:t>
            </a:r>
            <a:r>
              <a:rPr lang="en-US" sz="2200" b="1" dirty="0" smtClean="0"/>
              <a:t>, to discuss the issues of the Deanship and facilitate the procedures of the student's participation in the available activities, and provide visualization and suggestions that would activate the role of Deanship properly.</a:t>
            </a:r>
            <a:endParaRPr lang="en-US" sz="2200" dirty="0" smtClean="0"/>
          </a:p>
          <a:p>
            <a:pPr algn="l" rtl="0"/>
            <a:r>
              <a:rPr lang="en-US" sz="2200" b="1" dirty="0" smtClean="0"/>
              <a:t>The visit concluded with a simplified ceremony during which  some souvenir photos with the employees of the Deanship were taken.</a:t>
            </a:r>
            <a:endParaRPr lang="en-US" sz="2200" dirty="0" smtClean="0"/>
          </a:p>
          <a:p>
            <a:pPr algn="r" rtl="0"/>
            <a:r>
              <a:rPr lang="en-US" sz="2200" dirty="0" smtClean="0"/>
              <a:t/>
            </a:r>
            <a:br>
              <a:rPr lang="en-US" sz="2200" dirty="0" smtClean="0"/>
            </a:br>
            <a:endParaRPr lang="en-US" sz="2200" dirty="0"/>
          </a:p>
        </p:txBody>
      </p:sp>
    </p:spTree>
    <p:extLst>
      <p:ext uri="{BB962C8B-B14F-4D97-AF65-F5344CB8AC3E}">
        <p14:creationId xmlns:p14="http://schemas.microsoft.com/office/powerpoint/2010/main" val="573170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1kIMG_7723_0.JPG"/>
          <p:cNvPicPr>
            <a:picLocks noChangeAspect="1"/>
          </p:cNvPicPr>
          <p:nvPr/>
        </p:nvPicPr>
        <p:blipFill>
          <a:blip r:embed="rId2"/>
          <a:stretch>
            <a:fillRect/>
          </a:stretch>
        </p:blipFill>
        <p:spPr>
          <a:xfrm>
            <a:off x="571472" y="500042"/>
            <a:ext cx="8077508" cy="5432124"/>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238</Words>
  <Application>Microsoft Office PowerPoint</Application>
  <PresentationFormat>عرض على الشاشة (3:4)‏</PresentationFormat>
  <Paragraphs>7</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سمة Office</vt:lpstr>
      <vt:lpstr>His Excellency the Vice Rector for Academic Affairs visits the Deanship of Student Affairs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6</cp:revision>
  <dcterms:created xsi:type="dcterms:W3CDTF">2013-06-04T22:24:56Z</dcterms:created>
  <dcterms:modified xsi:type="dcterms:W3CDTF">2013-06-20T19:26:16Z</dcterms:modified>
</cp:coreProperties>
</file>