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1" r:id="rId3"/>
    <p:sldId id="262"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vice-rector-academic-affairs-visits-headquarter-deanshi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rmAutofit fontScale="90000"/>
          </a:bodyPr>
          <a:lstStyle/>
          <a:p>
            <a:r>
              <a:rPr lang="en-US" dirty="0" smtClean="0">
                <a:hlinkClick r:id="rId2"/>
              </a:rPr>
              <a:t>Vice Rector for Academic Affairs visits the headquarter of Deanship of Admission and Registration and Deanship of Preparatory Year Program</a:t>
            </a:r>
            <a:r>
              <a:rPr lang="en-US" dirty="0" smtClean="0"/>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endParaRPr lang="ar-SA" sz="2200"/>
          </a:p>
        </p:txBody>
      </p:sp>
      <p:sp>
        <p:nvSpPr>
          <p:cNvPr id="4" name="عنوان فرعي 2"/>
          <p:cNvSpPr>
            <a:spLocks noGrp="1"/>
          </p:cNvSpPr>
          <p:nvPr>
            <p:ph idx="1"/>
          </p:nvPr>
        </p:nvSpPr>
        <p:spPr/>
        <p:txBody>
          <a:bodyPr>
            <a:noAutofit/>
          </a:bodyPr>
          <a:lstStyle/>
          <a:p>
            <a:pPr algn="l" rtl="0"/>
            <a:r>
              <a:rPr lang="en-US" sz="2200" b="1" dirty="0" smtClean="0">
                <a:solidFill>
                  <a:schemeClr val="tx1"/>
                </a:solidFill>
              </a:rPr>
              <a:t>Within the framework of field visits for Colleges and Deanships which are organized by the Vice Presidency for Academic Affairs, his Excellency the Vice Rector for Academic Affairs, Dr. Mohammed bin Othman Al </a:t>
            </a:r>
            <a:r>
              <a:rPr lang="en-US" sz="2200" b="1" dirty="0" err="1" smtClean="0">
                <a:solidFill>
                  <a:schemeClr val="tx1"/>
                </a:solidFill>
              </a:rPr>
              <a:t>Rukban</a:t>
            </a:r>
            <a:r>
              <a:rPr lang="en-US" sz="2200" b="1" dirty="0" smtClean="0">
                <a:solidFill>
                  <a:schemeClr val="tx1"/>
                </a:solidFill>
              </a:rPr>
              <a:t>, did a field visit to the headquarter of Deanship of Admission and Registration and Deanship of Preparatory Year Program  on Sunday afternoon 05/05/1434 H. Dean of Admission  and Registration and the Supervisor of the Preparatory Year Program, Dr. Ahmed bin Ali Al </a:t>
            </a:r>
            <a:r>
              <a:rPr lang="en-US" sz="2200" b="1" dirty="0" err="1" smtClean="0">
                <a:solidFill>
                  <a:schemeClr val="tx1"/>
                </a:solidFill>
              </a:rPr>
              <a:t>Rumaih</a:t>
            </a:r>
            <a:r>
              <a:rPr lang="en-US" sz="2200" b="1" dirty="0" smtClean="0">
                <a:solidFill>
                  <a:schemeClr val="tx1"/>
                </a:solidFill>
              </a:rPr>
              <a:t>, welcomed Dr. Al </a:t>
            </a:r>
            <a:r>
              <a:rPr lang="en-US" sz="2200" b="1" dirty="0" err="1" smtClean="0">
                <a:solidFill>
                  <a:schemeClr val="tx1"/>
                </a:solidFill>
              </a:rPr>
              <a:t>Rukban</a:t>
            </a:r>
            <a:r>
              <a:rPr lang="en-US" sz="2200" b="1" dirty="0" smtClean="0">
                <a:solidFill>
                  <a:schemeClr val="tx1"/>
                </a:solidFill>
              </a:rPr>
              <a:t> upon his arrival to the headquarter. Dr.  Al </a:t>
            </a:r>
            <a:r>
              <a:rPr lang="en-US" sz="2200" b="1" dirty="0" err="1" smtClean="0">
                <a:solidFill>
                  <a:schemeClr val="tx1"/>
                </a:solidFill>
              </a:rPr>
              <a:t>Rumaih</a:t>
            </a:r>
            <a:r>
              <a:rPr lang="en-US" sz="2200" b="1" dirty="0" smtClean="0">
                <a:solidFill>
                  <a:schemeClr val="tx1"/>
                </a:solidFill>
              </a:rPr>
              <a:t>  congratulated Dr. Al </a:t>
            </a:r>
            <a:r>
              <a:rPr lang="en-US" sz="2200" b="1" dirty="0" err="1" smtClean="0">
                <a:solidFill>
                  <a:schemeClr val="tx1"/>
                </a:solidFill>
              </a:rPr>
              <a:t>Rukban</a:t>
            </a:r>
            <a:r>
              <a:rPr lang="en-US" sz="2200" b="1" dirty="0" smtClean="0">
                <a:solidFill>
                  <a:schemeClr val="tx1"/>
                </a:solidFill>
              </a:rPr>
              <a:t> for  this confidence of his Excellency the Rector to assign him the Vice Rector for Academic Affairs, wishing  him success and progress in his new post </a:t>
            </a:r>
            <a:r>
              <a:rPr lang="en-US" sz="2200" b="1" dirty="0" smtClean="0">
                <a:solidFill>
                  <a:schemeClr val="tx1"/>
                </a:solidFill>
              </a:rPr>
              <a:t>.</a:t>
            </a:r>
            <a:r>
              <a:rPr lang="en-US" sz="2200" dirty="0" smtClean="0"/>
              <a:t/>
            </a:r>
            <a:br>
              <a:rPr lang="en-US" sz="2200" dirty="0" smtClean="0"/>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2200" dirty="0" smtClean="0"/>
              <a:t/>
            </a:r>
            <a:br>
              <a:rPr lang="en-US" sz="2200" dirty="0" smtClean="0"/>
            </a:br>
            <a:endParaRPr lang="ar-SA" sz="2200" dirty="0"/>
          </a:p>
        </p:txBody>
      </p:sp>
    </p:spTree>
    <p:extLst>
      <p:ext uri="{BB962C8B-B14F-4D97-AF65-F5344CB8AC3E}">
        <p14:creationId xmlns:p14="http://schemas.microsoft.com/office/powerpoint/2010/main" val="3291669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285729"/>
            <a:ext cx="8208912" cy="6186309"/>
          </a:xfrm>
          <a:prstGeom prst="rect">
            <a:avLst/>
          </a:prstGeom>
        </p:spPr>
        <p:txBody>
          <a:bodyPr wrap="square">
            <a:spAutoFit/>
          </a:bodyPr>
          <a:lstStyle/>
          <a:p>
            <a:pPr algn="l" rtl="0"/>
            <a:r>
              <a:rPr lang="en-US" sz="2200" b="1" dirty="0" smtClean="0"/>
              <a:t>Dr. Al </a:t>
            </a:r>
            <a:r>
              <a:rPr lang="en-US" sz="2200" b="1" dirty="0" err="1" smtClean="0"/>
              <a:t>Rukban</a:t>
            </a:r>
            <a:r>
              <a:rPr lang="en-US" sz="2200" b="1" dirty="0" smtClean="0"/>
              <a:t> made a guided tour round the departments and units, where he had a look on the workflow of both Deanships, he also had a look at the number of the students who are enrolled at the university, as well as the  reports, statistics, and awareness and guidance publications for students. After that a meeting was held with the Dean of Admission and Registration and the Supervisor of the Preparatory Year Program to discuss the most prominent developments and what do the two Deanships need of support from the Vice Presidency for Academic Affairs, to facilitate the process of achieving the quality of services as well as the educational and guidance programs that are provided by these two Deanships. Dr Al </a:t>
            </a:r>
            <a:r>
              <a:rPr lang="en-US" sz="2200" b="1" dirty="0" err="1" smtClean="0"/>
              <a:t>Rukban</a:t>
            </a:r>
            <a:r>
              <a:rPr lang="en-US" sz="2200" b="1" dirty="0" smtClean="0"/>
              <a:t> expressed his appreciation of the outstanding efforts of the employees  which are manifested  in the quality of outputs in the various services provided to male and female students.</a:t>
            </a:r>
            <a:endParaRPr lang="en-US" sz="2200" dirty="0" smtClean="0"/>
          </a:p>
          <a:p>
            <a:pPr algn="l" rtl="0"/>
            <a:r>
              <a:rPr lang="en-US" sz="2200" b="1" dirty="0" smtClean="0"/>
              <a:t>Finally the visit  was concluded by taking some souvenir photos with some supervisors of the Preparatory Year Program.</a:t>
            </a:r>
            <a:endParaRPr lang="en-US" sz="2200" dirty="0" smtClean="0"/>
          </a:p>
          <a:p>
            <a:pPr algn="l" rtl="0"/>
            <a:r>
              <a:rPr lang="en-US" sz="2200" dirty="0" smtClean="0"/>
              <a:t/>
            </a:r>
            <a:br>
              <a:rPr lang="en-US" sz="2200" dirty="0" smtClean="0"/>
            </a:br>
            <a:endParaRPr lang="en-US" sz="2200" dirty="0"/>
          </a:p>
        </p:txBody>
      </p:sp>
    </p:spTree>
    <p:extLst>
      <p:ext uri="{BB962C8B-B14F-4D97-AF65-F5344CB8AC3E}">
        <p14:creationId xmlns:p14="http://schemas.microsoft.com/office/powerpoint/2010/main" val="790033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IMG_7848.JPG"/>
          <p:cNvPicPr>
            <a:picLocks noChangeAspect="1"/>
          </p:cNvPicPr>
          <p:nvPr/>
        </p:nvPicPr>
        <p:blipFill>
          <a:blip r:embed="rId2"/>
          <a:stretch>
            <a:fillRect/>
          </a:stretch>
        </p:blipFill>
        <p:spPr>
          <a:xfrm>
            <a:off x="571472" y="428604"/>
            <a:ext cx="8108181" cy="5405454"/>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125</Words>
  <Application>Microsoft Office PowerPoint</Application>
  <PresentationFormat>عرض على الشاشة (3:4)‏</PresentationFormat>
  <Paragraphs>5</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Vice Rector for Academic Affairs visits the headquarter of Deanship of Admission and Registration and Deanship of Preparatory Year Program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8</cp:revision>
  <dcterms:created xsi:type="dcterms:W3CDTF">2013-06-04T22:24:56Z</dcterms:created>
  <dcterms:modified xsi:type="dcterms:W3CDTF">2013-06-20T19:32:19Z</dcterms:modified>
</cp:coreProperties>
</file>