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0" r:id="rId4"/>
    <p:sldId id="264" r:id="rId5"/>
    <p:sldId id="258" r:id="rId6"/>
    <p:sldId id="259" r:id="rId7"/>
    <p:sldId id="261" r:id="rId8"/>
    <p:sldId id="262" r:id="rId9"/>
    <p:sldId id="263" r:id="rId1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3" d="100"/>
          <a:sy n="63" d="100"/>
        </p:scale>
        <p:origin x="-150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2296957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247305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523516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125014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4073469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3628BEEC-8B09-4A00-8CD1-D38E8C772DD3}" type="datetimeFigureOut">
              <a:rPr lang="ar-SA" smtClean="0"/>
              <a:t>21/08/34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2578700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3628BEEC-8B09-4A00-8CD1-D38E8C772DD3}" type="datetimeFigureOut">
              <a:rPr lang="ar-SA" smtClean="0"/>
              <a:t>21/08/34</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1812428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3628BEEC-8B09-4A00-8CD1-D38E8C772DD3}" type="datetimeFigureOut">
              <a:rPr lang="ar-SA" smtClean="0"/>
              <a:t>21/08/34</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251996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628BEEC-8B09-4A00-8CD1-D38E8C772DD3}" type="datetimeFigureOut">
              <a:rPr lang="ar-SA" smtClean="0"/>
              <a:t>21/08/34</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14069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28BEEC-8B09-4A00-8CD1-D38E8C772DD3}" type="datetimeFigureOut">
              <a:rPr lang="ar-SA" smtClean="0"/>
              <a:t>21/08/34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501942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3628BEEC-8B09-4A00-8CD1-D38E8C772DD3}" type="datetimeFigureOut">
              <a:rPr lang="ar-SA" smtClean="0"/>
              <a:t>21/08/34</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79DF5C8-ED07-42F9-A5B4-D94EB3C04B97}" type="slidenum">
              <a:rPr lang="ar-SA" smtClean="0"/>
              <a:t>‹#›</a:t>
            </a:fld>
            <a:endParaRPr lang="ar-SA"/>
          </a:p>
        </p:txBody>
      </p:sp>
    </p:spTree>
    <p:extLst>
      <p:ext uri="{BB962C8B-B14F-4D97-AF65-F5344CB8AC3E}">
        <p14:creationId xmlns:p14="http://schemas.microsoft.com/office/powerpoint/2010/main" val="3357451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628BEEC-8B09-4A00-8CD1-D38E8C772DD3}" type="datetimeFigureOut">
              <a:rPr lang="ar-SA" smtClean="0"/>
              <a:t>21/08/34</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79DF5C8-ED07-42F9-A5B4-D94EB3C04B97}" type="slidenum">
              <a:rPr lang="ar-SA" smtClean="0"/>
              <a:t>‹#›</a:t>
            </a:fld>
            <a:endParaRPr lang="ar-SA"/>
          </a:p>
        </p:txBody>
      </p:sp>
    </p:spTree>
    <p:extLst>
      <p:ext uri="{BB962C8B-B14F-4D97-AF65-F5344CB8AC3E}">
        <p14:creationId xmlns:p14="http://schemas.microsoft.com/office/powerpoint/2010/main" val="2360430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1988840"/>
            <a:ext cx="7772400" cy="1470025"/>
          </a:xfrm>
        </p:spPr>
        <p:txBody>
          <a:bodyPr>
            <a:noAutofit/>
          </a:bodyPr>
          <a:lstStyle/>
          <a:p>
            <a:pPr rtl="0"/>
            <a:r>
              <a:rPr lang="en-US" sz="2900" b="1" dirty="0">
                <a:solidFill>
                  <a:schemeClr val="accent3">
                    <a:lumMod val="50000"/>
                  </a:schemeClr>
                </a:solidFill>
              </a:rPr>
              <a:t>Dr. Al </a:t>
            </a:r>
            <a:r>
              <a:rPr lang="en-US" sz="2900" b="1" dirty="0" err="1">
                <a:solidFill>
                  <a:schemeClr val="accent3">
                    <a:lumMod val="50000"/>
                  </a:schemeClr>
                </a:solidFill>
              </a:rPr>
              <a:t>Rukban</a:t>
            </a:r>
            <a:r>
              <a:rPr lang="en-US" sz="2900" b="1" dirty="0">
                <a:solidFill>
                  <a:schemeClr val="accent3">
                    <a:lumMod val="50000"/>
                  </a:schemeClr>
                </a:solidFill>
              </a:rPr>
              <a:t> has Paid a Field Visit to the Deanship of Admission and Registration to  Follow-up the Mechanism of Ongoing Process of General Admission for the Next Academic Year 1434/1435 H</a:t>
            </a:r>
            <a:endParaRPr lang="en-US" sz="2900" dirty="0">
              <a:solidFill>
                <a:schemeClr val="accent3">
                  <a:lumMod val="50000"/>
                </a:schemeClr>
              </a:solidFill>
            </a:endParaRPr>
          </a:p>
        </p:txBody>
      </p:sp>
    </p:spTree>
    <p:extLst>
      <p:ext uri="{BB962C8B-B14F-4D97-AF65-F5344CB8AC3E}">
        <p14:creationId xmlns:p14="http://schemas.microsoft.com/office/powerpoint/2010/main" val="1120010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a:xfrm>
            <a:off x="467544" y="1844824"/>
            <a:ext cx="8229600" cy="4525963"/>
          </a:xfrm>
        </p:spPr>
        <p:txBody>
          <a:bodyPr>
            <a:normAutofit fontScale="92500" lnSpcReduction="20000"/>
          </a:bodyPr>
          <a:lstStyle/>
          <a:p>
            <a:pPr algn="l" rtl="0"/>
            <a:r>
              <a:rPr lang="en-US" dirty="0"/>
              <a:t>In order to enable the Vice Presidency for Educational Affairs to stand on the stages of students registration who are applying for undergraduate study for the next academic year 1434/1435 H, His Excellency the Vice Rector for Educational Affairs, Prof. Mohammed bin Othman Al </a:t>
            </a:r>
            <a:r>
              <a:rPr lang="en-US" dirty="0" err="1"/>
              <a:t>Rukban</a:t>
            </a:r>
            <a:r>
              <a:rPr lang="en-US" dirty="0"/>
              <a:t>,  has paid a field visit to the Deanship of Admission and Registration on Sunday morning 15/08/1434 H,  to stand on the ongoing process of Registration and Admission of the fresh students for the academic year 1434/1435 H.</a:t>
            </a:r>
          </a:p>
        </p:txBody>
      </p:sp>
    </p:spTree>
    <p:extLst>
      <p:ext uri="{BB962C8B-B14F-4D97-AF65-F5344CB8AC3E}">
        <p14:creationId xmlns:p14="http://schemas.microsoft.com/office/powerpoint/2010/main" val="1076709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normAutofit fontScale="85000" lnSpcReduction="20000"/>
          </a:bodyPr>
          <a:lstStyle/>
          <a:p>
            <a:pPr algn="l" rtl="0"/>
            <a:r>
              <a:rPr lang="en-US" dirty="0"/>
              <a:t>His Excellency the Vice Rector was received by the Dean of Admission and Registration, Dr. Ahmed Bin Ali Al </a:t>
            </a:r>
            <a:r>
              <a:rPr lang="en-US" dirty="0" err="1"/>
              <a:t>Rumaih</a:t>
            </a:r>
            <a:r>
              <a:rPr lang="en-US" dirty="0"/>
              <a:t>, where the later accompanied his Excellency the Vice Rector to the relevant sections of the Deanship, in addition to a detailed explanation about the mechanism of Admission and Registration presented by Dr. Al </a:t>
            </a:r>
            <a:r>
              <a:rPr lang="en-US" dirty="0" err="1"/>
              <a:t>Rumaih</a:t>
            </a:r>
            <a:r>
              <a:rPr lang="en-US" dirty="0"/>
              <a:t>  , as well as meeting the team of the Deanship. His Excellency Dr. Al </a:t>
            </a:r>
            <a:r>
              <a:rPr lang="en-US" dirty="0" err="1"/>
              <a:t>Rukban</a:t>
            </a:r>
            <a:r>
              <a:rPr lang="en-US" dirty="0"/>
              <a:t> expressed his thanks to the staff of the Deanship for their outstanding efforts, valuing the active role played by the Deanship of Admission and Registration in particular the procedures of admission of the fresh students for the next academic year.</a:t>
            </a:r>
            <a:endParaRPr lang="en-US" dirty="0"/>
          </a:p>
        </p:txBody>
      </p:sp>
    </p:spTree>
    <p:extLst>
      <p:ext uri="{BB962C8B-B14F-4D97-AF65-F5344CB8AC3E}">
        <p14:creationId xmlns:p14="http://schemas.microsoft.com/office/powerpoint/2010/main" val="361976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pPr algn="l" rtl="0"/>
            <a:r>
              <a:rPr lang="en-US" dirty="0"/>
              <a:t>At the end of the visit, His Excellency Dr. Al </a:t>
            </a:r>
            <a:r>
              <a:rPr lang="en-US" dirty="0" err="1"/>
              <a:t>Rukban</a:t>
            </a:r>
            <a:r>
              <a:rPr lang="en-US" dirty="0"/>
              <a:t> has met some Supervisors of Departments at the Deanship, then Dr. Al </a:t>
            </a:r>
            <a:r>
              <a:rPr lang="en-US" dirty="0" err="1"/>
              <a:t>Rumaih</a:t>
            </a:r>
            <a:r>
              <a:rPr lang="en-US" dirty="0"/>
              <a:t> expressed his sincere gratitude to His Excellency the Vice Rector for Educational Affairs for this visit, and the keenness of the leaderships of the university to follow up and stand on everything that serves the interest of the student.</a:t>
            </a:r>
            <a:endParaRPr lang="ar-SA" dirty="0"/>
          </a:p>
        </p:txBody>
      </p:sp>
    </p:spTree>
    <p:extLst>
      <p:ext uri="{BB962C8B-B14F-4D97-AF65-F5344CB8AC3E}">
        <p14:creationId xmlns:p14="http://schemas.microsoft.com/office/powerpoint/2010/main" val="1801894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9838" y="1209675"/>
            <a:ext cx="6662737"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15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r>
              <a:rPr lang="ar-SA" b="1" dirty="0"/>
              <a:t>وبنهاية الزيارة اجتمع سعادة د. الركبان ببعض مشرفي الأقسام بالعمادة , وتقدم سعادة د. الرميح بخالص شكره لسعادة وكيل الجامعة للشؤون التعليمية على تلك الزيارة, وحرص قيادات الجامعة على الوقوف المباشر على كل ما يخدم مصلحة الطالب .</a:t>
            </a:r>
            <a:endParaRPr lang="en-US" dirty="0"/>
          </a:p>
        </p:txBody>
      </p:sp>
    </p:spTree>
    <p:extLst>
      <p:ext uri="{BB962C8B-B14F-4D97-AF65-F5344CB8AC3E}">
        <p14:creationId xmlns:p14="http://schemas.microsoft.com/office/powerpoint/2010/main" val="1596836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333777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2408682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88678803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349</Words>
  <Application>Microsoft Office PowerPoint</Application>
  <PresentationFormat>عرض على الشاشة (3:4)‏</PresentationFormat>
  <Paragraphs>5</Paragraphs>
  <Slides>9</Slides>
  <Notes>0</Notes>
  <HiddenSlides>0</HiddenSlides>
  <MMClips>0</MMClips>
  <ScaleCrop>false</ScaleCrop>
  <HeadingPairs>
    <vt:vector size="4" baseType="variant">
      <vt:variant>
        <vt:lpstr>نسق</vt:lpstr>
      </vt:variant>
      <vt:variant>
        <vt:i4>1</vt:i4>
      </vt:variant>
      <vt:variant>
        <vt:lpstr>عناوين الشرائح</vt:lpstr>
      </vt:variant>
      <vt:variant>
        <vt:i4>9</vt:i4>
      </vt:variant>
    </vt:vector>
  </HeadingPairs>
  <TitlesOfParts>
    <vt:vector size="10" baseType="lpstr">
      <vt:lpstr>نسق Office</vt:lpstr>
      <vt:lpstr>Dr. Al Rukban has Paid a Field Visit to the Deanship of Admission and Registration to  Follow-up the Mechanism of Ongoing Process of General Admission for the Next Academic Year 1434/1435 H</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مجلة العلوم الإنسانية والإدارية</dc:title>
  <dc:creator>Kholoud Eid</dc:creator>
  <cp:lastModifiedBy>Kholoud Eid</cp:lastModifiedBy>
  <cp:revision>11</cp:revision>
  <dcterms:created xsi:type="dcterms:W3CDTF">2013-05-19T08:56:12Z</dcterms:created>
  <dcterms:modified xsi:type="dcterms:W3CDTF">2013-06-29T07:41:44Z</dcterms:modified>
</cp:coreProperties>
</file>