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70"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73" d="100"/>
          <a:sy n="73" d="100"/>
        </p:scale>
        <p:origin x="-121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13/08/34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13/08/34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13/08/34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D9%88%D9%83%D8%A7%D9%84%D8%A9-%D8%A7%D9%84%D8%AC%D8%A7%D9%85%D8%B9%D8%A9-%D9%84%D9%84%D8%B4%D8%A4%D9%88%D9%86-%D8%A7%D9%84%D8%AA%D8%B9%D9%84%D9%8A%D9%85%D9%8A%D8%A9/university-vice-presidency-educational-affairs-organizes-second"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564904"/>
            <a:ext cx="7772400" cy="1470025"/>
          </a:xfrm>
        </p:spPr>
        <p:txBody>
          <a:bodyPr>
            <a:noAutofit/>
          </a:bodyPr>
          <a:lstStyle/>
          <a:p>
            <a:r>
              <a:rPr lang="en-US" sz="2900" dirty="0">
                <a:hlinkClick r:id="rId2"/>
              </a:rPr>
              <a:t>University Vice Presidency for Educational Affairs Organizes the Second Assembly under the auspicious and presence of University Rector His Excellency Dr. Khalid </a:t>
            </a:r>
            <a:r>
              <a:rPr lang="en-US" sz="2900" dirty="0" err="1">
                <a:hlinkClick r:id="rId2"/>
              </a:rPr>
              <a:t>Saad</a:t>
            </a:r>
            <a:r>
              <a:rPr lang="en-US" sz="2900" dirty="0">
                <a:hlinkClick r:id="rId2"/>
              </a:rPr>
              <a:t> Al-</a:t>
            </a:r>
            <a:r>
              <a:rPr lang="en-US" sz="2900" dirty="0" err="1">
                <a:hlinkClick r:id="rId2"/>
              </a:rPr>
              <a:t>muqrin</a:t>
            </a:r>
            <a:r>
              <a:rPr lang="en-US" sz="2900" dirty="0">
                <a:hlinkClick r:id="rId2"/>
              </a:rPr>
              <a:t> entitled "Educational Affairs: Accomplishments and Aspirations"</a:t>
            </a:r>
            <a:endParaRPr lang="en-US" sz="2900" dirty="0"/>
          </a:p>
        </p:txBody>
      </p:sp>
    </p:spTree>
    <p:extLst>
      <p:ext uri="{BB962C8B-B14F-4D97-AF65-F5344CB8AC3E}">
        <p14:creationId xmlns:p14="http://schemas.microsoft.com/office/powerpoint/2010/main" val="207405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85000" lnSpcReduction="20000"/>
          </a:bodyPr>
          <a:lstStyle/>
          <a:p>
            <a:pPr algn="l" rtl="0"/>
            <a:r>
              <a:rPr lang="en-US" b="1" dirty="0"/>
              <a:t>Under the title: "Educational Affairs: Achievements and Aspirations", University Vice Presidency for Academic Affairs organizes the Second Assembly under the auspicious of the University Rector Dr. Khalid </a:t>
            </a:r>
            <a:r>
              <a:rPr lang="en-US" b="1" dirty="0" err="1"/>
              <a:t>Saad</a:t>
            </a:r>
            <a:r>
              <a:rPr lang="en-US" b="1" dirty="0"/>
              <a:t> </a:t>
            </a:r>
            <a:r>
              <a:rPr lang="en-US" b="1" dirty="0" err="1"/>
              <a:t>Almuqrin</a:t>
            </a:r>
            <a:r>
              <a:rPr lang="en-US" b="1" dirty="0"/>
              <a:t> on Tuesday 2/4/1434. The assembly was held in the celebrations hall located in colleges' campus.  During the assembly, university vice presidency presented its achievements, including action plans, launching its website and the strategic plans. University academic and administrative leaders, teaching staff as well as students participated in this great assembly. </a:t>
            </a:r>
            <a:endParaRPr lang="ar-SA" dirty="0"/>
          </a:p>
        </p:txBody>
      </p:sp>
    </p:spTree>
    <p:extLst>
      <p:ext uri="{BB962C8B-B14F-4D97-AF65-F5344CB8AC3E}">
        <p14:creationId xmlns:p14="http://schemas.microsoft.com/office/powerpoint/2010/main" val="224006224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1805</TotalTime>
  <Words>86</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سمة Office</vt:lpstr>
      <vt:lpstr>University Vice Presidency for Educational Affairs Organizes the Second Assembly under the auspicious and presence of University Rector His Excellency Dr. Khalid Saad Al-muqrin entitled "Educational Affairs: Accomplishments and Aspirations"</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21</cp:revision>
  <dcterms:created xsi:type="dcterms:W3CDTF">2013-06-04T22:24:56Z</dcterms:created>
  <dcterms:modified xsi:type="dcterms:W3CDTF">2013-06-22T20:12:50Z</dcterms:modified>
</cp:coreProperties>
</file>