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61" r:id="rId4"/>
    <p:sldId id="262"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dr-al-rukban-visits-deanship-quality-and-skills-development-hi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1"/>
          <p:cNvSpPr txBox="1">
            <a:spLocks/>
          </p:cNvSpPr>
          <p:nvPr/>
        </p:nvSpPr>
        <p:spPr>
          <a:xfrm>
            <a:off x="642910" y="1988840"/>
            <a:ext cx="7772400" cy="1470025"/>
          </a:xfrm>
          <a:prstGeom prst="rect">
            <a:avLst/>
          </a:prstGeom>
        </p:spPr>
        <p:txBody>
          <a:bodyPr vert="horz" lIns="91440" tIns="45720" rIns="91440" bIns="45720" rtlCol="1" anchor="ctr">
            <a:normAutofit fontScale="600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dirty="0" smtClean="0">
                <a:hlinkClick r:id="rId2"/>
              </a:rPr>
              <a:t>Dr. Al </a:t>
            </a:r>
            <a:r>
              <a:rPr lang="en-US" dirty="0" err="1" smtClean="0">
                <a:hlinkClick r:id="rId2"/>
              </a:rPr>
              <a:t>Rukban</a:t>
            </a:r>
            <a:r>
              <a:rPr lang="en-US" dirty="0" smtClean="0">
                <a:hlinkClick r:id="rId2"/>
              </a:rPr>
              <a:t> Visits the Deanship of Quality and Skills Development in his First Field Visits</a:t>
            </a:r>
            <a:r>
              <a:rPr lang="en-US" dirty="0" smtClean="0"/>
              <a:t/>
            </a:r>
            <a:br>
              <a:rPr lang="en-US" dirty="0" smtClean="0"/>
            </a:br>
            <a:r>
              <a:rPr lang="en-US" dirty="0" smtClean="0"/>
              <a:t/>
            </a:r>
            <a:br>
              <a:rPr lang="en-US" dirty="0"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971600" y="1700808"/>
            <a:ext cx="7215238" cy="4214842"/>
          </a:xfrm>
        </p:spPr>
        <p:txBody>
          <a:bodyPr>
            <a:normAutofit fontScale="47500" lnSpcReduction="20000"/>
          </a:bodyPr>
          <a:lstStyle/>
          <a:p>
            <a:pPr algn="l" rtl="0"/>
            <a:r>
              <a:rPr lang="en-US" b="1" dirty="0" smtClean="0">
                <a:solidFill>
                  <a:schemeClr val="tx1"/>
                </a:solidFill>
              </a:rPr>
              <a:t> </a:t>
            </a:r>
            <a:r>
              <a:rPr lang="en-US" sz="3800" b="1" dirty="0" smtClean="0">
                <a:solidFill>
                  <a:schemeClr val="tx1"/>
                </a:solidFill>
              </a:rPr>
              <a:t>His Excellency the Vice Rector for Academic Affairs, Dr. Mohammed bin Othman Al </a:t>
            </a:r>
            <a:r>
              <a:rPr lang="en-US" sz="3800" b="1" dirty="0" err="1" smtClean="0">
                <a:solidFill>
                  <a:schemeClr val="tx1"/>
                </a:solidFill>
              </a:rPr>
              <a:t>Rukban</a:t>
            </a:r>
            <a:r>
              <a:rPr lang="en-US" sz="3800" b="1" dirty="0" smtClean="0">
                <a:solidFill>
                  <a:schemeClr val="tx1"/>
                </a:solidFill>
              </a:rPr>
              <a:t>, initiated his field visits, after being commissioned as a Vice Rector for Academic Affairs, by visiting the Deanship of Quality and Skills Development on Wednesday, where he was welcomed by the Dean of Quality and Skills Development, Dr Khalid bin Mohammed Al-</a:t>
            </a:r>
            <a:r>
              <a:rPr lang="en-US" sz="3800" b="1" dirty="0" err="1" smtClean="0">
                <a:solidFill>
                  <a:schemeClr val="tx1"/>
                </a:solidFill>
              </a:rPr>
              <a:t>Jarallah</a:t>
            </a:r>
            <a:r>
              <a:rPr lang="en-US" sz="3800" b="1" dirty="0" smtClean="0">
                <a:solidFill>
                  <a:schemeClr val="tx1"/>
                </a:solidFill>
              </a:rPr>
              <a:t>, and the two Dean's Vices, Professors </a:t>
            </a:r>
            <a:r>
              <a:rPr lang="en-US" sz="3800" b="1" dirty="0" err="1" smtClean="0">
                <a:solidFill>
                  <a:schemeClr val="tx1"/>
                </a:solidFill>
              </a:rPr>
              <a:t>Abdulrahman</a:t>
            </a:r>
            <a:r>
              <a:rPr lang="en-US" sz="3800" b="1" dirty="0" smtClean="0">
                <a:solidFill>
                  <a:schemeClr val="tx1"/>
                </a:solidFill>
              </a:rPr>
              <a:t> Al </a:t>
            </a:r>
            <a:r>
              <a:rPr lang="en-US" sz="3800" b="1" dirty="0" err="1" smtClean="0">
                <a:solidFill>
                  <a:schemeClr val="tx1"/>
                </a:solidFill>
              </a:rPr>
              <a:t>Rubaiaan</a:t>
            </a:r>
            <a:r>
              <a:rPr lang="en-US" sz="3800" b="1" dirty="0" smtClean="0">
                <a:solidFill>
                  <a:schemeClr val="tx1"/>
                </a:solidFill>
              </a:rPr>
              <a:t> and Yasser Al </a:t>
            </a:r>
            <a:r>
              <a:rPr lang="en-US" sz="3800" b="1" dirty="0" err="1" smtClean="0">
                <a:solidFill>
                  <a:schemeClr val="tx1"/>
                </a:solidFill>
              </a:rPr>
              <a:t>Huzaimy</a:t>
            </a:r>
            <a:endParaRPr lang="en-US" sz="3800" dirty="0" smtClean="0">
              <a:solidFill>
                <a:schemeClr val="tx1"/>
              </a:solidFill>
            </a:endParaRPr>
          </a:p>
          <a:p>
            <a:pPr algn="l" rtl="0"/>
            <a:r>
              <a:rPr lang="en-US" sz="3800" b="1" dirty="0" smtClean="0">
                <a:solidFill>
                  <a:schemeClr val="tx1"/>
                </a:solidFill>
              </a:rPr>
              <a:t>A meeting was held between the Vice Rector and the College's officials , where the  Dean of Quality and Skills Development started the meeting by congratulating His Excellency Dr. Mohammed Al </a:t>
            </a:r>
            <a:r>
              <a:rPr lang="en-US" sz="3800" b="1" dirty="0" err="1" smtClean="0">
                <a:solidFill>
                  <a:schemeClr val="tx1"/>
                </a:solidFill>
              </a:rPr>
              <a:t>Rukban</a:t>
            </a:r>
            <a:r>
              <a:rPr lang="en-US" sz="3800" b="1" dirty="0" smtClean="0">
                <a:solidFill>
                  <a:schemeClr val="tx1"/>
                </a:solidFill>
              </a:rPr>
              <a:t> on behalf of the College's employees for the confidence of his  Excellency the Rector  of the University to commission him a Vice Rector for Academic Affairs,  wishing him success in his career.</a:t>
            </a:r>
            <a:endParaRPr lang="en-US" sz="3800" dirty="0" smtClean="0">
              <a:solidFill>
                <a:schemeClr val="tx1"/>
              </a:solidFill>
            </a:endParaRPr>
          </a:p>
          <a:p>
            <a:pPr algn="l" rtl="0"/>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2908036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69913" y="908720"/>
            <a:ext cx="7715304" cy="4662815"/>
          </a:xfrm>
          <a:prstGeom prst="rect">
            <a:avLst/>
          </a:prstGeom>
        </p:spPr>
        <p:txBody>
          <a:bodyPr wrap="square">
            <a:spAutoFit/>
          </a:bodyPr>
          <a:lstStyle/>
          <a:p>
            <a:pPr algn="l" rtl="0"/>
            <a:r>
              <a:rPr lang="en-US" sz="2000" b="1" dirty="0" smtClean="0"/>
              <a:t>A review has been shown about the functioning of the operational plan for the Deanship and its efforts to activate the recommendations of the preliminary self-evaluation of the University, and perceptions of the Deanship for launching  developmental evaluation which is expected to start working with it early  the next academic year. As well as the vision of the Deanship in  preparing the main performance indicators of the University, and a number of initiatives implemented by the Deanship, where the Vice Dean referred to the quality efforts of the Deanship, and its central role in  performance evaluation and improving it in all faculties of the university. He also stressed  his personal care about quality activities and supporting them by all the available possibilities, most notably starting according to a clear plan about processing colleges for academic accreditation.</a:t>
            </a:r>
            <a:endParaRPr lang="en-US" sz="2000" dirty="0" smtClean="0"/>
          </a:p>
          <a:p>
            <a:pPr algn="l"/>
            <a:r>
              <a:rPr lang="en-US" sz="2000" dirty="0" smtClean="0"/>
              <a:t/>
            </a:r>
            <a:br>
              <a:rPr lang="en-US" sz="2000" dirty="0" smtClean="0"/>
            </a:br>
            <a:endParaRPr lang="en-US" sz="1900" dirty="0"/>
          </a:p>
        </p:txBody>
      </p:sp>
    </p:spTree>
    <p:extLst>
      <p:ext uri="{BB962C8B-B14F-4D97-AF65-F5344CB8AC3E}">
        <p14:creationId xmlns:p14="http://schemas.microsoft.com/office/powerpoint/2010/main" val="2904409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40587" y="1196752"/>
            <a:ext cx="7286676" cy="4801314"/>
          </a:xfrm>
          <a:prstGeom prst="rect">
            <a:avLst/>
          </a:prstGeom>
        </p:spPr>
        <p:txBody>
          <a:bodyPr wrap="square">
            <a:spAutoFit/>
          </a:bodyPr>
          <a:lstStyle/>
          <a:p>
            <a:pPr algn="l" rtl="0"/>
            <a:r>
              <a:rPr lang="en-US" b="1" dirty="0" smtClean="0"/>
              <a:t>During the meeting many strategic visions associated with quality and the development of skills, have been discussed. After that the attendance walked to the training hall at the Deanship, then his Excellency Dr. Al </a:t>
            </a:r>
            <a:r>
              <a:rPr lang="en-US" b="1" dirty="0" err="1" smtClean="0"/>
              <a:t>Rukban</a:t>
            </a:r>
            <a:r>
              <a:rPr lang="en-US" b="1" dirty="0" smtClean="0"/>
              <a:t> delivered a speech where he thanked the employees of the College for the efforts involved in the delivery, the importance of the role played by the Deanship of Quality and Skills Development at the university, and urged them to redouble efforts, and perform their duties to the fullest. Then the Supervisor of Vice Deanship for Skills Development, Yasser bin Bader Al </a:t>
            </a:r>
            <a:r>
              <a:rPr lang="en-US" b="1" dirty="0" err="1" smtClean="0"/>
              <a:t>Huzaimy</a:t>
            </a:r>
            <a:r>
              <a:rPr lang="en-US" b="1" dirty="0" smtClean="0"/>
              <a:t> presented  visual presentation demonstrates the modern system of electronic registration for training programs, and the features available in it, where his Excellency the Vice Rector for Academic Affairs expressed his admiration and appreciation for this distinctive qualitative project. Finally a short celebration followed where some  souvenir photos of the College's employees  with His Excellency the Vice Rector for Academic Affairs were being taken.</a:t>
            </a:r>
            <a:endParaRPr lang="en-US" dirty="0" smtClean="0"/>
          </a:p>
          <a:p>
            <a:pPr algn="l"/>
            <a:r>
              <a:rPr lang="en-US" dirty="0" smtClean="0"/>
              <a:t/>
            </a:r>
            <a:br>
              <a:rPr lang="en-US" dirty="0" smtClean="0"/>
            </a:br>
            <a:endParaRPr lang="ar-SA" dirty="0"/>
          </a:p>
        </p:txBody>
      </p:sp>
    </p:spTree>
    <p:extLst>
      <p:ext uri="{BB962C8B-B14F-4D97-AF65-F5344CB8AC3E}">
        <p14:creationId xmlns:p14="http://schemas.microsoft.com/office/powerpoint/2010/main" val="730904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DSC_8456_0.JPG"/>
          <p:cNvPicPr>
            <a:picLocks noChangeAspect="1"/>
          </p:cNvPicPr>
          <p:nvPr/>
        </p:nvPicPr>
        <p:blipFill>
          <a:blip r:embed="rId2"/>
          <a:stretch>
            <a:fillRect/>
          </a:stretch>
        </p:blipFill>
        <p:spPr>
          <a:xfrm>
            <a:off x="1238250" y="1223962"/>
            <a:ext cx="6667500" cy="4410075"/>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161</Words>
  <Application>Microsoft Office PowerPoint</Application>
  <PresentationFormat>عرض على الشاشة (3:4)‏</PresentationFormat>
  <Paragraphs>8</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4</cp:revision>
  <dcterms:created xsi:type="dcterms:W3CDTF">2013-06-04T22:24:56Z</dcterms:created>
  <dcterms:modified xsi:type="dcterms:W3CDTF">2013-06-20T16:54:42Z</dcterms:modified>
</cp:coreProperties>
</file>