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0" r:id="rId3"/>
    <p:sldId id="261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2" autoAdjust="0"/>
    <p:restoredTop sz="94624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12/08/34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12/08/34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12/08/34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12/08/34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12/08/34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12/08/34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12/08/34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12/08/34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12/08/34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12/08/34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12/08/34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656BD-82B8-49AA-AE97-BC78848ABA35}" type="datetimeFigureOut">
              <a:rPr lang="ar-SA" smtClean="0"/>
              <a:pPr/>
              <a:t>12/08/34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.edu.sa/en/news/vice-rector-educational-affairs/dr-al-mutairi-supervisor-office-vice-rector-academic-affair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285852" y="1357298"/>
            <a:ext cx="6400800" cy="4857784"/>
          </a:xfrm>
        </p:spPr>
        <p:txBody>
          <a:bodyPr>
            <a:normAutofit/>
          </a:bodyPr>
          <a:lstStyle/>
          <a:p>
            <a:r>
              <a:rPr lang="ar-SA" dirty="0" smtClean="0"/>
              <a:t/>
            </a:r>
            <a:br>
              <a:rPr lang="ar-SA" dirty="0" smtClean="0"/>
            </a:br>
            <a:endParaRPr lang="ar-SA" dirty="0"/>
          </a:p>
        </p:txBody>
      </p:sp>
      <p:sp>
        <p:nvSpPr>
          <p:cNvPr id="6" name="عنوان 1"/>
          <p:cNvSpPr>
            <a:spLocks noGrp="1"/>
          </p:cNvSpPr>
          <p:nvPr>
            <p:ph type="ctrTitle"/>
          </p:nvPr>
        </p:nvSpPr>
        <p:spPr>
          <a:xfrm>
            <a:off x="827088" y="242093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hlinkClick r:id="rId2"/>
              </a:rPr>
              <a:t>Dr. Al </a:t>
            </a:r>
            <a:r>
              <a:rPr lang="en-US" dirty="0" err="1" smtClean="0">
                <a:hlinkClick r:id="rId2"/>
              </a:rPr>
              <a:t>Mutairi</a:t>
            </a:r>
            <a:r>
              <a:rPr lang="en-US" dirty="0" smtClean="0">
                <a:hlinkClick r:id="rId2"/>
              </a:rPr>
              <a:t> is the supervisor of the Office of the Vice Rector for Academic Affairs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112196" y="1054446"/>
            <a:ext cx="7215238" cy="4214842"/>
          </a:xfrm>
        </p:spPr>
        <p:txBody>
          <a:bodyPr>
            <a:normAutofit/>
          </a:bodyPr>
          <a:lstStyle/>
          <a:p>
            <a:pPr algn="l"/>
            <a:r>
              <a:rPr lang="en-US" sz="2200" dirty="0" smtClean="0"/>
              <a:t/>
            </a:r>
            <a:br>
              <a:rPr lang="en-US" sz="2200" dirty="0" smtClean="0"/>
            </a:br>
            <a:endParaRPr lang="ar-SA" sz="2200" dirty="0"/>
          </a:p>
        </p:txBody>
      </p:sp>
      <p:sp>
        <p:nvSpPr>
          <p:cNvPr id="4" name="مستطيل 3"/>
          <p:cNvSpPr/>
          <p:nvPr/>
        </p:nvSpPr>
        <p:spPr>
          <a:xfrm>
            <a:off x="683568" y="1268760"/>
            <a:ext cx="685801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200" b="1" dirty="0" smtClean="0"/>
              <a:t>A decision to designate Dr. Faisal bin </a:t>
            </a:r>
            <a:r>
              <a:rPr lang="en-US" sz="2200" b="1" dirty="0" err="1" smtClean="0"/>
              <a:t>Faraj</a:t>
            </a:r>
            <a:r>
              <a:rPr lang="en-US" sz="2200" b="1" dirty="0" smtClean="0"/>
              <a:t> Al </a:t>
            </a:r>
            <a:r>
              <a:rPr lang="en-US" sz="2200" b="1" dirty="0" err="1" smtClean="0"/>
              <a:t>Mutairi</a:t>
            </a:r>
            <a:r>
              <a:rPr lang="en-US" sz="2200" b="1" dirty="0" smtClean="0"/>
              <a:t>, an Assistant Professor of Education and Continuing Education , as a Supervisor of the Office of the Vice Rector for Academic Affairs, has been issued by his Excellency the Rector of the University.</a:t>
            </a:r>
            <a:endParaRPr lang="en-US" sz="2200" dirty="0" smtClean="0"/>
          </a:p>
          <a:p>
            <a:pPr algn="l" rtl="0"/>
            <a:r>
              <a:rPr lang="en-US" sz="2200" b="1" dirty="0" smtClean="0"/>
              <a:t>On this occasion, Dr. Faisal Al-</a:t>
            </a:r>
            <a:r>
              <a:rPr lang="en-US" sz="2200" b="1" dirty="0" err="1" smtClean="0"/>
              <a:t>Mutairi</a:t>
            </a:r>
            <a:r>
              <a:rPr lang="en-US" sz="2200" b="1" dirty="0" smtClean="0"/>
              <a:t> has stated I extend my sincere thanks and appreciation to his Excellency the Rector of the University, Dr. Khalid bin </a:t>
            </a:r>
            <a:r>
              <a:rPr lang="en-US" sz="2200" b="1" dirty="0" err="1" smtClean="0"/>
              <a:t>Saad</a:t>
            </a:r>
            <a:r>
              <a:rPr lang="en-US" sz="2200" b="1" dirty="0" smtClean="0"/>
              <a:t> Al </a:t>
            </a:r>
            <a:r>
              <a:rPr lang="en-US" sz="2200" b="1" dirty="0" err="1" smtClean="0"/>
              <a:t>Muqrin</a:t>
            </a:r>
            <a:r>
              <a:rPr lang="en-US" sz="2200" b="1" dirty="0" smtClean="0"/>
              <a:t>, for this confidence, which is clearly seen and proved by assigning me as a Supervisor of the Office of the Vice Rector for Academic Affairs.</a:t>
            </a:r>
            <a:endParaRPr lang="en-US" sz="2200" dirty="0" smtClean="0"/>
          </a:p>
          <a:p>
            <a:pPr algn="l"/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ar-SA" sz="2200" dirty="0"/>
          </a:p>
        </p:txBody>
      </p:sp>
    </p:spTree>
    <p:extLst>
      <p:ext uri="{BB962C8B-B14F-4D97-AF65-F5344CB8AC3E}">
        <p14:creationId xmlns:p14="http://schemas.microsoft.com/office/powerpoint/2010/main" val="3564175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115616" y="1000108"/>
            <a:ext cx="6858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200" b="1" dirty="0" smtClean="0"/>
              <a:t>He also added I extend my thanks to His Excellency the Vice Rector for Academic Affairs, Prof. Mohammed bin Othman Al </a:t>
            </a:r>
            <a:r>
              <a:rPr lang="en-US" sz="2200" b="1" dirty="0" err="1" smtClean="0"/>
              <a:t>Rukban</a:t>
            </a:r>
            <a:r>
              <a:rPr lang="en-US" sz="2200" b="1" dirty="0" smtClean="0"/>
              <a:t>, for this confidence by choosing me  as a Supervisor of the Office of his Excellency.</a:t>
            </a:r>
            <a:endParaRPr lang="en-US" sz="2200" dirty="0" smtClean="0"/>
          </a:p>
          <a:p>
            <a:pPr algn="l" rtl="0"/>
            <a:r>
              <a:rPr lang="en-US" sz="2200" b="1" dirty="0" smtClean="0"/>
              <a:t>Al-</a:t>
            </a:r>
            <a:r>
              <a:rPr lang="en-US" sz="2200" b="1" dirty="0" err="1" smtClean="0"/>
              <a:t>Mutairi</a:t>
            </a:r>
            <a:r>
              <a:rPr lang="en-US" sz="2200" b="1" dirty="0" smtClean="0"/>
              <a:t>  wished and hoped to measure up to  the expectations of the leaders of the University, and mark this University with  progress and prosperity. Dr. Al </a:t>
            </a:r>
            <a:r>
              <a:rPr lang="en-US" sz="2200" b="1" dirty="0" err="1" smtClean="0"/>
              <a:t>Mutairi</a:t>
            </a:r>
            <a:r>
              <a:rPr lang="en-US" sz="2200" b="1" dirty="0" smtClean="0"/>
              <a:t> is considered as one of the distinctive administrative competences, he also  has an efficiency in education and supervision and rich record of practical achievements and participations in scientific activities.</a:t>
            </a:r>
            <a:endParaRPr lang="en-US" sz="2200" dirty="0" smtClean="0"/>
          </a:p>
          <a:p>
            <a:pPr algn="l"/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 </a:t>
            </a:r>
            <a:br>
              <a:rPr lang="en-US" sz="2200" dirty="0" smtClean="0"/>
            </a:br>
            <a:endParaRPr lang="ar-SA" sz="2200" dirty="0"/>
          </a:p>
        </p:txBody>
      </p:sp>
    </p:spTree>
    <p:extLst>
      <p:ext uri="{BB962C8B-B14F-4D97-AF65-F5344CB8AC3E}">
        <p14:creationId xmlns:p14="http://schemas.microsoft.com/office/powerpoint/2010/main" val="2921493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1071546"/>
            <a:ext cx="4006810" cy="544587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156</Words>
  <Application>Microsoft Office PowerPoint</Application>
  <PresentationFormat>عرض على الشاشة (3:4)‏</PresentationFormat>
  <Paragraphs>9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Dr. Al Mutairi is the supervisor of the Office of the Vice Rector for Academic Affairs  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تكليف الركبان وكيلاً للشؤون التعليمية بالجامعة</dc:title>
  <dc:creator>hp</dc:creator>
  <cp:lastModifiedBy>Kholoud Eid</cp:lastModifiedBy>
  <cp:revision>7</cp:revision>
  <dcterms:created xsi:type="dcterms:W3CDTF">2013-06-04T22:24:56Z</dcterms:created>
  <dcterms:modified xsi:type="dcterms:W3CDTF">2013-06-20T16:50:13Z</dcterms:modified>
</cp:coreProperties>
</file>