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0" r:id="rId3"/>
    <p:sldId id="261" r:id="rId4"/>
    <p:sldId id="262" r:id="rId5"/>
    <p:sldId id="259"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624" autoAdjust="0"/>
  </p:normalViewPr>
  <p:slideViewPr>
    <p:cSldViewPr>
      <p:cViewPr varScale="1">
        <p:scale>
          <a:sx n="66" d="100"/>
          <a:sy n="66" d="100"/>
        </p:scale>
        <p:origin x="-142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E3B656BD-82B8-49AA-AE97-BC78848ABA35}" type="datetimeFigureOut">
              <a:rPr lang="ar-SA" smtClean="0"/>
              <a:pPr/>
              <a:t>12/08/34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E3B656BD-82B8-49AA-AE97-BC78848ABA35}" type="datetimeFigureOut">
              <a:rPr lang="ar-SA" smtClean="0"/>
              <a:pPr/>
              <a:t>12/08/34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3B656BD-82B8-49AA-AE97-BC78848ABA35}" type="datetimeFigureOut">
              <a:rPr lang="ar-SA" smtClean="0"/>
              <a:pPr/>
              <a:t>12/08/34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3B656BD-82B8-49AA-AE97-BC78848ABA35}" type="datetimeFigureOut">
              <a:rPr lang="ar-SA" smtClean="0"/>
              <a:pPr/>
              <a:t>12/08/34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F781E99-3D43-44C6-8A49-09966D04A2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2700000" scaled="1"/>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3B656BD-82B8-49AA-AE97-BC78848ABA35}" type="datetimeFigureOut">
              <a:rPr lang="ar-SA" smtClean="0"/>
              <a:pPr/>
              <a:t>12/08/34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F781E99-3D43-44C6-8A49-09966D04A2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en/news/vice-rector-educational-affairs/dr-al-rukban-sponsors-scientific-day-faculty-applied-medica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285852" y="1357298"/>
            <a:ext cx="6400800" cy="4857784"/>
          </a:xfrm>
        </p:spPr>
        <p:txBody>
          <a:bodyPr>
            <a:normAutofit/>
          </a:bodyPr>
          <a:lstStyle/>
          <a:p>
            <a:r>
              <a:rPr lang="ar-SA" dirty="0" smtClean="0"/>
              <a:t/>
            </a:r>
            <a:br>
              <a:rPr lang="ar-SA" dirty="0" smtClean="0"/>
            </a:br>
            <a:endParaRPr lang="ar-SA" dirty="0"/>
          </a:p>
        </p:txBody>
      </p:sp>
      <p:sp>
        <p:nvSpPr>
          <p:cNvPr id="5" name="عنوان 1"/>
          <p:cNvSpPr txBox="1">
            <a:spLocks/>
          </p:cNvSpPr>
          <p:nvPr/>
        </p:nvSpPr>
        <p:spPr>
          <a:xfrm>
            <a:off x="642910" y="1735120"/>
            <a:ext cx="7772400" cy="1470025"/>
          </a:xfrm>
          <a:prstGeom prst="rect">
            <a:avLst/>
          </a:prstGeom>
        </p:spPr>
        <p:txBody>
          <a:bodyPr vert="horz" lIns="91440" tIns="45720" rIns="91440" bIns="45720" rtlCol="1" anchor="ctr">
            <a:normAutofit fontScale="60000" lnSpcReduction="20000"/>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en-US" dirty="0" smtClean="0">
                <a:hlinkClick r:id="rId2"/>
              </a:rPr>
              <a:t>Dr. Al </a:t>
            </a:r>
            <a:r>
              <a:rPr lang="en-US" dirty="0" err="1" smtClean="0">
                <a:hlinkClick r:id="rId2"/>
              </a:rPr>
              <a:t>Rukban</a:t>
            </a:r>
            <a:r>
              <a:rPr lang="en-US" dirty="0" smtClean="0">
                <a:hlinkClick r:id="rId2"/>
              </a:rPr>
              <a:t> Sponsors the Scientific Day at the Faculty of Applied Medical Sciences</a:t>
            </a:r>
            <a:r>
              <a:rPr lang="en-US" dirty="0" smtClean="0"/>
              <a:t/>
            </a:r>
            <a:br>
              <a:rPr lang="en-US" dirty="0" smtClean="0"/>
            </a:br>
            <a:r>
              <a:rPr lang="en-US" dirty="0" smtClean="0"/>
              <a:t/>
            </a:r>
            <a:br>
              <a:rPr lang="en-US" dirty="0" smtClean="0"/>
            </a:b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285852" y="2357430"/>
            <a:ext cx="7215238" cy="4214842"/>
          </a:xfrm>
        </p:spPr>
        <p:txBody>
          <a:bodyPr>
            <a:normAutofit/>
          </a:bodyPr>
          <a:lstStyle/>
          <a:p>
            <a:r>
              <a:rPr lang="en-US" dirty="0" smtClean="0"/>
              <a:t/>
            </a:r>
            <a:br>
              <a:rPr lang="en-US" dirty="0" smtClean="0"/>
            </a:br>
            <a:endParaRPr lang="ar-SA" dirty="0"/>
          </a:p>
        </p:txBody>
      </p:sp>
      <p:sp>
        <p:nvSpPr>
          <p:cNvPr id="4" name="مستطيل 3"/>
          <p:cNvSpPr/>
          <p:nvPr/>
        </p:nvSpPr>
        <p:spPr>
          <a:xfrm>
            <a:off x="877801" y="1556792"/>
            <a:ext cx="6858016" cy="3139321"/>
          </a:xfrm>
          <a:prstGeom prst="rect">
            <a:avLst/>
          </a:prstGeom>
        </p:spPr>
        <p:txBody>
          <a:bodyPr wrap="square">
            <a:spAutoFit/>
          </a:bodyPr>
          <a:lstStyle/>
          <a:p>
            <a:pPr algn="l" rtl="0"/>
            <a:r>
              <a:rPr lang="en-US" sz="2200" b="1" dirty="0" smtClean="0"/>
              <a:t>With the presence and patronage of His Excellency the Vice Rector for Academic Affairs, Prof. Mohammed bin Othman Al </a:t>
            </a:r>
            <a:r>
              <a:rPr lang="en-US" sz="2200" b="1" dirty="0" err="1" smtClean="0"/>
              <a:t>Rukban</a:t>
            </a:r>
            <a:r>
              <a:rPr lang="en-US" sz="2200" b="1" dirty="0" smtClean="0"/>
              <a:t>,  Faculty of Applied Medical Sciences has organized the Scientific Day, which included many events that belong to the research side at the College, on Monday 12/06/1434 H.</a:t>
            </a:r>
            <a:endParaRPr lang="en-US" sz="2200" dirty="0" smtClean="0"/>
          </a:p>
          <a:p>
            <a:pPr algn="l"/>
            <a:r>
              <a:rPr lang="en-US" sz="2200" dirty="0" smtClean="0"/>
              <a:t/>
            </a:r>
            <a:br>
              <a:rPr lang="en-US" sz="2200" dirty="0" smtClean="0"/>
            </a:br>
            <a:r>
              <a:rPr lang="en-US" sz="2200" dirty="0" smtClean="0"/>
              <a:t> </a:t>
            </a:r>
            <a:br>
              <a:rPr lang="en-US" sz="2200" dirty="0" smtClean="0"/>
            </a:br>
            <a:endParaRPr lang="ar-SA" sz="2200" dirty="0"/>
          </a:p>
        </p:txBody>
      </p:sp>
    </p:spTree>
    <p:extLst>
      <p:ext uri="{BB962C8B-B14F-4D97-AF65-F5344CB8AC3E}">
        <p14:creationId xmlns:p14="http://schemas.microsoft.com/office/powerpoint/2010/main" val="2657806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109553" y="1412776"/>
            <a:ext cx="7242550" cy="3416320"/>
          </a:xfrm>
          <a:prstGeom prst="rect">
            <a:avLst/>
          </a:prstGeom>
        </p:spPr>
        <p:txBody>
          <a:bodyPr wrap="square">
            <a:spAutoFit/>
          </a:bodyPr>
          <a:lstStyle/>
          <a:p>
            <a:pPr algn="l" rtl="0"/>
            <a:r>
              <a:rPr lang="en-US" b="1" dirty="0" smtClean="0"/>
              <a:t>The oratorical ceremony started at nine in the morning by welcoming the guests and some recitation of the Holy Quran, followed by a presentation on the scientific achievements of the Faculty of Applied Medical Sciences, then a variety of scientific lectures were delivered by a number of professional professors at the College. Then an explanation, about the Hemoglobin Device, presented by the student who invented this device. The explanation included an induction about the device and the steps that the device has been passed through since it was an idea until it became reality.</a:t>
            </a:r>
            <a:endParaRPr lang="en-US" dirty="0" smtClean="0"/>
          </a:p>
          <a:p>
            <a:pPr algn="l"/>
            <a:r>
              <a:rPr lang="en-US" dirty="0" smtClean="0"/>
              <a:t/>
            </a:r>
            <a:br>
              <a:rPr lang="en-US" dirty="0" smtClean="0"/>
            </a:br>
            <a:r>
              <a:rPr lang="en-US" dirty="0" smtClean="0"/>
              <a:t> </a:t>
            </a:r>
            <a:br>
              <a:rPr lang="en-US" dirty="0" smtClean="0"/>
            </a:br>
            <a:endParaRPr lang="ar-SA" dirty="0"/>
          </a:p>
        </p:txBody>
      </p:sp>
    </p:spTree>
    <p:extLst>
      <p:ext uri="{BB962C8B-B14F-4D97-AF65-F5344CB8AC3E}">
        <p14:creationId xmlns:p14="http://schemas.microsoft.com/office/powerpoint/2010/main" val="2136700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03648" y="1196752"/>
            <a:ext cx="6429404" cy="4524315"/>
          </a:xfrm>
          <a:prstGeom prst="rect">
            <a:avLst/>
          </a:prstGeom>
        </p:spPr>
        <p:txBody>
          <a:bodyPr wrap="square">
            <a:spAutoFit/>
          </a:bodyPr>
          <a:lstStyle/>
          <a:p>
            <a:pPr algn="l" rtl="0"/>
            <a:r>
              <a:rPr lang="en-US" b="1" dirty="0" smtClean="0"/>
              <a:t>After that, the sponsor of the event Prof. </a:t>
            </a:r>
            <a:r>
              <a:rPr lang="en-US" b="1" dirty="0" err="1" smtClean="0"/>
              <a:t>MohammeSd</a:t>
            </a:r>
            <a:r>
              <a:rPr lang="en-US" b="1" dirty="0" smtClean="0"/>
              <a:t> bin Othman Al </a:t>
            </a:r>
            <a:r>
              <a:rPr lang="en-US" b="1" dirty="0" err="1" smtClean="0"/>
              <a:t>Rukban</a:t>
            </a:r>
            <a:r>
              <a:rPr lang="en-US" b="1" dirty="0" smtClean="0"/>
              <a:t>, delivered a word, where he thanked the College for being invited to this event, as well as the best efforts of the College and its employees, in order to develop the academic work at the College. He also expressed his admiration of the great achievements  of the Faculty of Applied Medical Sciences.</a:t>
            </a:r>
            <a:endParaRPr lang="en-US" dirty="0" smtClean="0"/>
          </a:p>
          <a:p>
            <a:pPr algn="l" rtl="0"/>
            <a:r>
              <a:rPr lang="en-US" b="1" dirty="0" smtClean="0"/>
              <a:t>In conclusion many of the outstanding at the Faculty of Applied Medical Sciences</a:t>
            </a:r>
            <a:br>
              <a:rPr lang="en-US" b="1" dirty="0" smtClean="0"/>
            </a:br>
            <a:r>
              <a:rPr lang="en-US" b="1" dirty="0" smtClean="0"/>
              <a:t> have been honored. Finally,  Prof. Mohammed bin Othman Al </a:t>
            </a:r>
            <a:r>
              <a:rPr lang="en-US" b="1" dirty="0" err="1" smtClean="0"/>
              <a:t>Rukban</a:t>
            </a:r>
            <a:r>
              <a:rPr lang="en-US" b="1" dirty="0" smtClean="0"/>
              <a:t>, the Vice Rector for Academic Affairs and the  Sponsor of the event moved to open the associated Exhibition of the </a:t>
            </a:r>
            <a:r>
              <a:rPr lang="en-US" b="1" dirty="0" err="1" smtClean="0"/>
              <a:t>cientific</a:t>
            </a:r>
            <a:r>
              <a:rPr lang="en-US" b="1" dirty="0" smtClean="0"/>
              <a:t> Day.</a:t>
            </a:r>
            <a:endParaRPr lang="en-US" dirty="0" smtClean="0"/>
          </a:p>
          <a:p>
            <a:pPr algn="l"/>
            <a:r>
              <a:rPr lang="en-US" dirty="0" smtClean="0"/>
              <a:t/>
            </a:r>
            <a:br>
              <a:rPr lang="en-US" dirty="0" smtClean="0"/>
            </a:br>
            <a:r>
              <a:rPr lang="en-US" dirty="0" smtClean="0"/>
              <a:t> </a:t>
            </a:r>
            <a:br>
              <a:rPr lang="en-US" dirty="0" smtClean="0"/>
            </a:br>
            <a:endParaRPr lang="ar-SA" dirty="0"/>
          </a:p>
        </p:txBody>
      </p:sp>
    </p:spTree>
    <p:extLst>
      <p:ext uri="{BB962C8B-B14F-4D97-AF65-F5344CB8AC3E}">
        <p14:creationId xmlns:p14="http://schemas.microsoft.com/office/powerpoint/2010/main" val="631250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IMG_7988.JPG"/>
          <p:cNvPicPr>
            <a:picLocks noChangeAspect="1"/>
          </p:cNvPicPr>
          <p:nvPr/>
        </p:nvPicPr>
        <p:blipFill>
          <a:blip r:embed="rId2"/>
          <a:stretch>
            <a:fillRect/>
          </a:stretch>
        </p:blipFill>
        <p:spPr>
          <a:xfrm>
            <a:off x="785786" y="714356"/>
            <a:ext cx="7679553" cy="5119702"/>
          </a:xfrm>
          <a:prstGeom prst="rect">
            <a:avLst/>
          </a:prstGeom>
        </p:spPr>
      </p:pic>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204</Words>
  <Application>Microsoft Office PowerPoint</Application>
  <PresentationFormat>عرض على الشاشة (3:4)‏</PresentationFormat>
  <Paragraphs>10</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تكليف الركبان وكيلاً للشؤون التعليمية بالجامعة</dc:title>
  <dc:creator>hp</dc:creator>
  <cp:lastModifiedBy>Kholoud Eid</cp:lastModifiedBy>
  <cp:revision>6</cp:revision>
  <dcterms:created xsi:type="dcterms:W3CDTF">2013-06-04T22:24:56Z</dcterms:created>
  <dcterms:modified xsi:type="dcterms:W3CDTF">2013-06-20T17:12:26Z</dcterms:modified>
</cp:coreProperties>
</file>