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0" r:id="rId3"/>
    <p:sldId id="259"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university-vice-rector-academic-affairs-visits-science-and"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2348880"/>
            <a:ext cx="7772400" cy="1470025"/>
          </a:xfrm>
        </p:spPr>
        <p:txBody>
          <a:bodyPr>
            <a:normAutofit fontScale="90000"/>
          </a:bodyPr>
          <a:lstStyle/>
          <a:p>
            <a:r>
              <a:rPr lang="en-US" dirty="0">
                <a:hlinkClick r:id="rId2"/>
              </a:rPr>
              <a:t>THE UNIVERSITY VICE-RECTOR FOR ACADEMIC AFFAIRS VISITS SCIENCE AND HUMANITIES COLLEGE IN GHAT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0000" lnSpcReduction="20000"/>
          </a:bodyPr>
          <a:lstStyle/>
          <a:p>
            <a:pPr algn="l" rtl="0"/>
            <a:r>
              <a:rPr lang="en-US" b="1" dirty="0"/>
              <a:t>The dean of Science and Humanities College in </a:t>
            </a:r>
            <a:r>
              <a:rPr lang="en-US" b="1" dirty="0" err="1"/>
              <a:t>Ghat</a:t>
            </a:r>
            <a:r>
              <a:rPr lang="en-US" b="1" dirty="0"/>
              <a:t> Dr. Khalid Al-</a:t>
            </a:r>
            <a:r>
              <a:rPr lang="en-US" b="1" dirty="0" err="1"/>
              <a:t>Shafi</a:t>
            </a:r>
            <a:r>
              <a:rPr lang="en-US" b="1" dirty="0"/>
              <a:t> received His Excellency the University Vice-Rector for Academic Affairs Prof. Mohammad Al-</a:t>
            </a:r>
            <a:r>
              <a:rPr lang="en-US" b="1" dirty="0" err="1"/>
              <a:t>Rukban</a:t>
            </a:r>
            <a:r>
              <a:rPr lang="en-US" b="1" dirty="0"/>
              <a:t> and his delegation.</a:t>
            </a:r>
            <a:endParaRPr lang="en-US" dirty="0"/>
          </a:p>
          <a:p>
            <a:pPr algn="l" rtl="0"/>
            <a:r>
              <a:rPr lang="en-US" b="1" dirty="0"/>
              <a:t>Prof. Al-</a:t>
            </a:r>
            <a:r>
              <a:rPr lang="en-US" b="1" dirty="0" err="1"/>
              <a:t>Rukban</a:t>
            </a:r>
            <a:r>
              <a:rPr lang="en-US" b="1" dirty="0"/>
              <a:t> initiated his visit by meeting the dean, his deputies and head of departments in the college. The meeting included a number of issues like reviewing the deputyship’s plans, the progress made by the deputyship via cooperating with other colleges and establishing new administrative units which will cooperate with colleges and deanships to achieve the overall objectives of the university.</a:t>
            </a:r>
            <a:endParaRPr lang="en-US" dirty="0"/>
          </a:p>
          <a:p>
            <a:pPr algn="l" rtl="0"/>
            <a:r>
              <a:rPr lang="en-US" b="1" dirty="0"/>
              <a:t>An open meeting was also held between Prof. Al-</a:t>
            </a:r>
            <a:r>
              <a:rPr lang="en-US" b="1" dirty="0" err="1"/>
              <a:t>Rukban</a:t>
            </a:r>
            <a:r>
              <a:rPr lang="en-US" b="1" dirty="0"/>
              <a:t> and faculty members of the college. Eventually, outstanding students in activities and competitions were awarded. At the end of the meeting, the dean of the college extended his thanks to Prof. Al-</a:t>
            </a:r>
            <a:r>
              <a:rPr lang="en-US" b="1" dirty="0" err="1"/>
              <a:t>Rukban</a:t>
            </a:r>
            <a:r>
              <a:rPr lang="en-US" b="1" dirty="0"/>
              <a:t> for this visit and presented him a memorial shield.</a:t>
            </a:r>
            <a:endParaRPr lang="en-US" dirty="0"/>
          </a:p>
        </p:txBody>
      </p:sp>
    </p:spTree>
    <p:extLst>
      <p:ext uri="{BB962C8B-B14F-4D97-AF65-F5344CB8AC3E}">
        <p14:creationId xmlns:p14="http://schemas.microsoft.com/office/powerpoint/2010/main" val="3224610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IMG_1611 (1).JPG"/>
          <p:cNvPicPr>
            <a:picLocks noChangeAspect="1"/>
          </p:cNvPicPr>
          <p:nvPr/>
        </p:nvPicPr>
        <p:blipFill>
          <a:blip r:embed="rId2"/>
          <a:stretch>
            <a:fillRect/>
          </a:stretch>
        </p:blipFill>
        <p:spPr>
          <a:xfrm>
            <a:off x="714348" y="785794"/>
            <a:ext cx="7895944" cy="5260673"/>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166</Words>
  <Application>Microsoft Office PowerPoint</Application>
  <PresentationFormat>عرض على الشاشة (3:4)‏</PresentationFormat>
  <Paragraphs>4</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سمة Office</vt:lpstr>
      <vt:lpstr>THE UNIVERSITY VICE-RECTOR FOR ACADEMIC AFFAIRS VISITS SCIENCE AND HUMANITIES COLLEGE IN GHAT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9</cp:revision>
  <dcterms:created xsi:type="dcterms:W3CDTF">2013-06-04T22:24:56Z</dcterms:created>
  <dcterms:modified xsi:type="dcterms:W3CDTF">2013-06-20T17:20:49Z</dcterms:modified>
</cp:coreProperties>
</file>