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his-excellency-vice-president-academic-affairs-opens-symposium-and-accompanying-exhibitio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His Excellency Vice President for Academic Affairs Opens a Symposium and an Accompanying exhibition on "Drugs and Their Impact on Individuals and Society" in Faculty of Science, </a:t>
            </a:r>
            <a:r>
              <a:rPr lang="en-US" sz="2900" dirty="0" err="1">
                <a:hlinkClick r:id="rId2"/>
              </a:rPr>
              <a:t>Alzulfi</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pPr algn="l" rtl="0"/>
            <a:r>
              <a:rPr lang="en-US" dirty="0"/>
              <a:t>His Excellency Vice President for Academic Affairs Dr. Mohammed Abdullah Al </a:t>
            </a:r>
            <a:r>
              <a:rPr lang="en-US" dirty="0" err="1"/>
              <a:t>Shaya</a:t>
            </a:r>
            <a:r>
              <a:rPr lang="en-US" dirty="0"/>
              <a:t> opened a symposium that was held by Faculty of Sciences in </a:t>
            </a:r>
            <a:r>
              <a:rPr lang="en-US" dirty="0" err="1"/>
              <a:t>Alzulfi</a:t>
            </a:r>
            <a:r>
              <a:rPr lang="en-US" dirty="0"/>
              <a:t> and the accompanying exhibition entitled "</a:t>
            </a:r>
          </a:p>
          <a:p>
            <a:pPr algn="l" rtl="0"/>
            <a:r>
              <a:rPr lang="en-US" dirty="0"/>
              <a:t>Drugs and Their Impact on Individuals and Society" on Saturday 25/12/1433. His speech contained some warnings about the disadvantages and risks of using drugs. He also stressed on the importance of avoiding use of narcotics, and the extremely bad consequences of using drugs.</a:t>
            </a:r>
          </a:p>
          <a:p>
            <a:pPr marL="0" indent="0" algn="l" rtl="0">
              <a:buNone/>
            </a:pPr>
            <a:endParaRPr lang="en-US" dirty="0"/>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1891</TotalTime>
  <Words>110</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Opens a Symposium and an Accompanying exhibition on "Drugs and Their Impact on Individuals and Society" in Faculty of Science, Alzulfi</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30</cp:revision>
  <dcterms:created xsi:type="dcterms:W3CDTF">2013-06-04T22:24:56Z</dcterms:created>
  <dcterms:modified xsi:type="dcterms:W3CDTF">2013-06-22T21:39:07Z</dcterms:modified>
</cp:coreProperties>
</file>