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9" r:id="rId2"/>
    <p:sldId id="260" r:id="rId3"/>
    <p:sldId id="261" r:id="rId4"/>
    <p:sldId id="262"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colleges-rumaah-computer-sciences-dentistry-and-ghat-were-fina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31640" y="1484784"/>
            <a:ext cx="7128792" cy="2862322"/>
          </a:xfrm>
          <a:prstGeom prst="rect">
            <a:avLst/>
          </a:prstGeom>
        </p:spPr>
        <p:txBody>
          <a:bodyPr wrap="square">
            <a:spAutoFit/>
          </a:bodyPr>
          <a:lstStyle/>
          <a:p>
            <a:pPr algn="ctr"/>
            <a:r>
              <a:rPr lang="en-US" sz="3600" dirty="0">
                <a:hlinkClick r:id="rId2"/>
              </a:rPr>
              <a:t>Colleges of </a:t>
            </a:r>
            <a:r>
              <a:rPr lang="en-US" sz="3600" dirty="0" err="1">
                <a:hlinkClick r:id="rId2"/>
              </a:rPr>
              <a:t>Rumaah</a:t>
            </a:r>
            <a:r>
              <a:rPr lang="en-US" sz="3600" dirty="0">
                <a:hlinkClick r:id="rId2"/>
              </a:rPr>
              <a:t>, Computer Sciences, Dentistry, and </a:t>
            </a:r>
            <a:r>
              <a:rPr lang="en-US" sz="3600" dirty="0" err="1">
                <a:hlinkClick r:id="rId2"/>
              </a:rPr>
              <a:t>Ghat</a:t>
            </a:r>
            <a:r>
              <a:rPr lang="en-US" sz="3600" dirty="0">
                <a:hlinkClick r:id="rId2"/>
              </a:rPr>
              <a:t> were the Final Stop for the Working Team of the Vice Presidency for Educational Affairs</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6672"/>
            <a:ext cx="8496944" cy="5847755"/>
          </a:xfrm>
          <a:prstGeom prst="rect">
            <a:avLst/>
          </a:prstGeom>
        </p:spPr>
        <p:txBody>
          <a:bodyPr wrap="square">
            <a:spAutoFit/>
          </a:bodyPr>
          <a:lstStyle/>
          <a:p>
            <a:pPr algn="l" rtl="0"/>
            <a:r>
              <a:rPr lang="en-US" sz="2200" b="1" dirty="0"/>
              <a:t>The Working Team of the Vice Presidency for Educational Affairs has concluded its strategic project to visit the Colleges of the University for the academic year 1433/1434 H, by paying a visit to the College of Science and Humanities in </a:t>
            </a:r>
            <a:r>
              <a:rPr lang="en-US" sz="2200" b="1" dirty="0" err="1"/>
              <a:t>Rumaah</a:t>
            </a:r>
            <a:r>
              <a:rPr lang="en-US" sz="2200" b="1" dirty="0"/>
              <a:t>, College of Computer Sciences and Information Technology, College of Dentistry, and College of Science and Humanities in </a:t>
            </a:r>
            <a:r>
              <a:rPr lang="en-US" sz="2200" b="1" dirty="0" err="1"/>
              <a:t>Ghat</a:t>
            </a:r>
            <a:r>
              <a:rPr lang="en-US" sz="2200" b="1" dirty="0"/>
              <a:t>, in the governorates where these Colleges are located, under the chairmanship of His Excellency the Vice Rector for Educational Affairs, Prof. Mohammed bin Othman Al </a:t>
            </a:r>
            <a:r>
              <a:rPr lang="en-US" sz="2200" b="1" dirty="0" err="1"/>
              <a:t>Rukban</a:t>
            </a:r>
            <a:r>
              <a:rPr lang="en-US" sz="2200" b="1" dirty="0"/>
              <a:t>.</a:t>
            </a:r>
            <a:endParaRPr lang="en-US" sz="2200" dirty="0"/>
          </a:p>
          <a:p>
            <a:pPr algn="l" rtl="0"/>
            <a:r>
              <a:rPr lang="en-US" sz="2200" b="1" dirty="0"/>
              <a:t>Prof. Al </a:t>
            </a:r>
            <a:r>
              <a:rPr lang="en-US" sz="2200" b="1" dirty="0" err="1"/>
              <a:t>Rukban</a:t>
            </a:r>
            <a:r>
              <a:rPr lang="en-US" sz="2200" b="1" dirty="0"/>
              <a:t>, chairman of the team,  has started the visit by meeting the Deans of the Colleges, with the presence of Vices Deans of the Colleges as well as the Heads of Departments, who welcomed the working Team of the Vice Presidency. Then, they explained the overall management trends of their Colleges, followed by a presentation and discussion of the report of the achievements of each College , in addition to the clarification of the Deans of the these Colleges about some of the challenges that stand in the way of achievement, as well as the ways to deal with these challenges.</a:t>
            </a:r>
            <a:endParaRPr lang="en-US" sz="2200" dirty="0"/>
          </a:p>
        </p:txBody>
      </p:sp>
    </p:spTree>
    <p:extLst>
      <p:ext uri="{BB962C8B-B14F-4D97-AF65-F5344CB8AC3E}">
        <p14:creationId xmlns:p14="http://schemas.microsoft.com/office/powerpoint/2010/main" val="2125232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58370" y="980728"/>
            <a:ext cx="8424936" cy="4493538"/>
          </a:xfrm>
          <a:prstGeom prst="rect">
            <a:avLst/>
          </a:prstGeom>
        </p:spPr>
        <p:txBody>
          <a:bodyPr wrap="square">
            <a:spAutoFit/>
          </a:bodyPr>
          <a:lstStyle/>
          <a:p>
            <a:pPr algn="l" rtl="0"/>
            <a:r>
              <a:rPr lang="en-US" sz="2200" b="1" dirty="0"/>
              <a:t>His Excellency the Vice Rector for Educational Affairs completed his tour of the colleges by meeting the faculty members of various Academic Departments at these colleges, where his Excellency the Vice Rector of the university opened the gate for a  dialogue about various important topics. Then his Excellency the Vice Rector met the students of these Colleges, where the students presented some of the problems that face them. Nevertheless, they suggested some proposals and inspirations that could finish these problems, wishing the Vice Presidency for Educational Affairs to assist them in achieving what they have suggested of proposals. Then His Excellency the Vice Rector for Educational Affairs answered all the inquiries of the leaderships, faculty members, and students  in an atmosphere of transparency, openness and clarity.  </a:t>
            </a:r>
            <a:endParaRPr lang="en-US" sz="2200" dirty="0"/>
          </a:p>
        </p:txBody>
      </p:sp>
    </p:spTree>
    <p:extLst>
      <p:ext uri="{BB962C8B-B14F-4D97-AF65-F5344CB8AC3E}">
        <p14:creationId xmlns:p14="http://schemas.microsoft.com/office/powerpoint/2010/main" val="2941372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980728"/>
            <a:ext cx="8352928" cy="4493538"/>
          </a:xfrm>
          <a:prstGeom prst="rect">
            <a:avLst/>
          </a:prstGeom>
        </p:spPr>
        <p:txBody>
          <a:bodyPr wrap="square">
            <a:spAutoFit/>
          </a:bodyPr>
          <a:lstStyle/>
          <a:p>
            <a:pPr algn="l" rtl="0"/>
            <a:r>
              <a:rPr lang="en-US" sz="2200" b="1" dirty="0"/>
              <a:t>On the other side, the Working Team of the Vice Presidency for Educational Affairs met the Test Committee and the Committee of Academic Guidance and the Committee of Plans and Study Programs at these Colleges,  where the members of each Committee presented the efforts  of their Committee and what has been achieved by each Committee.</a:t>
            </a:r>
            <a:endParaRPr lang="en-US" sz="2200" dirty="0"/>
          </a:p>
          <a:p>
            <a:pPr algn="l" rtl="0"/>
            <a:r>
              <a:rPr lang="en-US" sz="2200" b="1" dirty="0" smtClean="0"/>
              <a:t>The </a:t>
            </a:r>
            <a:r>
              <a:rPr lang="en-US" sz="2200" b="1" dirty="0"/>
              <a:t>Working Team of the Vice Presidency for Educational Affairs has finished the visit to these Colleges by going on a tour  of the various facilities and </a:t>
            </a:r>
            <a:r>
              <a:rPr lang="en-US" sz="2200" b="1" dirty="0" err="1"/>
              <a:t>equipments</a:t>
            </a:r>
            <a:r>
              <a:rPr lang="en-US" sz="2200" b="1" dirty="0"/>
              <a:t> , including Hall of Lectures , Coefficients and Laboratories , and Technical </a:t>
            </a:r>
            <a:r>
              <a:rPr lang="en-US" sz="2200" b="1" dirty="0" err="1"/>
              <a:t>Equipments</a:t>
            </a:r>
            <a:r>
              <a:rPr lang="en-US" sz="2200" b="1" dirty="0"/>
              <a:t> of all Academic Departments,  where some strengths of the performance has been identified , as well as the obstacles and the ways to deal with these obstacles.</a:t>
            </a:r>
            <a:endParaRPr lang="en-US" sz="2200" dirty="0"/>
          </a:p>
        </p:txBody>
      </p:sp>
    </p:spTree>
    <p:extLst>
      <p:ext uri="{BB962C8B-B14F-4D97-AF65-F5344CB8AC3E}">
        <p14:creationId xmlns:p14="http://schemas.microsoft.com/office/powerpoint/2010/main" val="1907858542"/>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208</Words>
  <Application>Microsoft Office PowerPoint</Application>
  <PresentationFormat>عرض على الشاشة (3:4)‏</PresentationFormat>
  <Paragraphs>6</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سمة Office</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20</cp:revision>
  <dcterms:created xsi:type="dcterms:W3CDTF">2013-06-04T22:24:56Z</dcterms:created>
  <dcterms:modified xsi:type="dcterms:W3CDTF">2013-06-20T18:01:32Z</dcterms:modified>
</cp:coreProperties>
</file>