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61" r:id="rId3"/>
    <p:sldId id="262"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staff-vice-presidency-educational-affairs-honour-dr-al-mutairi"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2204864"/>
            <a:ext cx="7772400" cy="1470025"/>
          </a:xfrm>
        </p:spPr>
        <p:txBody>
          <a:bodyPr>
            <a:normAutofit fontScale="90000"/>
          </a:bodyPr>
          <a:lstStyle/>
          <a:p>
            <a:r>
              <a:rPr lang="en-US" dirty="0" smtClean="0">
                <a:hlinkClick r:id="rId2"/>
              </a:rPr>
              <a:t>Staff of Vice Presidency for Educational Affairs </a:t>
            </a:r>
            <a:r>
              <a:rPr lang="en-US" dirty="0" err="1" smtClean="0">
                <a:hlinkClick r:id="rId2"/>
              </a:rPr>
              <a:t>Honour</a:t>
            </a:r>
            <a:r>
              <a:rPr lang="en-US" dirty="0" smtClean="0">
                <a:hlinkClick r:id="rId2"/>
              </a:rPr>
              <a:t> Dr. Al-</a:t>
            </a:r>
            <a:r>
              <a:rPr lang="en-US" dirty="0" err="1" smtClean="0">
                <a:hlinkClick r:id="rId2"/>
              </a:rPr>
              <a:t>Mutairi</a:t>
            </a:r>
            <a:r>
              <a:rPr lang="en-US" dirty="0" smtClean="0"/>
              <a:t/>
            </a:r>
            <a:br>
              <a:rPr lang="en-US" dirty="0" smtClean="0"/>
            </a:br>
            <a:r>
              <a:rPr lang="en-US" dirty="0" smtClean="0"/>
              <a:t/>
            </a:r>
            <a:br>
              <a:rPr lang="en-US" dirty="0" smtClean="0"/>
            </a:br>
            <a:endParaRPr lang="ar-SA" dirty="0"/>
          </a:p>
        </p:txBody>
      </p:sp>
    </p:spTree>
    <p:extLst>
      <p:ext uri="{BB962C8B-B14F-4D97-AF65-F5344CB8AC3E}">
        <p14:creationId xmlns:p14="http://schemas.microsoft.com/office/powerpoint/2010/main" val="3994473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endParaRPr lang="ar-SA" sz="2200"/>
          </a:p>
        </p:txBody>
      </p:sp>
      <p:sp>
        <p:nvSpPr>
          <p:cNvPr id="4" name="عنوان فرعي 2"/>
          <p:cNvSpPr>
            <a:spLocks noGrp="1"/>
          </p:cNvSpPr>
          <p:nvPr>
            <p:ph idx="1"/>
          </p:nvPr>
        </p:nvSpPr>
        <p:spPr/>
        <p:txBody>
          <a:bodyPr>
            <a:noAutofit/>
          </a:bodyPr>
          <a:lstStyle/>
          <a:p>
            <a:pPr algn="l" rtl="0"/>
            <a:r>
              <a:rPr lang="en-US" sz="2200" b="1" dirty="0" smtClean="0">
                <a:solidFill>
                  <a:schemeClr val="tx1"/>
                </a:solidFill>
              </a:rPr>
              <a:t>In a significant gesture, Staff of Vice Presidency for Educational Affairs led by the designated Director of the Directorate, Mr. </a:t>
            </a:r>
            <a:r>
              <a:rPr lang="en-US" sz="2200" b="1" dirty="0" err="1" smtClean="0">
                <a:solidFill>
                  <a:schemeClr val="tx1"/>
                </a:solidFill>
              </a:rPr>
              <a:t>Hamad</a:t>
            </a:r>
            <a:r>
              <a:rPr lang="en-US" sz="2200" b="1" dirty="0" smtClean="0">
                <a:solidFill>
                  <a:schemeClr val="tx1"/>
                </a:solidFill>
              </a:rPr>
              <a:t> bin Ahmed Al </a:t>
            </a:r>
            <a:r>
              <a:rPr lang="en-US" sz="2200" b="1" dirty="0" err="1" smtClean="0">
                <a:solidFill>
                  <a:schemeClr val="tx1"/>
                </a:solidFill>
              </a:rPr>
              <a:t>Sinani</a:t>
            </a:r>
            <a:r>
              <a:rPr lang="en-US" sz="2200" b="1" dirty="0" smtClean="0">
                <a:solidFill>
                  <a:schemeClr val="tx1"/>
                </a:solidFill>
              </a:rPr>
              <a:t>, and coworkers at the Vice Presidency have </a:t>
            </a:r>
            <a:r>
              <a:rPr lang="en-US" sz="2200" b="1" dirty="0" err="1" smtClean="0">
                <a:solidFill>
                  <a:schemeClr val="tx1"/>
                </a:solidFill>
              </a:rPr>
              <a:t>honoured</a:t>
            </a:r>
            <a:r>
              <a:rPr lang="en-US" sz="2200" b="1" dirty="0" smtClean="0">
                <a:solidFill>
                  <a:schemeClr val="tx1"/>
                </a:solidFill>
              </a:rPr>
              <a:t> his Excellency the General Supervisor of the Office of his Excellency the Vice Rector for Educational Affairs,  Dr. / Faisal bin </a:t>
            </a:r>
            <a:r>
              <a:rPr lang="en-US" sz="2200" b="1" dirty="0" err="1" smtClean="0">
                <a:solidFill>
                  <a:schemeClr val="tx1"/>
                </a:solidFill>
              </a:rPr>
              <a:t>Faraj</a:t>
            </a:r>
            <a:r>
              <a:rPr lang="en-US" sz="2200" b="1" dirty="0" smtClean="0">
                <a:solidFill>
                  <a:schemeClr val="tx1"/>
                </a:solidFill>
              </a:rPr>
              <a:t> Al-</a:t>
            </a:r>
            <a:r>
              <a:rPr lang="en-US" sz="2200" b="1" dirty="0" err="1" smtClean="0">
                <a:solidFill>
                  <a:schemeClr val="tx1"/>
                </a:solidFill>
              </a:rPr>
              <a:t>Mutairi</a:t>
            </a:r>
            <a:r>
              <a:rPr lang="en-US" sz="2200" b="1" dirty="0" smtClean="0">
                <a:solidFill>
                  <a:schemeClr val="tx1"/>
                </a:solidFill>
              </a:rPr>
              <a:t>/  on Saturday  22/07/1434 H  Corresponding to 01/ 06/2013,  at the headquarter of the Vice Presidency for Educational Affairs, on the occasion of the confidence of  senior leaderships at the university to be assigned as the General Supervisor of the Office of his Excellency the Vice Rector for Educational Affairs</a:t>
            </a:r>
            <a:r>
              <a:rPr lang="en-US" sz="2200" b="1" dirty="0" smtClean="0">
                <a:solidFill>
                  <a:schemeClr val="tx1"/>
                </a:solidFill>
              </a:rPr>
              <a:t>.</a:t>
            </a:r>
            <a:r>
              <a:rPr lang="en-US" sz="2200" dirty="0" smtClean="0"/>
              <a:t/>
            </a:r>
            <a:br>
              <a:rPr lang="en-US" sz="2200" dirty="0" smtClean="0"/>
            </a:br>
            <a:r>
              <a:rPr lang="en-US" sz="2200" dirty="0" smtClean="0">
                <a:solidFill>
                  <a:schemeClr val="tx1"/>
                </a:solidFill>
              </a:rPr>
              <a:t/>
            </a:r>
            <a:br>
              <a:rPr lang="en-US" sz="2200" dirty="0" smtClean="0">
                <a:solidFill>
                  <a:schemeClr val="tx1"/>
                </a:solidFill>
              </a:rPr>
            </a:br>
            <a:r>
              <a:rPr lang="en-US" sz="2200" dirty="0" smtClean="0">
                <a:solidFill>
                  <a:schemeClr val="tx1"/>
                </a:solidFill>
              </a:rPr>
              <a:t/>
            </a:r>
            <a:br>
              <a:rPr lang="en-US" sz="2200" dirty="0" smtClean="0">
                <a:solidFill>
                  <a:schemeClr val="tx1"/>
                </a:solidFill>
              </a:rPr>
            </a:br>
            <a:r>
              <a:rPr lang="en-US" sz="2200" dirty="0" smtClean="0"/>
              <a:t/>
            </a:r>
            <a:br>
              <a:rPr lang="en-US" sz="2200" dirty="0" smtClean="0"/>
            </a:br>
            <a:endParaRPr lang="ar-SA" sz="2200" dirty="0"/>
          </a:p>
        </p:txBody>
      </p:sp>
    </p:spTree>
    <p:extLst>
      <p:ext uri="{BB962C8B-B14F-4D97-AF65-F5344CB8AC3E}">
        <p14:creationId xmlns:p14="http://schemas.microsoft.com/office/powerpoint/2010/main" val="4282443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913911"/>
            <a:ext cx="8034686" cy="4832092"/>
          </a:xfrm>
          <a:prstGeom prst="rect">
            <a:avLst/>
          </a:prstGeom>
        </p:spPr>
        <p:txBody>
          <a:bodyPr wrap="square">
            <a:spAutoFit/>
          </a:bodyPr>
          <a:lstStyle/>
          <a:p>
            <a:pPr algn="l" rtl="0"/>
            <a:r>
              <a:rPr lang="en-US" sz="2200" b="1" dirty="0" smtClean="0"/>
              <a:t>On this occasion,  Dr. Faisal Al-</a:t>
            </a:r>
            <a:r>
              <a:rPr lang="en-US" sz="2200" b="1" dirty="0" err="1" smtClean="0"/>
              <a:t>Mutairi</a:t>
            </a:r>
            <a:r>
              <a:rPr lang="en-US" sz="2200" b="1" dirty="0" smtClean="0"/>
              <a:t> has been handed a commemorative plaque that expresses thanks and appreciation of the staff on what he has done (and is still ) of efforts  and good additions in conducting, organizing, and developing the work of the Vice Presidency for Educational Affairs as well as his fruitful cooperation with all staff of the Vice Presidency in everything that serves the public interest.                                                                                    </a:t>
            </a:r>
            <a:endParaRPr lang="en-US" sz="2200" dirty="0" smtClean="0"/>
          </a:p>
          <a:p>
            <a:pPr algn="l" rtl="0"/>
            <a:r>
              <a:rPr lang="en-US" sz="2200" b="1" dirty="0" smtClean="0"/>
              <a:t>Dr. Faisal Al-</a:t>
            </a:r>
            <a:r>
              <a:rPr lang="en-US" sz="2200" b="1" dirty="0" err="1" smtClean="0"/>
              <a:t>Mutairi</a:t>
            </a:r>
            <a:r>
              <a:rPr lang="en-US" sz="2200" b="1" dirty="0" smtClean="0"/>
              <a:t> expressed his happiness, thanks and appreciation to the staff of the Vice Presidency for their initiative and wished all success and follow-up in the service of the university entity through the Vice Presidency for Educational Affairs.</a:t>
            </a:r>
            <a:endParaRPr lang="en-US" sz="2200" dirty="0" smtClean="0"/>
          </a:p>
          <a:p>
            <a:pPr algn="l"/>
            <a:r>
              <a:rPr lang="en-US" sz="2200" dirty="0" smtClean="0"/>
              <a:t/>
            </a:r>
            <a:br>
              <a:rPr lang="en-US" sz="2200" dirty="0" smtClean="0"/>
            </a:br>
            <a:endParaRPr lang="en-US" sz="2200" dirty="0"/>
          </a:p>
        </p:txBody>
      </p:sp>
    </p:spTree>
    <p:extLst>
      <p:ext uri="{BB962C8B-B14F-4D97-AF65-F5344CB8AC3E}">
        <p14:creationId xmlns:p14="http://schemas.microsoft.com/office/powerpoint/2010/main" val="1297574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IMG_8379_0.JPG"/>
          <p:cNvPicPr>
            <a:picLocks noChangeAspect="1"/>
          </p:cNvPicPr>
          <p:nvPr/>
        </p:nvPicPr>
        <p:blipFill>
          <a:blip r:embed="rId2"/>
          <a:stretch>
            <a:fillRect/>
          </a:stretch>
        </p:blipFill>
        <p:spPr>
          <a:xfrm>
            <a:off x="571472" y="571480"/>
            <a:ext cx="8215338" cy="5476892"/>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70</Words>
  <Application>Microsoft Office PowerPoint</Application>
  <PresentationFormat>عرض على الشاشة (3:4)‏</PresentationFormat>
  <Paragraphs>5</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سمة Office</vt:lpstr>
      <vt:lpstr>Staff of Vice Presidency for Educational Affairs Honour Dr. Al-Mutairi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6</cp:revision>
  <dcterms:created xsi:type="dcterms:W3CDTF">2013-06-04T22:24:56Z</dcterms:created>
  <dcterms:modified xsi:type="dcterms:W3CDTF">2013-06-20T19:00:36Z</dcterms:modified>
</cp:coreProperties>
</file>