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2"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under-patronage-his-excellency-vice-rector-academic-affair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1357298"/>
            <a:ext cx="6400800" cy="4857784"/>
          </a:xfrm>
        </p:spPr>
        <p:txBody>
          <a:bodyPr>
            <a:normAutofit/>
          </a:bodyPr>
          <a:lstStyle/>
          <a:p>
            <a:r>
              <a:rPr lang="ar-SA" dirty="0" smtClean="0"/>
              <a:t/>
            </a:r>
            <a:br>
              <a:rPr lang="ar-SA" dirty="0" smtClean="0"/>
            </a:br>
            <a:endParaRPr lang="ar-SA" dirty="0"/>
          </a:p>
        </p:txBody>
      </p:sp>
      <p:sp>
        <p:nvSpPr>
          <p:cNvPr id="5" name="عنوان 1"/>
          <p:cNvSpPr>
            <a:spLocks noGrp="1"/>
          </p:cNvSpPr>
          <p:nvPr>
            <p:ph type="ctrTitle"/>
          </p:nvPr>
        </p:nvSpPr>
        <p:spPr>
          <a:xfrm>
            <a:off x="684213" y="2708275"/>
            <a:ext cx="7772400" cy="1470025"/>
          </a:xfrm>
        </p:spPr>
        <p:txBody>
          <a:bodyPr>
            <a:normAutofit fontScale="90000"/>
          </a:bodyPr>
          <a:lstStyle/>
          <a:p>
            <a:r>
              <a:rPr lang="en-US" dirty="0" smtClean="0">
                <a:hlinkClick r:id="rId2"/>
              </a:rPr>
              <a:t>UNDER THE PATRONAGE OF HIS EXCELLENCY THE VICE-RECTOR FOR ACADEMIC AFFAIRS, MEDICAL COLLEGE HOLDS ITS CONCLUDING CEREMONY</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857224" y="2571744"/>
            <a:ext cx="6858016" cy="923330"/>
          </a:xfrm>
          <a:prstGeom prst="rect">
            <a:avLst/>
          </a:prstGeom>
        </p:spPr>
        <p:txBody>
          <a:bodyPr wrap="square">
            <a:spAutoFit/>
          </a:bodyPr>
          <a:lstStyle/>
          <a:p>
            <a:r>
              <a:rPr lang="en-US" dirty="0" smtClean="0"/>
              <a:t/>
            </a:r>
            <a:br>
              <a:rPr lang="en-US" dirty="0" smtClean="0"/>
            </a:br>
            <a:r>
              <a:rPr lang="en-US" dirty="0" smtClean="0"/>
              <a:t/>
            </a:r>
            <a:br>
              <a:rPr lang="en-US" dirty="0" smtClean="0"/>
            </a:br>
            <a:endParaRPr lang="ar-SA" dirty="0"/>
          </a:p>
        </p:txBody>
      </p:sp>
      <p:sp>
        <p:nvSpPr>
          <p:cNvPr id="5" name="مستطيل 4"/>
          <p:cNvSpPr/>
          <p:nvPr/>
        </p:nvSpPr>
        <p:spPr>
          <a:xfrm>
            <a:off x="251520" y="1371415"/>
            <a:ext cx="8358246" cy="4247317"/>
          </a:xfrm>
          <a:prstGeom prst="rect">
            <a:avLst/>
          </a:prstGeom>
        </p:spPr>
        <p:txBody>
          <a:bodyPr wrap="square">
            <a:spAutoFit/>
          </a:bodyPr>
          <a:lstStyle/>
          <a:p>
            <a:pPr rtl="0"/>
            <a:r>
              <a:rPr lang="en-US" b="1" dirty="0" smtClean="0"/>
              <a:t>Under the patronage of His Excellency the Vice-Rector for Academic Affairs, Prof. Mohammad al-</a:t>
            </a:r>
            <a:r>
              <a:rPr lang="en-US" b="1" dirty="0" err="1" smtClean="0"/>
              <a:t>Rukban</a:t>
            </a:r>
            <a:r>
              <a:rPr lang="en-US" b="1" dirty="0" smtClean="0"/>
              <a:t>, the medical college held its concluding ceremony for the academic year 1433/1434 H.</a:t>
            </a:r>
            <a:endParaRPr lang="en-US" dirty="0" smtClean="0"/>
          </a:p>
          <a:p>
            <a:pPr rtl="0"/>
            <a:r>
              <a:rPr lang="en-US" b="1" dirty="0" smtClean="0"/>
              <a:t>The rhetoric ceremony began by a beautiful recitation of the Holy </a:t>
            </a:r>
            <a:r>
              <a:rPr lang="en-US" b="1" dirty="0" err="1" smtClean="0"/>
              <a:t>Qura’an</a:t>
            </a:r>
            <a:r>
              <a:rPr lang="en-US" b="1" dirty="0" smtClean="0"/>
              <a:t> followed by an opening speech delivered by the deputy-dean Dr. Khalid Al-</a:t>
            </a:r>
            <a:r>
              <a:rPr lang="en-US" b="1" dirty="0" err="1" smtClean="0"/>
              <a:t>Abdelwahaab</a:t>
            </a:r>
            <a:r>
              <a:rPr lang="en-US" b="1" dirty="0" smtClean="0"/>
              <a:t>.</a:t>
            </a:r>
            <a:endParaRPr lang="en-US" dirty="0" smtClean="0"/>
          </a:p>
          <a:p>
            <a:pPr rtl="0"/>
            <a:r>
              <a:rPr lang="en-US" b="1" dirty="0" smtClean="0"/>
              <a:t>After that,  a song was performed by two students </a:t>
            </a:r>
            <a:r>
              <a:rPr lang="en-US" b="1" dirty="0" err="1" smtClean="0"/>
              <a:t>Abdelmajeed</a:t>
            </a:r>
            <a:r>
              <a:rPr lang="en-US" b="1" dirty="0" smtClean="0"/>
              <a:t> Al-</a:t>
            </a:r>
            <a:r>
              <a:rPr lang="en-US" b="1" dirty="0" err="1" smtClean="0"/>
              <a:t>Zahran</a:t>
            </a:r>
            <a:r>
              <a:rPr lang="en-US" b="1" dirty="0" smtClean="0"/>
              <a:t> and Omar Al-</a:t>
            </a:r>
            <a:r>
              <a:rPr lang="en-US" b="1" dirty="0" err="1" smtClean="0"/>
              <a:t>Thubeity</a:t>
            </a:r>
            <a:r>
              <a:rPr lang="en-US" b="1" dirty="0" smtClean="0"/>
              <a:t> followed by a comedian section for the student </a:t>
            </a:r>
            <a:r>
              <a:rPr lang="en-US" b="1" dirty="0" err="1" smtClean="0"/>
              <a:t>Dekheel</a:t>
            </a:r>
            <a:r>
              <a:rPr lang="en-US" b="1" dirty="0" smtClean="0"/>
              <a:t> Al-</a:t>
            </a:r>
            <a:r>
              <a:rPr lang="en-US" b="1" dirty="0" err="1" smtClean="0"/>
              <a:t>Dakheel</a:t>
            </a:r>
            <a:r>
              <a:rPr lang="en-US" b="1" dirty="0" smtClean="0"/>
              <a:t>. A documentary film was shown about the achievements of the college for this year.</a:t>
            </a:r>
            <a:endParaRPr lang="en-US" dirty="0" smtClean="0"/>
          </a:p>
          <a:p>
            <a:pPr rtl="0"/>
            <a:r>
              <a:rPr lang="en-US" b="1" dirty="0" smtClean="0"/>
              <a:t>Addressing the audience, Prof. Al-</a:t>
            </a:r>
            <a:r>
              <a:rPr lang="en-US" b="1" dirty="0" err="1" smtClean="0"/>
              <a:t>Rukban</a:t>
            </a:r>
            <a:r>
              <a:rPr lang="en-US" b="1" dirty="0" smtClean="0"/>
              <a:t> delivered a speech where he praised the efforts being exerted by the college staff to develop the college system of work. He expressed his content with the achievements made by the college. Eventually, outstanding students were awarded as well as faculty members and exemplary staff.</a:t>
            </a:r>
            <a:endParaRPr lang="en-US" dirty="0" smtClean="0"/>
          </a:p>
          <a:p>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94660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9293.JPG"/>
          <p:cNvPicPr>
            <a:picLocks noChangeAspect="1"/>
          </p:cNvPicPr>
          <p:nvPr/>
        </p:nvPicPr>
        <p:blipFill>
          <a:blip r:embed="rId2"/>
          <a:stretch>
            <a:fillRect/>
          </a:stretch>
        </p:blipFill>
        <p:spPr>
          <a:xfrm>
            <a:off x="1428728" y="1142984"/>
            <a:ext cx="6929454" cy="4619636"/>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78</Words>
  <Application>Microsoft Office PowerPoint</Application>
  <PresentationFormat>عرض على الشاشة (3:4)‏</PresentationFormat>
  <Paragraphs>9</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UNDER THE PATRONAGE OF HIS EXCELLENCY THE VICE-RECTOR FOR ACADEMIC AFFAIRS, MEDICAL COLLEGE HOLDS ITS CONCLUDING CEREMONY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2013-06-20T16:23:30Z</dcterms:modified>
</cp:coreProperties>
</file>