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5.xml" ContentType="application/vnd.openxmlformats-officedocument.themeOverr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303" r:id="rId1"/>
    <p:sldMasterId id="2147485776" r:id="rId2"/>
    <p:sldMasterId id="2147485788" r:id="rId3"/>
  </p:sldMasterIdLst>
  <p:notesMasterIdLst>
    <p:notesMasterId r:id="rId128"/>
  </p:notesMasterIdLst>
  <p:sldIdLst>
    <p:sldId id="411" r:id="rId4"/>
    <p:sldId id="410" r:id="rId5"/>
    <p:sldId id="309" r:id="rId6"/>
    <p:sldId id="413" r:id="rId7"/>
    <p:sldId id="482" r:id="rId8"/>
    <p:sldId id="483" r:id="rId9"/>
    <p:sldId id="484" r:id="rId10"/>
    <p:sldId id="481" r:id="rId11"/>
    <p:sldId id="414" r:id="rId12"/>
    <p:sldId id="486" r:id="rId13"/>
    <p:sldId id="415" r:id="rId14"/>
    <p:sldId id="416" r:id="rId15"/>
    <p:sldId id="417" r:id="rId16"/>
    <p:sldId id="462" r:id="rId17"/>
    <p:sldId id="418" r:id="rId18"/>
    <p:sldId id="419" r:id="rId19"/>
    <p:sldId id="463" r:id="rId20"/>
    <p:sldId id="420" r:id="rId21"/>
    <p:sldId id="421" r:id="rId22"/>
    <p:sldId id="464" r:id="rId23"/>
    <p:sldId id="422" r:id="rId24"/>
    <p:sldId id="423" r:id="rId25"/>
    <p:sldId id="424" r:id="rId26"/>
    <p:sldId id="425" r:id="rId27"/>
    <p:sldId id="426" r:id="rId28"/>
    <p:sldId id="487" r:id="rId29"/>
    <p:sldId id="427" r:id="rId30"/>
    <p:sldId id="488" r:id="rId31"/>
    <p:sldId id="428" r:id="rId32"/>
    <p:sldId id="429" r:id="rId33"/>
    <p:sldId id="547" r:id="rId34"/>
    <p:sldId id="440" r:id="rId35"/>
    <p:sldId id="441" r:id="rId36"/>
    <p:sldId id="442" r:id="rId37"/>
    <p:sldId id="443" r:id="rId38"/>
    <p:sldId id="471" r:id="rId39"/>
    <p:sldId id="444" r:id="rId40"/>
    <p:sldId id="472" r:id="rId41"/>
    <p:sldId id="453" r:id="rId42"/>
    <p:sldId id="454" r:id="rId43"/>
    <p:sldId id="455" r:id="rId44"/>
    <p:sldId id="456" r:id="rId45"/>
    <p:sldId id="458" r:id="rId46"/>
    <p:sldId id="564" r:id="rId47"/>
    <p:sldId id="569" r:id="rId48"/>
    <p:sldId id="565" r:id="rId49"/>
    <p:sldId id="566" r:id="rId50"/>
    <p:sldId id="567" r:id="rId51"/>
    <p:sldId id="568" r:id="rId52"/>
    <p:sldId id="570" r:id="rId53"/>
    <p:sldId id="578" r:id="rId54"/>
    <p:sldId id="459" r:id="rId55"/>
    <p:sldId id="473" r:id="rId56"/>
    <p:sldId id="579" r:id="rId57"/>
    <p:sldId id="461" r:id="rId58"/>
    <p:sldId id="571" r:id="rId59"/>
    <p:sldId id="572" r:id="rId60"/>
    <p:sldId id="573" r:id="rId61"/>
    <p:sldId id="574" r:id="rId62"/>
    <p:sldId id="575" r:id="rId63"/>
    <p:sldId id="576" r:id="rId64"/>
    <p:sldId id="577" r:id="rId65"/>
    <p:sldId id="474" r:id="rId66"/>
    <p:sldId id="475" r:id="rId67"/>
    <p:sldId id="476" r:id="rId68"/>
    <p:sldId id="477" r:id="rId69"/>
    <p:sldId id="478" r:id="rId70"/>
    <p:sldId id="480" r:id="rId71"/>
    <p:sldId id="556" r:id="rId72"/>
    <p:sldId id="490" r:id="rId73"/>
    <p:sldId id="492" r:id="rId74"/>
    <p:sldId id="533" r:id="rId75"/>
    <p:sldId id="534" r:id="rId76"/>
    <p:sldId id="535" r:id="rId77"/>
    <p:sldId id="536" r:id="rId78"/>
    <p:sldId id="537" r:id="rId79"/>
    <p:sldId id="538" r:id="rId80"/>
    <p:sldId id="493" r:id="rId81"/>
    <p:sldId id="494" r:id="rId82"/>
    <p:sldId id="540" r:id="rId83"/>
    <p:sldId id="541" r:id="rId84"/>
    <p:sldId id="495" r:id="rId85"/>
    <p:sldId id="496" r:id="rId86"/>
    <p:sldId id="497" r:id="rId87"/>
    <p:sldId id="498" r:id="rId88"/>
    <p:sldId id="499" r:id="rId89"/>
    <p:sldId id="500" r:id="rId90"/>
    <p:sldId id="501" r:id="rId91"/>
    <p:sldId id="503" r:id="rId92"/>
    <p:sldId id="504" r:id="rId93"/>
    <p:sldId id="505" r:id="rId94"/>
    <p:sldId id="506" r:id="rId95"/>
    <p:sldId id="507" r:id="rId96"/>
    <p:sldId id="508" r:id="rId97"/>
    <p:sldId id="509" r:id="rId98"/>
    <p:sldId id="510" r:id="rId99"/>
    <p:sldId id="511" r:id="rId100"/>
    <p:sldId id="512" r:id="rId101"/>
    <p:sldId id="513" r:id="rId102"/>
    <p:sldId id="514" r:id="rId103"/>
    <p:sldId id="515" r:id="rId104"/>
    <p:sldId id="516" r:id="rId105"/>
    <p:sldId id="557" r:id="rId106"/>
    <p:sldId id="558" r:id="rId107"/>
    <p:sldId id="559" r:id="rId108"/>
    <p:sldId id="560" r:id="rId109"/>
    <p:sldId id="561" r:id="rId110"/>
    <p:sldId id="562" r:id="rId111"/>
    <p:sldId id="563" r:id="rId112"/>
    <p:sldId id="517" r:id="rId113"/>
    <p:sldId id="518" r:id="rId114"/>
    <p:sldId id="519" r:id="rId115"/>
    <p:sldId id="520" r:id="rId116"/>
    <p:sldId id="521" r:id="rId117"/>
    <p:sldId id="523" r:id="rId118"/>
    <p:sldId id="524" r:id="rId119"/>
    <p:sldId id="525" r:id="rId120"/>
    <p:sldId id="526" r:id="rId121"/>
    <p:sldId id="527" r:id="rId122"/>
    <p:sldId id="528" r:id="rId123"/>
    <p:sldId id="530" r:id="rId124"/>
    <p:sldId id="531" r:id="rId125"/>
    <p:sldId id="532" r:id="rId126"/>
    <p:sldId id="546" r:id="rId127"/>
  </p:sldIdLst>
  <p:sldSz cx="9144000" cy="6858000" type="screen4x3"/>
  <p:notesSz cx="6834188" cy="9979025"/>
  <p:defaultTextStyle>
    <a:defPPr>
      <a:defRPr lang="ar-SA"/>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76" d="100"/>
          <a:sy n="76" d="100"/>
        </p:scale>
        <p:origin x="-1206"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notesMaster" Target="notesMasters/notesMaster1.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slide" Target="slides/slide110.xml"/><Relationship Id="rId118" Type="http://schemas.openxmlformats.org/officeDocument/2006/relationships/slide" Target="slides/slide115.xml"/><Relationship Id="rId126" Type="http://schemas.openxmlformats.org/officeDocument/2006/relationships/slide" Target="slides/slide123.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124" Type="http://schemas.openxmlformats.org/officeDocument/2006/relationships/slide" Target="slides/slide121.xml"/><Relationship Id="rId129"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3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3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theme" Target="theme/theme1.xml"/><Relationship Id="rId61" Type="http://schemas.openxmlformats.org/officeDocument/2006/relationships/slide" Target="slides/slide58.xml"/><Relationship Id="rId82" Type="http://schemas.openxmlformats.org/officeDocument/2006/relationships/slide" Target="slides/slide7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3873500" y="0"/>
            <a:ext cx="2960688" cy="498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a:defRPr sz="1200">
                <a:latin typeface="Arial" charset="0"/>
                <a:cs typeface="Arial" charset="0"/>
              </a:defRPr>
            </a:lvl1pPr>
          </a:lstStyle>
          <a:p>
            <a:pPr>
              <a:defRPr/>
            </a:pPr>
            <a:endParaRPr lang="en-GB"/>
          </a:p>
        </p:txBody>
      </p:sp>
      <p:sp>
        <p:nvSpPr>
          <p:cNvPr id="40963" name="Rectangle 3"/>
          <p:cNvSpPr>
            <a:spLocks noGrp="1" noChangeArrowheads="1"/>
          </p:cNvSpPr>
          <p:nvPr>
            <p:ph type="dt" idx="1"/>
          </p:nvPr>
        </p:nvSpPr>
        <p:spPr bwMode="auto">
          <a:xfrm>
            <a:off x="1588" y="0"/>
            <a:ext cx="2960687" cy="498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1">
              <a:defRPr sz="1200">
                <a:latin typeface="Arial" charset="0"/>
                <a:cs typeface="Arial" charset="0"/>
              </a:defRPr>
            </a:lvl1pPr>
          </a:lstStyle>
          <a:p>
            <a:pPr>
              <a:defRPr/>
            </a:pPr>
            <a:endParaRPr lang="en-GB"/>
          </a:p>
        </p:txBody>
      </p:sp>
      <p:sp>
        <p:nvSpPr>
          <p:cNvPr id="149508" name="Rectangle 4"/>
          <p:cNvSpPr>
            <a:spLocks noGrp="1" noRot="1" noChangeAspect="1" noChangeArrowheads="1" noTextEdit="1"/>
          </p:cNvSpPr>
          <p:nvPr>
            <p:ph type="sldImg" idx="2"/>
          </p:nvPr>
        </p:nvSpPr>
        <p:spPr bwMode="auto">
          <a:xfrm>
            <a:off x="922338" y="747713"/>
            <a:ext cx="4989512" cy="37433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5" name="Rectangle 5"/>
          <p:cNvSpPr>
            <a:spLocks noGrp="1" noChangeArrowheads="1"/>
          </p:cNvSpPr>
          <p:nvPr>
            <p:ph type="body" sz="quarter" idx="3"/>
          </p:nvPr>
        </p:nvSpPr>
        <p:spPr bwMode="auto">
          <a:xfrm>
            <a:off x="684213" y="4740275"/>
            <a:ext cx="5467350" cy="44910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noProof="0" smtClean="0"/>
              <a:t>انقر لتحرير أنماط النص الرئيسي</a:t>
            </a:r>
            <a:endParaRPr lang="en-US" noProof="0" smtClean="0"/>
          </a:p>
          <a:p>
            <a:pPr lvl="1"/>
            <a:r>
              <a:rPr lang="ar-SA" noProof="0" smtClean="0"/>
              <a:t>المستوى الثاني</a:t>
            </a:r>
            <a:endParaRPr lang="en-US" noProof="0" smtClean="0"/>
          </a:p>
          <a:p>
            <a:pPr lvl="2"/>
            <a:r>
              <a:rPr lang="ar-SA" noProof="0" smtClean="0"/>
              <a:t>المستوى الثالث</a:t>
            </a:r>
            <a:endParaRPr lang="en-US" noProof="0" smtClean="0"/>
          </a:p>
          <a:p>
            <a:pPr lvl="3"/>
            <a:r>
              <a:rPr lang="ar-SA" noProof="0" smtClean="0"/>
              <a:t>المستوى الرابع</a:t>
            </a:r>
            <a:endParaRPr lang="en-US" noProof="0" smtClean="0"/>
          </a:p>
          <a:p>
            <a:pPr lvl="4"/>
            <a:r>
              <a:rPr lang="ar-SA" noProof="0" smtClean="0"/>
              <a:t>المستوى الخامس</a:t>
            </a:r>
            <a:endParaRPr lang="en-US" noProof="0" smtClean="0"/>
          </a:p>
        </p:txBody>
      </p:sp>
      <p:sp>
        <p:nvSpPr>
          <p:cNvPr id="40966" name="Rectangle 6"/>
          <p:cNvSpPr>
            <a:spLocks noGrp="1" noChangeArrowheads="1"/>
          </p:cNvSpPr>
          <p:nvPr>
            <p:ph type="ftr" sz="quarter" idx="4"/>
          </p:nvPr>
        </p:nvSpPr>
        <p:spPr bwMode="auto">
          <a:xfrm>
            <a:off x="3873500" y="9478963"/>
            <a:ext cx="2960688" cy="4984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1">
              <a:defRPr sz="1200">
                <a:latin typeface="Arial" charset="0"/>
                <a:cs typeface="Arial" charset="0"/>
              </a:defRPr>
            </a:lvl1pPr>
          </a:lstStyle>
          <a:p>
            <a:pPr>
              <a:defRPr/>
            </a:pPr>
            <a:endParaRPr lang="en-GB"/>
          </a:p>
        </p:txBody>
      </p:sp>
      <p:sp>
        <p:nvSpPr>
          <p:cNvPr id="40967" name="Rectangle 7"/>
          <p:cNvSpPr>
            <a:spLocks noGrp="1" noChangeArrowheads="1"/>
          </p:cNvSpPr>
          <p:nvPr>
            <p:ph type="sldNum" sz="quarter" idx="5"/>
          </p:nvPr>
        </p:nvSpPr>
        <p:spPr bwMode="auto">
          <a:xfrm>
            <a:off x="1588" y="9478963"/>
            <a:ext cx="2960687" cy="4984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1">
              <a:defRPr sz="1200">
                <a:latin typeface="Arial" charset="0"/>
                <a:cs typeface="Arial" charset="0"/>
              </a:defRPr>
            </a:lvl1pPr>
          </a:lstStyle>
          <a:p>
            <a:pPr>
              <a:defRPr/>
            </a:pPr>
            <a:fld id="{45080F4A-6AF6-4DF9-B2AF-87B9B46697C3}" type="slidenum">
              <a:rPr lang="ar-SA"/>
              <a:pPr>
                <a:defRPr/>
              </a:pPr>
              <a:t>‹#›</a:t>
            </a:fld>
            <a:endParaRPr lang="en-GB"/>
          </a:p>
        </p:txBody>
      </p:sp>
    </p:spTree>
    <p:extLst>
      <p:ext uri="{BB962C8B-B14F-4D97-AF65-F5344CB8AC3E}">
        <p14:creationId xmlns:p14="http://schemas.microsoft.com/office/powerpoint/2010/main" val="3640324273"/>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charset="0"/>
        <a:ea typeface="+mn-ea"/>
        <a:cs typeface="Arial" charset="0"/>
      </a:defRPr>
    </a:lvl1pPr>
    <a:lvl2pPr marL="457200" algn="r" rtl="1" eaLnBrk="0" fontAlgn="base" hangingPunct="0">
      <a:spcBef>
        <a:spcPct val="30000"/>
      </a:spcBef>
      <a:spcAft>
        <a:spcPct val="0"/>
      </a:spcAft>
      <a:defRPr sz="1200" kern="1200">
        <a:solidFill>
          <a:schemeClr val="tx1"/>
        </a:solidFill>
        <a:latin typeface="Arial" charset="0"/>
        <a:ea typeface="+mn-ea"/>
        <a:cs typeface="Arial" charset="0"/>
      </a:defRPr>
    </a:lvl2pPr>
    <a:lvl3pPr marL="914400" algn="r" rtl="1" eaLnBrk="0" fontAlgn="base" hangingPunct="0">
      <a:spcBef>
        <a:spcPct val="30000"/>
      </a:spcBef>
      <a:spcAft>
        <a:spcPct val="0"/>
      </a:spcAft>
      <a:defRPr sz="1200" kern="1200">
        <a:solidFill>
          <a:schemeClr val="tx1"/>
        </a:solidFill>
        <a:latin typeface="Arial" charset="0"/>
        <a:ea typeface="+mn-ea"/>
        <a:cs typeface="Arial" charset="0"/>
      </a:defRPr>
    </a:lvl3pPr>
    <a:lvl4pPr marL="1371600" algn="r" rtl="1" eaLnBrk="0" fontAlgn="base" hangingPunct="0">
      <a:spcBef>
        <a:spcPct val="30000"/>
      </a:spcBef>
      <a:spcAft>
        <a:spcPct val="0"/>
      </a:spcAft>
      <a:defRPr sz="1200" kern="1200">
        <a:solidFill>
          <a:schemeClr val="tx1"/>
        </a:solidFill>
        <a:latin typeface="Arial" charset="0"/>
        <a:ea typeface="+mn-ea"/>
        <a:cs typeface="Arial" charset="0"/>
      </a:defRPr>
    </a:lvl4pPr>
    <a:lvl5pPr marL="1828800" algn="r" rtl="1"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smtClean="0">
              <a:latin typeface="Arial" pitchFamily="34" charset="0"/>
              <a:cs typeface="Arial" pitchFamily="34" charset="0"/>
            </a:endParaRPr>
          </a:p>
        </p:txBody>
      </p:sp>
      <p:sp>
        <p:nvSpPr>
          <p:cNvPr id="150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4063DFA-84BF-4457-A7E8-F9785CAFEBAE}" type="slidenum">
              <a:rPr lang="ar-SA" altLang="ar-SA" smtClean="0"/>
              <a:pPr eaLnBrk="1" hangingPunct="1"/>
              <a:t>2</a:t>
            </a:fld>
            <a:endParaRPr lang="en-GB" altLang="ar-SA"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2.xml"/><Relationship Id="rId1" Type="http://schemas.openxmlformats.org/officeDocument/2006/relationships/audio" Target="../media/audio1.wav"/><Relationship Id="rId4"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audio" Target="../media/audio1.wav"/><Relationship Id="rId1" Type="http://schemas.openxmlformats.org/officeDocument/2006/relationships/themeOverride" Target="../theme/themeOverride5.xml"/><Relationship Id="rId4" Type="http://schemas.openxmlformats.org/officeDocument/2006/relationships/image" Target="../media/image6.jpeg"/></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audio" Target="../media/audio1.wav"/><Relationship Id="rId1" Type="http://schemas.openxmlformats.org/officeDocument/2006/relationships/themeOverride" Target="../theme/themeOverride6.xml"/><Relationship Id="rId4" Type="http://schemas.openxmlformats.org/officeDocument/2006/relationships/image" Target="../media/image2.jpeg"/></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audio" Target="../media/audio1.wav"/><Relationship Id="rId1" Type="http://schemas.openxmlformats.org/officeDocument/2006/relationships/themeOverride" Target="../theme/themeOverride7.xml"/><Relationship Id="rId4" Type="http://schemas.openxmlformats.org/officeDocument/2006/relationships/image" Target="../media/image2.jpe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audio" Target="../media/audio1.wav"/><Relationship Id="rId1" Type="http://schemas.openxmlformats.org/officeDocument/2006/relationships/themeOverride" Target="../theme/themeOverride8.xml"/><Relationship Id="rId4" Type="http://schemas.openxmlformats.org/officeDocument/2006/relationships/image" Target="../media/image2.jpeg"/></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audio" Target="../media/audio1.wav"/><Relationship Id="rId1" Type="http://schemas.openxmlformats.org/officeDocument/2006/relationships/themeOverride" Target="../theme/themeOverride1.xml"/><Relationship Id="rId4" Type="http://schemas.openxmlformats.org/officeDocument/2006/relationships/image" Target="../media/image2.jpe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audio" Target="../media/audio1.wav"/><Relationship Id="rId1" Type="http://schemas.openxmlformats.org/officeDocument/2006/relationships/themeOverride" Target="../theme/themeOverride9.xml"/><Relationship Id="rId5" Type="http://schemas.openxmlformats.org/officeDocument/2006/relationships/image" Target="../media/image1.jpeg"/><Relationship Id="rId4" Type="http://schemas.openxmlformats.org/officeDocument/2006/relationships/image" Target="../media/image2.jpeg"/></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audio" Target="../media/audio1.wav"/><Relationship Id="rId1" Type="http://schemas.openxmlformats.org/officeDocument/2006/relationships/themeOverride" Target="../theme/themeOverride2.xml"/><Relationship Id="rId4"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audio" Target="../media/audio1.wav"/><Relationship Id="rId1" Type="http://schemas.openxmlformats.org/officeDocument/2006/relationships/themeOverride" Target="../theme/themeOverride3.xml"/><Relationship Id="rId4" Type="http://schemas.openxmlformats.org/officeDocument/2006/relationships/image" Target="../media/image2.jpeg"/></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audio" Target="../media/audio1.wav"/><Relationship Id="rId1" Type="http://schemas.openxmlformats.org/officeDocument/2006/relationships/themeOverride" Target="../theme/themeOverride4.xml"/><Relationship Id="rId5" Type="http://schemas.openxmlformats.org/officeDocument/2006/relationships/image" Target="../media/image1.jpeg"/><Relationship Id="rId4"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10"/>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1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lgn="r" rtl="1">
                <a:defRPr/>
              </a:pPr>
              <a:endParaRPr lang="en-US">
                <a:latin typeface="Arial" charset="0"/>
                <a:cs typeface="Arial" charset="0"/>
              </a:endParaRPr>
            </a:p>
          </p:txBody>
        </p:sp>
        <p:sp>
          <p:nvSpPr>
            <p:cNvPr id="7" name="Freeform 18"/>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lgn="r" rtl="1">
                <a:defRPr/>
              </a:pPr>
              <a:endParaRPr lang="en-US">
                <a:latin typeface="Arial" charset="0"/>
                <a:cs typeface="Arial" charset="0"/>
              </a:endParaRPr>
            </a:p>
          </p:txBody>
        </p:sp>
        <p:sp>
          <p:nvSpPr>
            <p:cNvPr id="8" name="Freeform 19"/>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defRPr/>
              </a:pPr>
              <a:endParaRPr lang="en-US"/>
            </a:p>
          </p:txBody>
        </p:sp>
        <p:cxnSp>
          <p:nvCxnSpPr>
            <p:cNvPr id="10" name="Straight Connector 20"/>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GB" alt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GB" altLang="en-US"/>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F666C00D-56CC-4F09-BA30-DC856621D637}" type="slidenum">
              <a:rPr lang="ar-SA" altLang="en-US"/>
              <a:pPr>
                <a:defRPr/>
              </a:pPr>
              <a:t>‹#›</a:t>
            </a:fld>
            <a:endParaRPr lang="en-GB" altLang="en-US"/>
          </a:p>
        </p:txBody>
      </p:sp>
    </p:spTree>
    <p:extLst>
      <p:ext uri="{BB962C8B-B14F-4D97-AF65-F5344CB8AC3E}">
        <p14:creationId xmlns:p14="http://schemas.microsoft.com/office/powerpoint/2010/main" val="210377729"/>
      </p:ext>
    </p:extLst>
  </p:cSld>
  <p:clrMapOvr>
    <a:masterClrMapping/>
  </p:clrMapOvr>
  <p:transition>
    <p:fade thruBlk="1"/>
    <p:sndAc>
      <p:stSnd>
        <p:snd r:embed="rId1" name="arrow.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ltLang="en-US"/>
          </a:p>
        </p:txBody>
      </p:sp>
      <p:sp>
        <p:nvSpPr>
          <p:cNvPr id="5" name="Footer Placeholder 21"/>
          <p:cNvSpPr>
            <a:spLocks noGrp="1"/>
          </p:cNvSpPr>
          <p:nvPr>
            <p:ph type="ftr" sz="quarter" idx="11"/>
          </p:nvPr>
        </p:nvSpPr>
        <p:spPr/>
        <p:txBody>
          <a:bodyPr/>
          <a:lstStyle>
            <a:lvl1pPr>
              <a:defRPr/>
            </a:lvl1pPr>
          </a:lstStyle>
          <a:p>
            <a:pPr>
              <a:defRPr/>
            </a:pPr>
            <a:endParaRPr lang="en-GB" altLang="en-US"/>
          </a:p>
        </p:txBody>
      </p:sp>
      <p:sp>
        <p:nvSpPr>
          <p:cNvPr id="6" name="Slide Number Placeholder 17"/>
          <p:cNvSpPr>
            <a:spLocks noGrp="1"/>
          </p:cNvSpPr>
          <p:nvPr>
            <p:ph type="sldNum" sz="quarter" idx="12"/>
          </p:nvPr>
        </p:nvSpPr>
        <p:spPr/>
        <p:txBody>
          <a:bodyPr/>
          <a:lstStyle>
            <a:lvl1pPr>
              <a:defRPr/>
            </a:lvl1pPr>
          </a:lstStyle>
          <a:p>
            <a:pPr>
              <a:defRPr/>
            </a:pPr>
            <a:fld id="{352BE648-27A5-41C1-B1A1-3BCB6C041227}" type="slidenum">
              <a:rPr lang="ar-SA" altLang="en-US"/>
              <a:pPr>
                <a:defRPr/>
              </a:pPr>
              <a:t>‹#›</a:t>
            </a:fld>
            <a:endParaRPr lang="en-GB" altLang="en-US"/>
          </a:p>
        </p:txBody>
      </p:sp>
    </p:spTree>
    <p:extLst>
      <p:ext uri="{BB962C8B-B14F-4D97-AF65-F5344CB8AC3E}">
        <p14:creationId xmlns:p14="http://schemas.microsoft.com/office/powerpoint/2010/main" val="3231891224"/>
      </p:ext>
    </p:extLst>
  </p:cSld>
  <p:clrMapOvr>
    <a:masterClrMapping/>
  </p:clrMapOvr>
  <p:transition>
    <p:fade thruBlk="1"/>
    <p:sndAc>
      <p:stSnd>
        <p:snd r:embed="rId1" name="arrow.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ltLang="en-US"/>
          </a:p>
        </p:txBody>
      </p:sp>
      <p:sp>
        <p:nvSpPr>
          <p:cNvPr id="5" name="Footer Placeholder 21"/>
          <p:cNvSpPr>
            <a:spLocks noGrp="1"/>
          </p:cNvSpPr>
          <p:nvPr>
            <p:ph type="ftr" sz="quarter" idx="11"/>
          </p:nvPr>
        </p:nvSpPr>
        <p:spPr/>
        <p:txBody>
          <a:bodyPr/>
          <a:lstStyle>
            <a:lvl1pPr>
              <a:defRPr/>
            </a:lvl1pPr>
          </a:lstStyle>
          <a:p>
            <a:pPr>
              <a:defRPr/>
            </a:pPr>
            <a:endParaRPr lang="en-GB" altLang="en-US"/>
          </a:p>
        </p:txBody>
      </p:sp>
      <p:sp>
        <p:nvSpPr>
          <p:cNvPr id="6" name="Slide Number Placeholder 17"/>
          <p:cNvSpPr>
            <a:spLocks noGrp="1"/>
          </p:cNvSpPr>
          <p:nvPr>
            <p:ph type="sldNum" sz="quarter" idx="12"/>
          </p:nvPr>
        </p:nvSpPr>
        <p:spPr/>
        <p:txBody>
          <a:bodyPr/>
          <a:lstStyle>
            <a:lvl1pPr>
              <a:defRPr/>
            </a:lvl1pPr>
          </a:lstStyle>
          <a:p>
            <a:pPr>
              <a:defRPr/>
            </a:pPr>
            <a:fld id="{6992B3EC-6A4B-498F-9BB4-507BFF74FD85}" type="slidenum">
              <a:rPr lang="ar-SA" altLang="en-US"/>
              <a:pPr>
                <a:defRPr/>
              </a:pPr>
              <a:t>‹#›</a:t>
            </a:fld>
            <a:endParaRPr lang="en-GB" altLang="en-US"/>
          </a:p>
        </p:txBody>
      </p:sp>
    </p:spTree>
    <p:extLst>
      <p:ext uri="{BB962C8B-B14F-4D97-AF65-F5344CB8AC3E}">
        <p14:creationId xmlns:p14="http://schemas.microsoft.com/office/powerpoint/2010/main" val="4083265441"/>
      </p:ext>
    </p:extLst>
  </p:cSld>
  <p:clrMapOvr>
    <a:masterClrMapping/>
  </p:clrMapOvr>
  <p:transition>
    <p:fade thruBlk="1"/>
    <p:sndAc>
      <p:stSnd>
        <p:snd r:embed="rId1" name="arrow.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7"/>
          <p:cNvSpPr/>
          <p:nvPr/>
        </p:nvSpPr>
        <p:spPr>
          <a:xfrm flipH="1">
            <a:off x="2667000" y="0"/>
            <a:ext cx="6477000" cy="6858000"/>
          </a:xfrm>
          <a:prstGeom prst="rect">
            <a:avLst/>
          </a:prstGeom>
          <a:blipFill>
            <a:blip r:embed="rId4">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Straight Connector 9"/>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a:defRPr/>
            </a:pPr>
            <a:endParaRPr lang="en-US">
              <a:latin typeface="Arial" charset="0"/>
              <a:cs typeface="Arial" charset="0"/>
            </a:endParaRPr>
          </a:p>
        </p:txBody>
      </p:sp>
      <p:sp>
        <p:nvSpPr>
          <p:cNvPr id="12" name="Title 11"/>
          <p:cNvSpPr>
            <a:spLocks noGrp="1"/>
          </p:cNvSpPr>
          <p:nvPr>
            <p:ph type="ctrTitle"/>
          </p:nvPr>
        </p:nvSpPr>
        <p:spPr>
          <a:xfrm>
            <a:off x="3366868" y="533400"/>
            <a:ext cx="5105400" cy="2868168"/>
          </a:xfrm>
        </p:spPr>
        <p:txBody>
          <a:bodyPr>
            <a:noAutofit/>
          </a:bodyPr>
          <a:lstStyle>
            <a:lvl1pPr algn="r">
              <a:defRPr sz="4200" b="1"/>
            </a:lvl1pPr>
            <a:extLst/>
          </a:lstStyle>
          <a:p>
            <a:r>
              <a:rPr lang="en-US" smtClean="0"/>
              <a:t>Click to edit Master title style</a:t>
            </a:r>
            <a:endParaRPr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30"/>
          <p:cNvSpPr>
            <a:spLocks noGrp="1"/>
          </p:cNvSpPr>
          <p:nvPr>
            <p:ph type="dt" sz="half" idx="10"/>
          </p:nvPr>
        </p:nvSpPr>
        <p:spPr>
          <a:xfrm>
            <a:off x="5870575" y="6557963"/>
            <a:ext cx="2003425" cy="227012"/>
          </a:xfrm>
        </p:spPr>
        <p:txBody>
          <a:bodyPr/>
          <a:lstStyle>
            <a:lvl1pPr>
              <a:defRPr lang="en-US">
                <a:solidFill>
                  <a:srgbClr val="FFFFFF"/>
                </a:solidFill>
              </a:defRPr>
            </a:lvl1pPr>
            <a:extLst/>
          </a:lstStyle>
          <a:p>
            <a:pPr>
              <a:defRPr/>
            </a:pPr>
            <a:endParaRPr lang="en-GB" altLang="en-US"/>
          </a:p>
        </p:txBody>
      </p:sp>
      <p:sp>
        <p:nvSpPr>
          <p:cNvPr id="7" name="Footer Placeholder 17"/>
          <p:cNvSpPr>
            <a:spLocks noGrp="1"/>
          </p:cNvSpPr>
          <p:nvPr>
            <p:ph type="ftr" sz="quarter" idx="11"/>
          </p:nvPr>
        </p:nvSpPr>
        <p:spPr>
          <a:xfrm>
            <a:off x="2819400" y="6557963"/>
            <a:ext cx="2927350" cy="228600"/>
          </a:xfrm>
        </p:spPr>
        <p:txBody>
          <a:bodyPr/>
          <a:lstStyle>
            <a:lvl1pPr>
              <a:defRPr lang="en-US">
                <a:solidFill>
                  <a:srgbClr val="FFFFFF"/>
                </a:solidFill>
              </a:defRPr>
            </a:lvl1pPr>
            <a:extLst/>
          </a:lstStyle>
          <a:p>
            <a:pPr>
              <a:defRPr/>
            </a:pPr>
            <a:endParaRPr lang="en-GB" altLang="en-US"/>
          </a:p>
        </p:txBody>
      </p:sp>
      <p:sp>
        <p:nvSpPr>
          <p:cNvPr id="8" name="Slide Number Placeholder 28"/>
          <p:cNvSpPr>
            <a:spLocks noGrp="1"/>
          </p:cNvSpPr>
          <p:nvPr>
            <p:ph type="sldNum" sz="quarter" idx="12"/>
          </p:nvPr>
        </p:nvSpPr>
        <p:spPr>
          <a:xfrm>
            <a:off x="7880350" y="6556375"/>
            <a:ext cx="588963" cy="228600"/>
          </a:xfrm>
        </p:spPr>
        <p:txBody>
          <a:bodyPr/>
          <a:lstStyle>
            <a:lvl1pPr>
              <a:defRPr lang="en-US">
                <a:solidFill>
                  <a:srgbClr val="FFFFFF"/>
                </a:solidFill>
              </a:defRPr>
            </a:lvl1pPr>
            <a:extLst/>
          </a:lstStyle>
          <a:p>
            <a:pPr>
              <a:defRPr/>
            </a:pPr>
            <a:fld id="{A3E269AE-6BBF-4315-A95B-9CDA82E9A857}" type="slidenum">
              <a:rPr lang="ar-SA" altLang="en-US"/>
              <a:pPr>
                <a:defRPr/>
              </a:pPr>
              <a:t>‹#›</a:t>
            </a:fld>
            <a:endParaRPr lang="en-GB" altLang="en-US"/>
          </a:p>
        </p:txBody>
      </p:sp>
    </p:spTree>
    <p:extLst>
      <p:ext uri="{BB962C8B-B14F-4D97-AF65-F5344CB8AC3E}">
        <p14:creationId xmlns:p14="http://schemas.microsoft.com/office/powerpoint/2010/main" val="3665204899"/>
      </p:ext>
    </p:extLst>
  </p:cSld>
  <p:clrMapOvr>
    <a:overrideClrMapping bg1="lt1" tx1="dk1" bg2="lt2" tx2="dk2" accent1="accent1" accent2="accent2" accent3="accent3" accent4="accent4" accent5="accent5" accent6="accent6" hlink="hlink" folHlink="folHlink"/>
  </p:clrMapOvr>
  <p:transition>
    <p:fade thruBlk="1"/>
    <p:sndAc>
      <p:stSnd>
        <p:snd r:embed="rId1" name="arrow.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endParaRPr lang="en-US" altLang="en-US"/>
          </a:p>
        </p:txBody>
      </p:sp>
      <p:sp>
        <p:nvSpPr>
          <p:cNvPr id="5" name="Footer Placeholder 3"/>
          <p:cNvSpPr>
            <a:spLocks noGrp="1"/>
          </p:cNvSpPr>
          <p:nvPr>
            <p:ph type="ftr" sz="quarter" idx="11"/>
          </p:nvPr>
        </p:nvSpPr>
        <p:spPr/>
        <p:txBody>
          <a:bodyPr/>
          <a:lstStyle>
            <a:lvl1pPr>
              <a:defRPr/>
            </a:lvl1pPr>
          </a:lstStyle>
          <a:p>
            <a:pPr>
              <a:defRPr/>
            </a:pPr>
            <a:endParaRPr lang="en-GB" altLang="en-US"/>
          </a:p>
        </p:txBody>
      </p:sp>
      <p:sp>
        <p:nvSpPr>
          <p:cNvPr id="6" name="Slide Number Placeholder 15"/>
          <p:cNvSpPr>
            <a:spLocks noGrp="1"/>
          </p:cNvSpPr>
          <p:nvPr>
            <p:ph type="sldNum" sz="quarter" idx="12"/>
          </p:nvPr>
        </p:nvSpPr>
        <p:spPr/>
        <p:txBody>
          <a:bodyPr/>
          <a:lstStyle>
            <a:lvl1pPr>
              <a:defRPr/>
            </a:lvl1pPr>
          </a:lstStyle>
          <a:p>
            <a:pPr>
              <a:defRPr/>
            </a:pPr>
            <a:fld id="{0C97B3C5-F6DA-4EEF-9997-273D2B2BD355}" type="slidenum">
              <a:rPr lang="ar-SA" altLang="en-US"/>
              <a:pPr>
                <a:defRPr/>
              </a:pPr>
              <a:t>‹#›</a:t>
            </a:fld>
            <a:endParaRPr lang="en-GB" altLang="en-US"/>
          </a:p>
        </p:txBody>
      </p:sp>
    </p:spTree>
    <p:extLst>
      <p:ext uri="{BB962C8B-B14F-4D97-AF65-F5344CB8AC3E}">
        <p14:creationId xmlns:p14="http://schemas.microsoft.com/office/powerpoint/2010/main" val="2029705347"/>
      </p:ext>
    </p:extLst>
  </p:cSld>
  <p:clrMapOvr>
    <a:masterClrMapping/>
  </p:clrMapOvr>
  <p:transition>
    <p:fade thruBlk="1"/>
    <p:sndAc>
      <p:stSnd>
        <p:snd r:embed="rId1" name="arrow.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anchor="t"/>
          <a:lstStyle>
            <a:lvl1pPr algn="r">
              <a:buNone/>
              <a:defRPr sz="42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a:xfrm>
            <a:off x="4724400" y="6556375"/>
            <a:ext cx="2001838" cy="227013"/>
          </a:xfrm>
        </p:spPr>
        <p:txBody>
          <a:bodyPr/>
          <a:lstStyle>
            <a:lvl1pPr>
              <a:defRPr>
                <a:solidFill>
                  <a:schemeClr val="tx2"/>
                </a:solidFill>
              </a:defRPr>
            </a:lvl1pPr>
            <a:extLst/>
          </a:lstStyle>
          <a:p>
            <a:pPr>
              <a:defRPr/>
            </a:pPr>
            <a:endParaRPr lang="en-US" altLang="en-US"/>
          </a:p>
        </p:txBody>
      </p:sp>
      <p:sp>
        <p:nvSpPr>
          <p:cNvPr id="5" name="Footer Placeholder 4"/>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endParaRPr lang="en-GB" altLang="en-US"/>
          </a:p>
        </p:txBody>
      </p:sp>
      <p:sp>
        <p:nvSpPr>
          <p:cNvPr id="6" name="Slide Number Placeholder 5"/>
          <p:cNvSpPr>
            <a:spLocks noGrp="1"/>
          </p:cNvSpPr>
          <p:nvPr>
            <p:ph type="sldNum" sz="quarter" idx="12"/>
          </p:nvPr>
        </p:nvSpPr>
        <p:spPr>
          <a:xfrm>
            <a:off x="6734175" y="6554788"/>
            <a:ext cx="587375" cy="228600"/>
          </a:xfrm>
        </p:spPr>
        <p:txBody>
          <a:bodyPr/>
          <a:lstStyle>
            <a:lvl1pPr>
              <a:defRPr/>
            </a:lvl1pPr>
            <a:extLst/>
          </a:lstStyle>
          <a:p>
            <a:pPr>
              <a:defRPr/>
            </a:pPr>
            <a:fld id="{1A783B5A-D368-4050-9A0E-E1750F51C806}" type="slidenum">
              <a:rPr lang="ar-SA" altLang="en-US"/>
              <a:pPr>
                <a:defRPr/>
              </a:pPr>
              <a:t>‹#›</a:t>
            </a:fld>
            <a:endParaRPr lang="en-GB" altLang="en-US"/>
          </a:p>
        </p:txBody>
      </p:sp>
    </p:spTree>
    <p:extLst>
      <p:ext uri="{BB962C8B-B14F-4D97-AF65-F5344CB8AC3E}">
        <p14:creationId xmlns:p14="http://schemas.microsoft.com/office/powerpoint/2010/main" val="4202515794"/>
      </p:ext>
    </p:extLst>
  </p:cSld>
  <p:clrMapOvr>
    <a:overrideClrMapping bg1="lt1" tx1="dk1" bg2="lt2" tx2="dk2" accent1="accent1" accent2="accent2" accent3="accent3" accent4="accent4" accent5="accent5" accent6="accent6" hlink="hlink" folHlink="folHlink"/>
  </p:clrMapOvr>
  <p:transition>
    <p:fade thruBlk="1"/>
    <p:sndAc>
      <p:stSnd>
        <p:snd r:embed="rId1" name="arrow.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endParaRPr lang="en-US" altLang="en-US"/>
          </a:p>
        </p:txBody>
      </p:sp>
      <p:sp>
        <p:nvSpPr>
          <p:cNvPr id="6" name="Footer Placeholder 3"/>
          <p:cNvSpPr>
            <a:spLocks noGrp="1"/>
          </p:cNvSpPr>
          <p:nvPr>
            <p:ph type="ftr" sz="quarter" idx="11"/>
          </p:nvPr>
        </p:nvSpPr>
        <p:spPr/>
        <p:txBody>
          <a:bodyPr/>
          <a:lstStyle>
            <a:lvl1pPr>
              <a:defRPr/>
            </a:lvl1pPr>
          </a:lstStyle>
          <a:p>
            <a:pPr>
              <a:defRPr/>
            </a:pPr>
            <a:endParaRPr lang="en-GB" altLang="en-US"/>
          </a:p>
        </p:txBody>
      </p:sp>
      <p:sp>
        <p:nvSpPr>
          <p:cNvPr id="7" name="Slide Number Placeholder 15"/>
          <p:cNvSpPr>
            <a:spLocks noGrp="1"/>
          </p:cNvSpPr>
          <p:nvPr>
            <p:ph type="sldNum" sz="quarter" idx="12"/>
          </p:nvPr>
        </p:nvSpPr>
        <p:spPr/>
        <p:txBody>
          <a:bodyPr/>
          <a:lstStyle>
            <a:lvl1pPr>
              <a:defRPr/>
            </a:lvl1pPr>
          </a:lstStyle>
          <a:p>
            <a:pPr>
              <a:defRPr/>
            </a:pPr>
            <a:fld id="{F5A51159-4C85-4EE0-A3FA-91F1D00B16E2}" type="slidenum">
              <a:rPr lang="ar-SA" altLang="en-US"/>
              <a:pPr>
                <a:defRPr/>
              </a:pPr>
              <a:t>‹#›</a:t>
            </a:fld>
            <a:endParaRPr lang="en-GB" altLang="en-US"/>
          </a:p>
        </p:txBody>
      </p:sp>
    </p:spTree>
    <p:extLst>
      <p:ext uri="{BB962C8B-B14F-4D97-AF65-F5344CB8AC3E}">
        <p14:creationId xmlns:p14="http://schemas.microsoft.com/office/powerpoint/2010/main" val="3416087763"/>
      </p:ext>
    </p:extLst>
  </p:cSld>
  <p:clrMapOvr>
    <a:masterClrMapping/>
  </p:clrMapOvr>
  <p:transition>
    <p:fade thruBlk="1"/>
    <p:sndAc>
      <p:stSnd>
        <p:snd r:embed="rId1" name="arrow.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6"/>
          <p:cNvSpPr>
            <a:spLocks noGrp="1"/>
          </p:cNvSpPr>
          <p:nvPr>
            <p:ph type="dt" sz="half" idx="10"/>
          </p:nvPr>
        </p:nvSpPr>
        <p:spPr/>
        <p:txBody>
          <a:bodyPr/>
          <a:lstStyle>
            <a:lvl1pPr>
              <a:defRPr/>
            </a:lvl1pPr>
          </a:lstStyle>
          <a:p>
            <a:pPr>
              <a:defRPr/>
            </a:pPr>
            <a:endParaRPr lang="en-US" altLang="en-US"/>
          </a:p>
        </p:txBody>
      </p:sp>
      <p:sp>
        <p:nvSpPr>
          <p:cNvPr id="8" name="Footer Placeholder 3"/>
          <p:cNvSpPr>
            <a:spLocks noGrp="1"/>
          </p:cNvSpPr>
          <p:nvPr>
            <p:ph type="ftr" sz="quarter" idx="11"/>
          </p:nvPr>
        </p:nvSpPr>
        <p:spPr/>
        <p:txBody>
          <a:bodyPr/>
          <a:lstStyle>
            <a:lvl1pPr>
              <a:defRPr/>
            </a:lvl1pPr>
          </a:lstStyle>
          <a:p>
            <a:pPr>
              <a:defRPr/>
            </a:pPr>
            <a:endParaRPr lang="en-GB" altLang="en-US"/>
          </a:p>
        </p:txBody>
      </p:sp>
      <p:sp>
        <p:nvSpPr>
          <p:cNvPr id="9" name="Slide Number Placeholder 15"/>
          <p:cNvSpPr>
            <a:spLocks noGrp="1"/>
          </p:cNvSpPr>
          <p:nvPr>
            <p:ph type="sldNum" sz="quarter" idx="12"/>
          </p:nvPr>
        </p:nvSpPr>
        <p:spPr/>
        <p:txBody>
          <a:bodyPr/>
          <a:lstStyle>
            <a:lvl1pPr>
              <a:defRPr/>
            </a:lvl1pPr>
          </a:lstStyle>
          <a:p>
            <a:pPr>
              <a:defRPr/>
            </a:pPr>
            <a:fld id="{B021336D-A184-4169-BE21-BD011CA1382E}" type="slidenum">
              <a:rPr lang="ar-SA" altLang="en-US"/>
              <a:pPr>
                <a:defRPr/>
              </a:pPr>
              <a:t>‹#›</a:t>
            </a:fld>
            <a:endParaRPr lang="en-GB" altLang="en-US"/>
          </a:p>
        </p:txBody>
      </p:sp>
    </p:spTree>
    <p:extLst>
      <p:ext uri="{BB962C8B-B14F-4D97-AF65-F5344CB8AC3E}">
        <p14:creationId xmlns:p14="http://schemas.microsoft.com/office/powerpoint/2010/main" val="1311130787"/>
      </p:ext>
    </p:extLst>
  </p:cSld>
  <p:clrMapOvr>
    <a:masterClrMapping/>
  </p:clrMapOvr>
  <p:transition>
    <p:fade thruBlk="1"/>
    <p:sndAc>
      <p:stSnd>
        <p:snd r:embed="rId1" name="arrow.wav"/>
      </p:st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Date Placeholder 26"/>
          <p:cNvSpPr>
            <a:spLocks noGrp="1"/>
          </p:cNvSpPr>
          <p:nvPr>
            <p:ph type="dt" sz="half" idx="10"/>
          </p:nvPr>
        </p:nvSpPr>
        <p:spPr/>
        <p:txBody>
          <a:bodyPr/>
          <a:lstStyle>
            <a:lvl1pPr>
              <a:defRPr/>
            </a:lvl1pPr>
          </a:lstStyle>
          <a:p>
            <a:pPr>
              <a:defRPr/>
            </a:pPr>
            <a:endParaRPr lang="en-US" altLang="en-US"/>
          </a:p>
        </p:txBody>
      </p:sp>
      <p:sp>
        <p:nvSpPr>
          <p:cNvPr id="4" name="Footer Placeholder 3"/>
          <p:cNvSpPr>
            <a:spLocks noGrp="1"/>
          </p:cNvSpPr>
          <p:nvPr>
            <p:ph type="ftr" sz="quarter" idx="11"/>
          </p:nvPr>
        </p:nvSpPr>
        <p:spPr/>
        <p:txBody>
          <a:bodyPr/>
          <a:lstStyle>
            <a:lvl1pPr>
              <a:defRPr/>
            </a:lvl1pPr>
          </a:lstStyle>
          <a:p>
            <a:pPr>
              <a:defRPr/>
            </a:pPr>
            <a:endParaRPr lang="en-GB" altLang="en-US"/>
          </a:p>
        </p:txBody>
      </p:sp>
      <p:sp>
        <p:nvSpPr>
          <p:cNvPr id="5" name="Slide Number Placeholder 15"/>
          <p:cNvSpPr>
            <a:spLocks noGrp="1"/>
          </p:cNvSpPr>
          <p:nvPr>
            <p:ph type="sldNum" sz="quarter" idx="12"/>
          </p:nvPr>
        </p:nvSpPr>
        <p:spPr/>
        <p:txBody>
          <a:bodyPr/>
          <a:lstStyle>
            <a:lvl1pPr>
              <a:defRPr/>
            </a:lvl1pPr>
          </a:lstStyle>
          <a:p>
            <a:pPr>
              <a:defRPr/>
            </a:pPr>
            <a:fld id="{116A7F09-F8CF-476A-9762-E44E5CBFF7AF}" type="slidenum">
              <a:rPr lang="ar-SA" altLang="en-US"/>
              <a:pPr>
                <a:defRPr/>
              </a:pPr>
              <a:t>‹#›</a:t>
            </a:fld>
            <a:endParaRPr lang="en-GB" altLang="en-US"/>
          </a:p>
        </p:txBody>
      </p:sp>
    </p:spTree>
    <p:extLst>
      <p:ext uri="{BB962C8B-B14F-4D97-AF65-F5344CB8AC3E}">
        <p14:creationId xmlns:p14="http://schemas.microsoft.com/office/powerpoint/2010/main" val="2761529437"/>
      </p:ext>
    </p:extLst>
  </p:cSld>
  <p:clrMapOvr>
    <a:masterClrMapping/>
  </p:clrMapOvr>
  <p:transition>
    <p:fade thruBlk="1"/>
    <p:sndAc>
      <p:stSnd>
        <p:snd r:embed="rId1" name="arrow.wav"/>
      </p:stSnd>
    </p:sndAc>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6"/>
          <p:cNvSpPr>
            <a:spLocks noGrp="1"/>
          </p:cNvSpPr>
          <p:nvPr>
            <p:ph type="dt" sz="half" idx="10"/>
          </p:nvPr>
        </p:nvSpPr>
        <p:spPr/>
        <p:txBody>
          <a:bodyPr/>
          <a:lstStyle>
            <a:lvl1pPr>
              <a:defRPr/>
            </a:lvl1pPr>
          </a:lstStyle>
          <a:p>
            <a:pPr>
              <a:defRPr/>
            </a:pPr>
            <a:endParaRPr lang="en-US" altLang="en-US"/>
          </a:p>
        </p:txBody>
      </p:sp>
      <p:sp>
        <p:nvSpPr>
          <p:cNvPr id="3" name="Footer Placeholder 3"/>
          <p:cNvSpPr>
            <a:spLocks noGrp="1"/>
          </p:cNvSpPr>
          <p:nvPr>
            <p:ph type="ftr" sz="quarter" idx="11"/>
          </p:nvPr>
        </p:nvSpPr>
        <p:spPr/>
        <p:txBody>
          <a:bodyPr/>
          <a:lstStyle>
            <a:lvl1pPr>
              <a:defRPr/>
            </a:lvl1pPr>
          </a:lstStyle>
          <a:p>
            <a:pPr>
              <a:defRPr/>
            </a:pPr>
            <a:endParaRPr lang="en-GB" altLang="en-US"/>
          </a:p>
        </p:txBody>
      </p:sp>
      <p:sp>
        <p:nvSpPr>
          <p:cNvPr id="4" name="Slide Number Placeholder 15"/>
          <p:cNvSpPr>
            <a:spLocks noGrp="1"/>
          </p:cNvSpPr>
          <p:nvPr>
            <p:ph type="sldNum" sz="quarter" idx="12"/>
          </p:nvPr>
        </p:nvSpPr>
        <p:spPr/>
        <p:txBody>
          <a:bodyPr/>
          <a:lstStyle>
            <a:lvl1pPr>
              <a:defRPr/>
            </a:lvl1pPr>
          </a:lstStyle>
          <a:p>
            <a:pPr>
              <a:defRPr/>
            </a:pPr>
            <a:fld id="{FE518416-9A74-4D9F-8957-3A7A529E6CCE}" type="slidenum">
              <a:rPr lang="ar-SA" altLang="en-US"/>
              <a:pPr>
                <a:defRPr/>
              </a:pPr>
              <a:t>‹#›</a:t>
            </a:fld>
            <a:endParaRPr lang="en-GB" altLang="en-US"/>
          </a:p>
        </p:txBody>
      </p:sp>
    </p:spTree>
    <p:extLst>
      <p:ext uri="{BB962C8B-B14F-4D97-AF65-F5344CB8AC3E}">
        <p14:creationId xmlns:p14="http://schemas.microsoft.com/office/powerpoint/2010/main" val="382742020"/>
      </p:ext>
    </p:extLst>
  </p:cSld>
  <p:clrMapOvr>
    <a:masterClrMapping/>
  </p:clrMapOvr>
  <p:transition>
    <p:fade thruBlk="1"/>
    <p:sndAc>
      <p:stSnd>
        <p:snd r:embed="rId1" name="arrow.wav"/>
      </p:stSnd>
    </p:sndAc>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endParaRPr lang="en-US" altLang="en-US"/>
          </a:p>
        </p:txBody>
      </p:sp>
      <p:sp>
        <p:nvSpPr>
          <p:cNvPr id="6" name="Footer Placeholder 3"/>
          <p:cNvSpPr>
            <a:spLocks noGrp="1"/>
          </p:cNvSpPr>
          <p:nvPr>
            <p:ph type="ftr" sz="quarter" idx="11"/>
          </p:nvPr>
        </p:nvSpPr>
        <p:spPr/>
        <p:txBody>
          <a:bodyPr/>
          <a:lstStyle>
            <a:lvl1pPr>
              <a:defRPr/>
            </a:lvl1pPr>
          </a:lstStyle>
          <a:p>
            <a:pPr>
              <a:defRPr/>
            </a:pPr>
            <a:endParaRPr lang="en-GB" altLang="en-US"/>
          </a:p>
        </p:txBody>
      </p:sp>
      <p:sp>
        <p:nvSpPr>
          <p:cNvPr id="7" name="Slide Number Placeholder 15"/>
          <p:cNvSpPr>
            <a:spLocks noGrp="1"/>
          </p:cNvSpPr>
          <p:nvPr>
            <p:ph type="sldNum" sz="quarter" idx="12"/>
          </p:nvPr>
        </p:nvSpPr>
        <p:spPr/>
        <p:txBody>
          <a:bodyPr/>
          <a:lstStyle>
            <a:lvl1pPr>
              <a:defRPr/>
            </a:lvl1pPr>
          </a:lstStyle>
          <a:p>
            <a:pPr>
              <a:defRPr/>
            </a:pPr>
            <a:fld id="{4B79CD34-1CA6-4225-A464-F29B0D8920B5}" type="slidenum">
              <a:rPr lang="ar-SA" altLang="en-US"/>
              <a:pPr>
                <a:defRPr/>
              </a:pPr>
              <a:t>‹#›</a:t>
            </a:fld>
            <a:endParaRPr lang="en-GB" altLang="en-US"/>
          </a:p>
        </p:txBody>
      </p:sp>
    </p:spTree>
    <p:extLst>
      <p:ext uri="{BB962C8B-B14F-4D97-AF65-F5344CB8AC3E}">
        <p14:creationId xmlns:p14="http://schemas.microsoft.com/office/powerpoint/2010/main" val="4128566839"/>
      </p:ext>
    </p:extLst>
  </p:cSld>
  <p:clrMapOvr>
    <a:masterClrMapping/>
  </p:clrMapOvr>
  <p:transition>
    <p:fade thruBlk="1"/>
    <p:sndAc>
      <p:stSnd>
        <p:snd r:embed="rId1" name="arrow.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ltLang="en-US"/>
          </a:p>
        </p:txBody>
      </p:sp>
      <p:sp>
        <p:nvSpPr>
          <p:cNvPr id="5" name="Footer Placeholder 21"/>
          <p:cNvSpPr>
            <a:spLocks noGrp="1"/>
          </p:cNvSpPr>
          <p:nvPr>
            <p:ph type="ftr" sz="quarter" idx="11"/>
          </p:nvPr>
        </p:nvSpPr>
        <p:spPr/>
        <p:txBody>
          <a:bodyPr/>
          <a:lstStyle>
            <a:lvl1pPr>
              <a:defRPr/>
            </a:lvl1pPr>
          </a:lstStyle>
          <a:p>
            <a:pPr>
              <a:defRPr/>
            </a:pPr>
            <a:endParaRPr lang="en-GB" altLang="en-US"/>
          </a:p>
        </p:txBody>
      </p:sp>
      <p:sp>
        <p:nvSpPr>
          <p:cNvPr id="6" name="Slide Number Placeholder 17"/>
          <p:cNvSpPr>
            <a:spLocks noGrp="1"/>
          </p:cNvSpPr>
          <p:nvPr>
            <p:ph type="sldNum" sz="quarter" idx="12"/>
          </p:nvPr>
        </p:nvSpPr>
        <p:spPr/>
        <p:txBody>
          <a:bodyPr/>
          <a:lstStyle>
            <a:lvl1pPr>
              <a:defRPr/>
            </a:lvl1pPr>
          </a:lstStyle>
          <a:p>
            <a:pPr>
              <a:defRPr/>
            </a:pPr>
            <a:fld id="{B419C827-A987-43D3-9BC7-635453098F66}" type="slidenum">
              <a:rPr lang="ar-SA" altLang="en-US"/>
              <a:pPr>
                <a:defRPr/>
              </a:pPr>
              <a:t>‹#›</a:t>
            </a:fld>
            <a:endParaRPr lang="en-GB" altLang="en-US"/>
          </a:p>
        </p:txBody>
      </p:sp>
    </p:spTree>
    <p:extLst>
      <p:ext uri="{BB962C8B-B14F-4D97-AF65-F5344CB8AC3E}">
        <p14:creationId xmlns:p14="http://schemas.microsoft.com/office/powerpoint/2010/main" val="1552518157"/>
      </p:ext>
    </p:extLst>
  </p:cSld>
  <p:clrMapOvr>
    <a:masterClrMapping/>
  </p:clrMapOvr>
  <p:transition>
    <p:fade thruBlk="1"/>
    <p:sndAc>
      <p:stSnd>
        <p:snd r:embed="rId1" name="arrow.wav"/>
      </p:stSnd>
    </p:sndAc>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5" name="Rectangle 7"/>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6" name="Rectangle 9"/>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smtClean="0"/>
              <a:t>Click to edit Master title style</a:t>
            </a:r>
            <a:endParaRPr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7" name="Date Placeholder 4"/>
          <p:cNvSpPr>
            <a:spLocks noGrp="1"/>
          </p:cNvSpPr>
          <p:nvPr>
            <p:ph type="dt" sz="half" idx="10"/>
          </p:nvPr>
        </p:nvSpPr>
        <p:spPr/>
        <p:txBody>
          <a:bodyPr/>
          <a:lstStyle>
            <a:lvl1pPr>
              <a:defRPr/>
            </a:lvl1pPr>
            <a:extLst/>
          </a:lstStyle>
          <a:p>
            <a:pPr>
              <a:defRPr/>
            </a:pPr>
            <a:endParaRPr lang="en-US" altLang="en-US"/>
          </a:p>
        </p:txBody>
      </p:sp>
      <p:sp>
        <p:nvSpPr>
          <p:cNvPr id="8" name="Footer Placeholder 5"/>
          <p:cNvSpPr>
            <a:spLocks noGrp="1"/>
          </p:cNvSpPr>
          <p:nvPr>
            <p:ph type="ftr" sz="quarter" idx="11"/>
          </p:nvPr>
        </p:nvSpPr>
        <p:spPr/>
        <p:txBody>
          <a:bodyPr/>
          <a:lstStyle>
            <a:lvl1pPr>
              <a:defRPr/>
            </a:lvl1pPr>
            <a:extLst/>
          </a:lstStyle>
          <a:p>
            <a:pPr>
              <a:defRPr/>
            </a:pPr>
            <a:endParaRPr lang="en-GB" altLang="en-US"/>
          </a:p>
        </p:txBody>
      </p:sp>
      <p:sp>
        <p:nvSpPr>
          <p:cNvPr id="9" name="Slide Number Placeholder 6"/>
          <p:cNvSpPr>
            <a:spLocks noGrp="1"/>
          </p:cNvSpPr>
          <p:nvPr>
            <p:ph type="sldNum" sz="quarter" idx="12"/>
          </p:nvPr>
        </p:nvSpPr>
        <p:spPr/>
        <p:txBody>
          <a:bodyPr/>
          <a:lstStyle>
            <a:lvl1pPr>
              <a:defRPr/>
            </a:lvl1pPr>
            <a:extLst/>
          </a:lstStyle>
          <a:p>
            <a:pPr>
              <a:defRPr/>
            </a:pPr>
            <a:fld id="{B0E11FA1-5280-4C05-9213-CF8186454E97}" type="slidenum">
              <a:rPr lang="ar-SA" altLang="en-US"/>
              <a:pPr>
                <a:defRPr/>
              </a:pPr>
              <a:t>‹#›</a:t>
            </a:fld>
            <a:endParaRPr lang="en-GB" altLang="en-US"/>
          </a:p>
        </p:txBody>
      </p:sp>
    </p:spTree>
    <p:extLst>
      <p:ext uri="{BB962C8B-B14F-4D97-AF65-F5344CB8AC3E}">
        <p14:creationId xmlns:p14="http://schemas.microsoft.com/office/powerpoint/2010/main" val="1867597223"/>
      </p:ext>
    </p:extLst>
  </p:cSld>
  <p:clrMapOvr>
    <a:overrideClrMapping bg1="dk1" tx1="lt1" bg2="dk2" tx2="lt2" accent1="accent1" accent2="accent2" accent3="accent3" accent4="accent4" accent5="accent5" accent6="accent6" hlink="hlink" folHlink="folHlink"/>
  </p:clrMapOvr>
  <p:transition>
    <p:fade thruBlk="1"/>
    <p:sndAc>
      <p:stSnd>
        <p:snd r:embed="rId2" name="arrow.wav"/>
      </p:stSnd>
    </p:sndAc>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endParaRPr lang="en-US" altLang="en-US"/>
          </a:p>
        </p:txBody>
      </p:sp>
      <p:sp>
        <p:nvSpPr>
          <p:cNvPr id="5" name="Footer Placeholder 3"/>
          <p:cNvSpPr>
            <a:spLocks noGrp="1"/>
          </p:cNvSpPr>
          <p:nvPr>
            <p:ph type="ftr" sz="quarter" idx="11"/>
          </p:nvPr>
        </p:nvSpPr>
        <p:spPr/>
        <p:txBody>
          <a:bodyPr/>
          <a:lstStyle>
            <a:lvl1pPr>
              <a:defRPr/>
            </a:lvl1pPr>
          </a:lstStyle>
          <a:p>
            <a:pPr>
              <a:defRPr/>
            </a:pPr>
            <a:endParaRPr lang="en-GB" altLang="en-US"/>
          </a:p>
        </p:txBody>
      </p:sp>
      <p:sp>
        <p:nvSpPr>
          <p:cNvPr id="6" name="Slide Number Placeholder 15"/>
          <p:cNvSpPr>
            <a:spLocks noGrp="1"/>
          </p:cNvSpPr>
          <p:nvPr>
            <p:ph type="sldNum" sz="quarter" idx="12"/>
          </p:nvPr>
        </p:nvSpPr>
        <p:spPr/>
        <p:txBody>
          <a:bodyPr/>
          <a:lstStyle>
            <a:lvl1pPr>
              <a:defRPr/>
            </a:lvl1pPr>
          </a:lstStyle>
          <a:p>
            <a:pPr>
              <a:defRPr/>
            </a:pPr>
            <a:fld id="{C0325F9C-FCD9-4D40-9CFA-97F53F17DEF2}" type="slidenum">
              <a:rPr lang="ar-SA" altLang="en-US"/>
              <a:pPr>
                <a:defRPr/>
              </a:pPr>
              <a:t>‹#›</a:t>
            </a:fld>
            <a:endParaRPr lang="en-GB" altLang="en-US"/>
          </a:p>
        </p:txBody>
      </p:sp>
    </p:spTree>
    <p:extLst>
      <p:ext uri="{BB962C8B-B14F-4D97-AF65-F5344CB8AC3E}">
        <p14:creationId xmlns:p14="http://schemas.microsoft.com/office/powerpoint/2010/main" val="2765587735"/>
      </p:ext>
    </p:extLst>
  </p:cSld>
  <p:clrMapOvr>
    <a:masterClrMapping/>
  </p:clrMapOvr>
  <p:transition>
    <p:fade thruBlk="1"/>
    <p:sndAc>
      <p:stSnd>
        <p:snd r:embed="rId1" name="arrow.wav"/>
      </p:stSnd>
    </p:sndAc>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243388" y="6557963"/>
            <a:ext cx="2001837" cy="227012"/>
          </a:xfrm>
        </p:spPr>
        <p:txBody>
          <a:bodyPr/>
          <a:lstStyle>
            <a:lvl1pPr>
              <a:defRPr/>
            </a:lvl1pPr>
            <a:extLst/>
          </a:lstStyle>
          <a:p>
            <a:pPr>
              <a:defRPr/>
            </a:pPr>
            <a:endParaRPr lang="en-US" altLang="en-US"/>
          </a:p>
        </p:txBody>
      </p:sp>
      <p:sp>
        <p:nvSpPr>
          <p:cNvPr id="5" name="Footer Placeholder 4"/>
          <p:cNvSpPr>
            <a:spLocks noGrp="1"/>
          </p:cNvSpPr>
          <p:nvPr>
            <p:ph type="ftr" sz="quarter" idx="11"/>
          </p:nvPr>
        </p:nvSpPr>
        <p:spPr>
          <a:xfrm>
            <a:off x="457200" y="6556375"/>
            <a:ext cx="3657600" cy="228600"/>
          </a:xfrm>
        </p:spPr>
        <p:txBody>
          <a:bodyPr/>
          <a:lstStyle>
            <a:lvl1pPr>
              <a:defRPr/>
            </a:lvl1pPr>
            <a:extLst/>
          </a:lstStyle>
          <a:p>
            <a:pPr>
              <a:defRPr/>
            </a:pPr>
            <a:endParaRPr lang="en-GB" altLang="en-US"/>
          </a:p>
        </p:txBody>
      </p:sp>
      <p:sp>
        <p:nvSpPr>
          <p:cNvPr id="6" name="Slide Number Placeholder 5"/>
          <p:cNvSpPr>
            <a:spLocks noGrp="1"/>
          </p:cNvSpPr>
          <p:nvPr>
            <p:ph type="sldNum" sz="quarter" idx="12"/>
          </p:nvPr>
        </p:nvSpPr>
        <p:spPr>
          <a:xfrm>
            <a:off x="6254750" y="6553200"/>
            <a:ext cx="587375" cy="228600"/>
          </a:xfrm>
        </p:spPr>
        <p:txBody>
          <a:bodyPr/>
          <a:lstStyle>
            <a:lvl1pPr>
              <a:defRPr>
                <a:solidFill>
                  <a:schemeClr val="tx2"/>
                </a:solidFill>
              </a:defRPr>
            </a:lvl1pPr>
            <a:extLst/>
          </a:lstStyle>
          <a:p>
            <a:pPr>
              <a:defRPr/>
            </a:pPr>
            <a:fld id="{F59E4E94-5E46-46E5-BD54-AFC37BB97D5B}" type="slidenum">
              <a:rPr lang="ar-SA" altLang="en-US"/>
              <a:pPr>
                <a:defRPr/>
              </a:pPr>
              <a:t>‹#›</a:t>
            </a:fld>
            <a:endParaRPr lang="en-GB" altLang="en-US"/>
          </a:p>
        </p:txBody>
      </p:sp>
    </p:spTree>
    <p:extLst>
      <p:ext uri="{BB962C8B-B14F-4D97-AF65-F5344CB8AC3E}">
        <p14:creationId xmlns:p14="http://schemas.microsoft.com/office/powerpoint/2010/main" val="1456299245"/>
      </p:ext>
    </p:extLst>
  </p:cSld>
  <p:clrMapOvr>
    <a:masterClrMapping/>
  </p:clrMapOvr>
  <p:transition>
    <p:fade thruBlk="1"/>
    <p:sndAc>
      <p:stSnd>
        <p:snd r:embed="rId1" name="arrow.wav"/>
      </p:stSnd>
    </p:sndAc>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10"/>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1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latin typeface="Arial" charset="0"/>
                <a:cs typeface="Arial" charset="0"/>
              </a:endParaRPr>
            </a:p>
          </p:txBody>
        </p:sp>
        <p:sp>
          <p:nvSpPr>
            <p:cNvPr id="7" name="Freeform 18"/>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latin typeface="Arial" charset="0"/>
                <a:cs typeface="Arial" charset="0"/>
              </a:endParaRPr>
            </a:p>
          </p:txBody>
        </p:sp>
        <p:sp>
          <p:nvSpPr>
            <p:cNvPr id="8" name="Freeform 19"/>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0" name="Straight Connector 20"/>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GB" alt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GB" altLang="en-US"/>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71E18067-5885-4703-8EA4-763A60CA044F}" type="slidenum">
              <a:rPr lang="ar-SA" altLang="en-US"/>
              <a:pPr>
                <a:defRPr/>
              </a:pPr>
              <a:t>‹#›</a:t>
            </a:fld>
            <a:endParaRPr lang="en-GB" altLang="en-US"/>
          </a:p>
        </p:txBody>
      </p:sp>
    </p:spTree>
    <p:extLst>
      <p:ext uri="{BB962C8B-B14F-4D97-AF65-F5344CB8AC3E}">
        <p14:creationId xmlns:p14="http://schemas.microsoft.com/office/powerpoint/2010/main" val="1759894991"/>
      </p:ext>
    </p:extLst>
  </p:cSld>
  <p:clrMapOvr>
    <a:masterClrMapping/>
  </p:clrMapOvr>
  <p:transition>
    <p:fade thruBlk="1"/>
    <p:sndAc>
      <p:stSnd>
        <p:snd r:embed="rId1" name="arrow.wav"/>
      </p:stSnd>
    </p:sndAc>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ltLang="en-US"/>
          </a:p>
        </p:txBody>
      </p:sp>
      <p:sp>
        <p:nvSpPr>
          <p:cNvPr id="5" name="Footer Placeholder 21"/>
          <p:cNvSpPr>
            <a:spLocks noGrp="1"/>
          </p:cNvSpPr>
          <p:nvPr>
            <p:ph type="ftr" sz="quarter" idx="11"/>
          </p:nvPr>
        </p:nvSpPr>
        <p:spPr/>
        <p:txBody>
          <a:bodyPr/>
          <a:lstStyle>
            <a:lvl1pPr>
              <a:defRPr/>
            </a:lvl1pPr>
          </a:lstStyle>
          <a:p>
            <a:pPr>
              <a:defRPr/>
            </a:pPr>
            <a:endParaRPr lang="en-GB" altLang="en-US"/>
          </a:p>
        </p:txBody>
      </p:sp>
      <p:sp>
        <p:nvSpPr>
          <p:cNvPr id="6" name="Slide Number Placeholder 17"/>
          <p:cNvSpPr>
            <a:spLocks noGrp="1"/>
          </p:cNvSpPr>
          <p:nvPr>
            <p:ph type="sldNum" sz="quarter" idx="12"/>
          </p:nvPr>
        </p:nvSpPr>
        <p:spPr/>
        <p:txBody>
          <a:bodyPr/>
          <a:lstStyle>
            <a:lvl1pPr>
              <a:defRPr/>
            </a:lvl1pPr>
          </a:lstStyle>
          <a:p>
            <a:pPr>
              <a:defRPr/>
            </a:pPr>
            <a:fld id="{4B07E814-BE77-403D-A406-AC7E466071C3}" type="slidenum">
              <a:rPr lang="ar-SA" altLang="en-US"/>
              <a:pPr>
                <a:defRPr/>
              </a:pPr>
              <a:t>‹#›</a:t>
            </a:fld>
            <a:endParaRPr lang="en-GB" altLang="en-US"/>
          </a:p>
        </p:txBody>
      </p:sp>
    </p:spTree>
    <p:extLst>
      <p:ext uri="{BB962C8B-B14F-4D97-AF65-F5344CB8AC3E}">
        <p14:creationId xmlns:p14="http://schemas.microsoft.com/office/powerpoint/2010/main" val="1316061216"/>
      </p:ext>
    </p:extLst>
  </p:cSld>
  <p:clrMapOvr>
    <a:masterClrMapping/>
  </p:clrMapOvr>
  <p:transition>
    <p:fade thruBlk="1"/>
    <p:sndAc>
      <p:stSnd>
        <p:snd r:embed="rId1" name="arrow.wav"/>
      </p:stSnd>
    </p:sndAc>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 name="Chevron 10"/>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5" name="Chevron 15"/>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ltLang="en-US"/>
          </a:p>
        </p:txBody>
      </p:sp>
      <p:sp>
        <p:nvSpPr>
          <p:cNvPr id="7" name="Footer Placeholder 4"/>
          <p:cNvSpPr>
            <a:spLocks noGrp="1"/>
          </p:cNvSpPr>
          <p:nvPr>
            <p:ph type="ftr" sz="quarter" idx="11"/>
          </p:nvPr>
        </p:nvSpPr>
        <p:spPr/>
        <p:txBody>
          <a:bodyPr/>
          <a:lstStyle>
            <a:lvl1pPr>
              <a:defRPr/>
            </a:lvl1pPr>
            <a:extLst/>
          </a:lstStyle>
          <a:p>
            <a:pPr>
              <a:defRPr/>
            </a:pPr>
            <a:endParaRPr lang="en-GB" altLang="en-US"/>
          </a:p>
        </p:txBody>
      </p:sp>
      <p:sp>
        <p:nvSpPr>
          <p:cNvPr id="8" name="Slide Number Placeholder 5"/>
          <p:cNvSpPr>
            <a:spLocks noGrp="1"/>
          </p:cNvSpPr>
          <p:nvPr>
            <p:ph type="sldNum" sz="quarter" idx="12"/>
          </p:nvPr>
        </p:nvSpPr>
        <p:spPr/>
        <p:txBody>
          <a:bodyPr/>
          <a:lstStyle>
            <a:lvl1pPr>
              <a:defRPr/>
            </a:lvl1pPr>
            <a:extLst/>
          </a:lstStyle>
          <a:p>
            <a:pPr>
              <a:defRPr/>
            </a:pPr>
            <a:fld id="{BAC9EE00-EF01-4BDF-A815-EDC3B6A4DF22}" type="slidenum">
              <a:rPr lang="ar-SA" altLang="en-US"/>
              <a:pPr>
                <a:defRPr/>
              </a:pPr>
              <a:t>‹#›</a:t>
            </a:fld>
            <a:endParaRPr lang="en-GB" altLang="en-US"/>
          </a:p>
        </p:txBody>
      </p:sp>
    </p:spTree>
    <p:extLst>
      <p:ext uri="{BB962C8B-B14F-4D97-AF65-F5344CB8AC3E}">
        <p14:creationId xmlns:p14="http://schemas.microsoft.com/office/powerpoint/2010/main" val="719193866"/>
      </p:ext>
    </p:extLst>
  </p:cSld>
  <p:clrMapOvr>
    <a:overrideClrMapping bg1="dk1" tx1="lt1" bg2="dk2" tx2="lt2" accent1="accent1" accent2="accent2" accent3="accent3" accent4="accent4" accent5="accent5" accent6="accent6" hlink="hlink" folHlink="folHlink"/>
  </p:clrMapOvr>
  <p:transition>
    <p:fade thruBlk="1"/>
    <p:sndAc>
      <p:stSnd>
        <p:snd r:embed="rId2" name="arrow.wav"/>
      </p:stSnd>
    </p:sndAc>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ltLang="en-US"/>
          </a:p>
        </p:txBody>
      </p:sp>
      <p:sp>
        <p:nvSpPr>
          <p:cNvPr id="6" name="Footer Placeholder 5"/>
          <p:cNvSpPr>
            <a:spLocks noGrp="1"/>
          </p:cNvSpPr>
          <p:nvPr>
            <p:ph type="ftr" sz="quarter" idx="11"/>
          </p:nvPr>
        </p:nvSpPr>
        <p:spPr/>
        <p:txBody>
          <a:bodyPr/>
          <a:lstStyle>
            <a:lvl1pPr>
              <a:defRPr/>
            </a:lvl1pPr>
            <a:extLst/>
          </a:lstStyle>
          <a:p>
            <a:pPr>
              <a:defRPr/>
            </a:pPr>
            <a:endParaRPr lang="en-GB" altLang="en-US"/>
          </a:p>
        </p:txBody>
      </p:sp>
      <p:sp>
        <p:nvSpPr>
          <p:cNvPr id="7" name="Slide Number Placeholder 6"/>
          <p:cNvSpPr>
            <a:spLocks noGrp="1"/>
          </p:cNvSpPr>
          <p:nvPr>
            <p:ph type="sldNum" sz="quarter" idx="12"/>
          </p:nvPr>
        </p:nvSpPr>
        <p:spPr/>
        <p:txBody>
          <a:bodyPr/>
          <a:lstStyle>
            <a:lvl1pPr>
              <a:defRPr/>
            </a:lvl1pPr>
            <a:extLst/>
          </a:lstStyle>
          <a:p>
            <a:pPr>
              <a:defRPr/>
            </a:pPr>
            <a:fld id="{037F32B8-E8F8-4E63-811E-F9EAF8433A9A}" type="slidenum">
              <a:rPr lang="ar-SA" altLang="en-US"/>
              <a:pPr>
                <a:defRPr/>
              </a:pPr>
              <a:t>‹#›</a:t>
            </a:fld>
            <a:endParaRPr lang="en-GB" altLang="en-US"/>
          </a:p>
        </p:txBody>
      </p:sp>
    </p:spTree>
    <p:extLst>
      <p:ext uri="{BB962C8B-B14F-4D97-AF65-F5344CB8AC3E}">
        <p14:creationId xmlns:p14="http://schemas.microsoft.com/office/powerpoint/2010/main" val="2501385398"/>
      </p:ext>
    </p:extLst>
  </p:cSld>
  <p:clrMapOvr>
    <a:overrideClrMapping bg1="dk1" tx1="lt1" bg2="dk2" tx2="lt2" accent1="accent1" accent2="accent2" accent3="accent3" accent4="accent4" accent5="accent5" accent6="accent6" hlink="hlink" folHlink="folHlink"/>
  </p:clrMapOvr>
  <p:transition>
    <p:fade thruBlk="1"/>
    <p:sndAc>
      <p:stSnd>
        <p:snd r:embed="rId2" name="arrow.wav"/>
      </p:stSnd>
    </p:sndAc>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ltLang="en-US"/>
          </a:p>
        </p:txBody>
      </p:sp>
      <p:sp>
        <p:nvSpPr>
          <p:cNvPr id="8" name="Footer Placeholder 7"/>
          <p:cNvSpPr>
            <a:spLocks noGrp="1"/>
          </p:cNvSpPr>
          <p:nvPr>
            <p:ph type="ftr" sz="quarter" idx="11"/>
          </p:nvPr>
        </p:nvSpPr>
        <p:spPr/>
        <p:txBody>
          <a:bodyPr/>
          <a:lstStyle>
            <a:lvl1pPr>
              <a:defRPr/>
            </a:lvl1pPr>
            <a:extLst/>
          </a:lstStyle>
          <a:p>
            <a:pPr>
              <a:defRPr/>
            </a:pPr>
            <a:endParaRPr lang="en-GB" altLang="en-US"/>
          </a:p>
        </p:txBody>
      </p:sp>
      <p:sp>
        <p:nvSpPr>
          <p:cNvPr id="9" name="Slide Number Placeholder 8"/>
          <p:cNvSpPr>
            <a:spLocks noGrp="1"/>
          </p:cNvSpPr>
          <p:nvPr>
            <p:ph type="sldNum" sz="quarter" idx="12"/>
          </p:nvPr>
        </p:nvSpPr>
        <p:spPr/>
        <p:txBody>
          <a:bodyPr/>
          <a:lstStyle>
            <a:lvl1pPr>
              <a:defRPr/>
            </a:lvl1pPr>
            <a:extLst/>
          </a:lstStyle>
          <a:p>
            <a:pPr>
              <a:defRPr/>
            </a:pPr>
            <a:fld id="{021B8B71-5519-491B-BFC5-F153E3359817}" type="slidenum">
              <a:rPr lang="ar-SA" altLang="en-US"/>
              <a:pPr>
                <a:defRPr/>
              </a:pPr>
              <a:t>‹#›</a:t>
            </a:fld>
            <a:endParaRPr lang="en-GB" altLang="en-US"/>
          </a:p>
        </p:txBody>
      </p:sp>
    </p:spTree>
    <p:extLst>
      <p:ext uri="{BB962C8B-B14F-4D97-AF65-F5344CB8AC3E}">
        <p14:creationId xmlns:p14="http://schemas.microsoft.com/office/powerpoint/2010/main" val="1722707681"/>
      </p:ext>
    </p:extLst>
  </p:cSld>
  <p:clrMapOvr>
    <a:overrideClrMapping bg1="lt1" tx1="dk1" bg2="lt2" tx2="dk2" accent1="accent1" accent2="accent2" accent3="accent3" accent4="accent4" accent5="accent5" accent6="accent6" hlink="hlink" folHlink="folHlink"/>
  </p:clrMapOvr>
  <p:transition>
    <p:fade thruBlk="1"/>
    <p:sndAc>
      <p:stSnd>
        <p:snd r:embed="rId1" name="arrow.wav"/>
      </p:stSnd>
    </p:sndAc>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altLang="en-US"/>
          </a:p>
        </p:txBody>
      </p:sp>
      <p:sp>
        <p:nvSpPr>
          <p:cNvPr id="4" name="Footer Placeholder 3"/>
          <p:cNvSpPr>
            <a:spLocks noGrp="1"/>
          </p:cNvSpPr>
          <p:nvPr>
            <p:ph type="ftr" sz="quarter" idx="11"/>
          </p:nvPr>
        </p:nvSpPr>
        <p:spPr/>
        <p:txBody>
          <a:bodyPr/>
          <a:lstStyle>
            <a:lvl1pPr>
              <a:defRPr/>
            </a:lvl1pPr>
            <a:extLst/>
          </a:lstStyle>
          <a:p>
            <a:pPr>
              <a:defRPr/>
            </a:pPr>
            <a:endParaRPr lang="en-GB" altLang="en-US"/>
          </a:p>
        </p:txBody>
      </p:sp>
      <p:sp>
        <p:nvSpPr>
          <p:cNvPr id="5" name="Slide Number Placeholder 4"/>
          <p:cNvSpPr>
            <a:spLocks noGrp="1"/>
          </p:cNvSpPr>
          <p:nvPr>
            <p:ph type="sldNum" sz="quarter" idx="12"/>
          </p:nvPr>
        </p:nvSpPr>
        <p:spPr/>
        <p:txBody>
          <a:bodyPr/>
          <a:lstStyle>
            <a:lvl1pPr>
              <a:defRPr/>
            </a:lvl1pPr>
            <a:extLst/>
          </a:lstStyle>
          <a:p>
            <a:pPr>
              <a:defRPr/>
            </a:pPr>
            <a:fld id="{5A0229CB-A048-428F-8C7D-0C0EC3037F4A}" type="slidenum">
              <a:rPr lang="ar-SA" altLang="en-US"/>
              <a:pPr>
                <a:defRPr/>
              </a:pPr>
              <a:t>‹#›</a:t>
            </a:fld>
            <a:endParaRPr lang="en-GB" altLang="en-US"/>
          </a:p>
        </p:txBody>
      </p:sp>
    </p:spTree>
    <p:extLst>
      <p:ext uri="{BB962C8B-B14F-4D97-AF65-F5344CB8AC3E}">
        <p14:creationId xmlns:p14="http://schemas.microsoft.com/office/powerpoint/2010/main" val="2019344014"/>
      </p:ext>
    </p:extLst>
  </p:cSld>
  <p:clrMapOvr>
    <a:overrideClrMapping bg1="dk1" tx1="lt1" bg2="dk2" tx2="lt2" accent1="accent1" accent2="accent2" accent3="accent3" accent4="accent4" accent5="accent5" accent6="accent6" hlink="hlink" folHlink="folHlink"/>
  </p:clrMapOvr>
  <p:transition>
    <p:fade thruBlk="1"/>
    <p:sndAc>
      <p:stSnd>
        <p:snd r:embed="rId2" name="arrow.wav"/>
      </p:stSnd>
    </p:sndAc>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ltLang="en-US"/>
          </a:p>
        </p:txBody>
      </p:sp>
      <p:sp>
        <p:nvSpPr>
          <p:cNvPr id="3" name="Footer Placeholder 21"/>
          <p:cNvSpPr>
            <a:spLocks noGrp="1"/>
          </p:cNvSpPr>
          <p:nvPr>
            <p:ph type="ftr" sz="quarter" idx="11"/>
          </p:nvPr>
        </p:nvSpPr>
        <p:spPr/>
        <p:txBody>
          <a:bodyPr/>
          <a:lstStyle>
            <a:lvl1pPr>
              <a:defRPr/>
            </a:lvl1pPr>
          </a:lstStyle>
          <a:p>
            <a:pPr>
              <a:defRPr/>
            </a:pPr>
            <a:endParaRPr lang="en-GB" altLang="en-US"/>
          </a:p>
        </p:txBody>
      </p:sp>
      <p:sp>
        <p:nvSpPr>
          <p:cNvPr id="4" name="Slide Number Placeholder 17"/>
          <p:cNvSpPr>
            <a:spLocks noGrp="1"/>
          </p:cNvSpPr>
          <p:nvPr>
            <p:ph type="sldNum" sz="quarter" idx="12"/>
          </p:nvPr>
        </p:nvSpPr>
        <p:spPr/>
        <p:txBody>
          <a:bodyPr/>
          <a:lstStyle>
            <a:lvl1pPr>
              <a:defRPr/>
            </a:lvl1pPr>
          </a:lstStyle>
          <a:p>
            <a:pPr>
              <a:defRPr/>
            </a:pPr>
            <a:fld id="{0AFC5974-16C3-4F0F-9329-ED8071465DD4}" type="slidenum">
              <a:rPr lang="ar-SA" altLang="en-US"/>
              <a:pPr>
                <a:defRPr/>
              </a:pPr>
              <a:t>‹#›</a:t>
            </a:fld>
            <a:endParaRPr lang="en-GB" altLang="en-US"/>
          </a:p>
        </p:txBody>
      </p:sp>
    </p:spTree>
    <p:extLst>
      <p:ext uri="{BB962C8B-B14F-4D97-AF65-F5344CB8AC3E}">
        <p14:creationId xmlns:p14="http://schemas.microsoft.com/office/powerpoint/2010/main" val="1823266222"/>
      </p:ext>
    </p:extLst>
  </p:cSld>
  <p:clrMapOvr>
    <a:masterClrMapping/>
  </p:clrMapOvr>
  <p:transition>
    <p:fade thruBlk="1"/>
    <p:sndAc>
      <p:stSnd>
        <p:snd r:embed="rId1" name="arrow.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 name="Chevron 10"/>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a:defRPr/>
            </a:pPr>
            <a:endParaRPr lang="en-US"/>
          </a:p>
        </p:txBody>
      </p:sp>
      <p:sp>
        <p:nvSpPr>
          <p:cNvPr id="5" name="Chevron 15"/>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ltLang="en-US"/>
          </a:p>
        </p:txBody>
      </p:sp>
      <p:sp>
        <p:nvSpPr>
          <p:cNvPr id="7" name="Footer Placeholder 4"/>
          <p:cNvSpPr>
            <a:spLocks noGrp="1"/>
          </p:cNvSpPr>
          <p:nvPr>
            <p:ph type="ftr" sz="quarter" idx="11"/>
          </p:nvPr>
        </p:nvSpPr>
        <p:spPr/>
        <p:txBody>
          <a:bodyPr/>
          <a:lstStyle>
            <a:lvl1pPr>
              <a:defRPr/>
            </a:lvl1pPr>
            <a:extLst/>
          </a:lstStyle>
          <a:p>
            <a:pPr>
              <a:defRPr/>
            </a:pPr>
            <a:endParaRPr lang="en-GB" altLang="en-US"/>
          </a:p>
        </p:txBody>
      </p:sp>
      <p:sp>
        <p:nvSpPr>
          <p:cNvPr id="8" name="Slide Number Placeholder 5"/>
          <p:cNvSpPr>
            <a:spLocks noGrp="1"/>
          </p:cNvSpPr>
          <p:nvPr>
            <p:ph type="sldNum" sz="quarter" idx="12"/>
          </p:nvPr>
        </p:nvSpPr>
        <p:spPr/>
        <p:txBody>
          <a:bodyPr/>
          <a:lstStyle>
            <a:lvl1pPr>
              <a:defRPr/>
            </a:lvl1pPr>
            <a:extLst/>
          </a:lstStyle>
          <a:p>
            <a:pPr>
              <a:defRPr/>
            </a:pPr>
            <a:fld id="{A9CA269D-DA4F-4BD7-9DB6-DD8B28AC79A1}" type="slidenum">
              <a:rPr lang="ar-SA" altLang="en-US"/>
              <a:pPr>
                <a:defRPr/>
              </a:pPr>
              <a:t>‹#›</a:t>
            </a:fld>
            <a:endParaRPr lang="en-GB" altLang="en-US"/>
          </a:p>
        </p:txBody>
      </p:sp>
    </p:spTree>
    <p:extLst>
      <p:ext uri="{BB962C8B-B14F-4D97-AF65-F5344CB8AC3E}">
        <p14:creationId xmlns:p14="http://schemas.microsoft.com/office/powerpoint/2010/main" val="1182695091"/>
      </p:ext>
    </p:extLst>
  </p:cSld>
  <p:clrMapOvr>
    <a:overrideClrMapping bg1="dk1" tx1="lt1" bg2="dk2" tx2="lt2" accent1="accent1" accent2="accent2" accent3="accent3" accent4="accent4" accent5="accent5" accent6="accent6" hlink="hlink" folHlink="folHlink"/>
  </p:clrMapOvr>
  <p:transition>
    <p:fade thruBlk="1"/>
    <p:sndAc>
      <p:stSnd>
        <p:snd r:embed="rId2" name="arrow.wav"/>
      </p:stSnd>
    </p:sndAc>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ltLang="en-US"/>
          </a:p>
        </p:txBody>
      </p:sp>
      <p:sp>
        <p:nvSpPr>
          <p:cNvPr id="6" name="Footer Placeholder 5"/>
          <p:cNvSpPr>
            <a:spLocks noGrp="1"/>
          </p:cNvSpPr>
          <p:nvPr>
            <p:ph type="ftr" sz="quarter" idx="11"/>
          </p:nvPr>
        </p:nvSpPr>
        <p:spPr/>
        <p:txBody>
          <a:bodyPr/>
          <a:lstStyle>
            <a:lvl1pPr>
              <a:defRPr/>
            </a:lvl1pPr>
            <a:extLst/>
          </a:lstStyle>
          <a:p>
            <a:pPr>
              <a:defRPr/>
            </a:pPr>
            <a:endParaRPr lang="en-GB" altLang="en-US"/>
          </a:p>
        </p:txBody>
      </p:sp>
      <p:sp>
        <p:nvSpPr>
          <p:cNvPr id="7" name="Slide Number Placeholder 6"/>
          <p:cNvSpPr>
            <a:spLocks noGrp="1"/>
          </p:cNvSpPr>
          <p:nvPr>
            <p:ph type="sldNum" sz="quarter" idx="12"/>
          </p:nvPr>
        </p:nvSpPr>
        <p:spPr/>
        <p:txBody>
          <a:bodyPr/>
          <a:lstStyle>
            <a:lvl1pPr>
              <a:defRPr/>
            </a:lvl1pPr>
            <a:extLst/>
          </a:lstStyle>
          <a:p>
            <a:pPr>
              <a:defRPr/>
            </a:pPr>
            <a:fld id="{900D855F-99D7-47E3-BFA0-AC7049F2CA40}" type="slidenum">
              <a:rPr lang="ar-SA" altLang="en-US"/>
              <a:pPr>
                <a:defRPr/>
              </a:pPr>
              <a:t>‹#›</a:t>
            </a:fld>
            <a:endParaRPr lang="en-GB" altLang="en-US"/>
          </a:p>
        </p:txBody>
      </p:sp>
    </p:spTree>
    <p:extLst>
      <p:ext uri="{BB962C8B-B14F-4D97-AF65-F5344CB8AC3E}">
        <p14:creationId xmlns:p14="http://schemas.microsoft.com/office/powerpoint/2010/main" val="3053231629"/>
      </p:ext>
    </p:extLst>
  </p:cSld>
  <p:clrMapOvr>
    <a:overrideClrMapping bg1="lt1" tx1="dk1" bg2="lt2" tx2="dk2" accent1="accent1" accent2="accent2" accent3="accent3" accent4="accent4" accent5="accent5" accent6="accent6" hlink="hlink" folHlink="folHlink"/>
  </p:clrMapOvr>
  <p:transition>
    <p:fade thruBlk="1"/>
    <p:sndAc>
      <p:stSnd>
        <p:snd r:embed="rId1" name="arrow.wav"/>
      </p:stSnd>
    </p:sndAc>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5" name="Freeform 10"/>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latin typeface="Arial" charset="0"/>
              <a:cs typeface="Arial" charset="0"/>
            </a:endParaRPr>
          </a:p>
        </p:txBody>
      </p:sp>
      <p:sp>
        <p:nvSpPr>
          <p:cNvPr id="6" name="Freeform 1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latin typeface="Arial" charset="0"/>
              <a:cs typeface="Arial" charset="0"/>
            </a:endParaRPr>
          </a:p>
        </p:txBody>
      </p:sp>
      <p:sp>
        <p:nvSpPr>
          <p:cNvPr id="7" name="Right Triangle 16"/>
          <p:cNvSpPr>
            <a:spLocks/>
          </p:cNvSpPr>
          <p:nvPr/>
        </p:nvSpPr>
        <p:spPr bwMode="auto">
          <a:xfrm>
            <a:off x="-6042" y="5791253"/>
            <a:ext cx="3402314" cy="1080868"/>
          </a:xfrm>
          <a:prstGeom prst="rtTriangle">
            <a:avLst/>
          </a:prstGeom>
          <a:blipFill>
            <a:blip r:embed="rId5">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8" name="Straight Connector 18"/>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9"/>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10" name="Chevron 20"/>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lt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GB" alt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12AA20F1-B09E-40E0-85AD-9D6F79A78EA3}" type="slidenum">
              <a:rPr lang="ar-SA" altLang="en-US"/>
              <a:pPr>
                <a:defRPr/>
              </a:pPr>
              <a:t>‹#›</a:t>
            </a:fld>
            <a:endParaRPr lang="en-GB" altLang="en-US"/>
          </a:p>
        </p:txBody>
      </p:sp>
    </p:spTree>
    <p:extLst>
      <p:ext uri="{BB962C8B-B14F-4D97-AF65-F5344CB8AC3E}">
        <p14:creationId xmlns:p14="http://schemas.microsoft.com/office/powerpoint/2010/main" val="519884902"/>
      </p:ext>
    </p:extLst>
  </p:cSld>
  <p:clrMapOvr>
    <a:overrideClrMapping bg1="dk1" tx1="lt1" bg2="dk2" tx2="lt2" accent1="accent1" accent2="accent2" accent3="accent3" accent4="accent4" accent5="accent5" accent6="accent6" hlink="hlink" folHlink="folHlink"/>
  </p:clrMapOvr>
  <p:transition>
    <p:fade thruBlk="1"/>
    <p:sndAc>
      <p:stSnd>
        <p:snd r:embed="rId2" name="arrow.wav"/>
      </p:stSnd>
    </p:sndAc>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ltLang="en-US"/>
          </a:p>
        </p:txBody>
      </p:sp>
      <p:sp>
        <p:nvSpPr>
          <p:cNvPr id="5" name="Footer Placeholder 21"/>
          <p:cNvSpPr>
            <a:spLocks noGrp="1"/>
          </p:cNvSpPr>
          <p:nvPr>
            <p:ph type="ftr" sz="quarter" idx="11"/>
          </p:nvPr>
        </p:nvSpPr>
        <p:spPr/>
        <p:txBody>
          <a:bodyPr/>
          <a:lstStyle>
            <a:lvl1pPr>
              <a:defRPr/>
            </a:lvl1pPr>
          </a:lstStyle>
          <a:p>
            <a:pPr>
              <a:defRPr/>
            </a:pPr>
            <a:endParaRPr lang="en-GB" altLang="en-US"/>
          </a:p>
        </p:txBody>
      </p:sp>
      <p:sp>
        <p:nvSpPr>
          <p:cNvPr id="6" name="Slide Number Placeholder 17"/>
          <p:cNvSpPr>
            <a:spLocks noGrp="1"/>
          </p:cNvSpPr>
          <p:nvPr>
            <p:ph type="sldNum" sz="quarter" idx="12"/>
          </p:nvPr>
        </p:nvSpPr>
        <p:spPr/>
        <p:txBody>
          <a:bodyPr/>
          <a:lstStyle>
            <a:lvl1pPr>
              <a:defRPr/>
            </a:lvl1pPr>
          </a:lstStyle>
          <a:p>
            <a:pPr>
              <a:defRPr/>
            </a:pPr>
            <a:fld id="{9B7630D4-19DF-496B-B747-5DA5E0370F39}" type="slidenum">
              <a:rPr lang="ar-SA" altLang="en-US"/>
              <a:pPr>
                <a:defRPr/>
              </a:pPr>
              <a:t>‹#›</a:t>
            </a:fld>
            <a:endParaRPr lang="en-GB" altLang="en-US"/>
          </a:p>
        </p:txBody>
      </p:sp>
    </p:spTree>
    <p:extLst>
      <p:ext uri="{BB962C8B-B14F-4D97-AF65-F5344CB8AC3E}">
        <p14:creationId xmlns:p14="http://schemas.microsoft.com/office/powerpoint/2010/main" val="3276326541"/>
      </p:ext>
    </p:extLst>
  </p:cSld>
  <p:clrMapOvr>
    <a:masterClrMapping/>
  </p:clrMapOvr>
  <p:transition>
    <p:fade thruBlk="1"/>
    <p:sndAc>
      <p:stSnd>
        <p:snd r:embed="rId1" name="arrow.wav"/>
      </p:stSnd>
    </p:sndAc>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ltLang="en-US"/>
          </a:p>
        </p:txBody>
      </p:sp>
      <p:sp>
        <p:nvSpPr>
          <p:cNvPr id="5" name="Footer Placeholder 21"/>
          <p:cNvSpPr>
            <a:spLocks noGrp="1"/>
          </p:cNvSpPr>
          <p:nvPr>
            <p:ph type="ftr" sz="quarter" idx="11"/>
          </p:nvPr>
        </p:nvSpPr>
        <p:spPr/>
        <p:txBody>
          <a:bodyPr/>
          <a:lstStyle>
            <a:lvl1pPr>
              <a:defRPr/>
            </a:lvl1pPr>
          </a:lstStyle>
          <a:p>
            <a:pPr>
              <a:defRPr/>
            </a:pPr>
            <a:endParaRPr lang="en-GB" altLang="en-US"/>
          </a:p>
        </p:txBody>
      </p:sp>
      <p:sp>
        <p:nvSpPr>
          <p:cNvPr id="6" name="Slide Number Placeholder 17"/>
          <p:cNvSpPr>
            <a:spLocks noGrp="1"/>
          </p:cNvSpPr>
          <p:nvPr>
            <p:ph type="sldNum" sz="quarter" idx="12"/>
          </p:nvPr>
        </p:nvSpPr>
        <p:spPr/>
        <p:txBody>
          <a:bodyPr/>
          <a:lstStyle>
            <a:lvl1pPr>
              <a:defRPr/>
            </a:lvl1pPr>
          </a:lstStyle>
          <a:p>
            <a:pPr>
              <a:defRPr/>
            </a:pPr>
            <a:fld id="{D5BCF183-F31D-4814-8959-7D9239E8005C}" type="slidenum">
              <a:rPr lang="ar-SA" altLang="en-US"/>
              <a:pPr>
                <a:defRPr/>
              </a:pPr>
              <a:t>‹#›</a:t>
            </a:fld>
            <a:endParaRPr lang="en-GB" altLang="en-US"/>
          </a:p>
        </p:txBody>
      </p:sp>
    </p:spTree>
    <p:extLst>
      <p:ext uri="{BB962C8B-B14F-4D97-AF65-F5344CB8AC3E}">
        <p14:creationId xmlns:p14="http://schemas.microsoft.com/office/powerpoint/2010/main" val="926667126"/>
      </p:ext>
    </p:extLst>
  </p:cSld>
  <p:clrMapOvr>
    <a:masterClrMapping/>
  </p:clrMapOvr>
  <p:transition>
    <p:fade thruBlk="1"/>
    <p:sndAc>
      <p:stSnd>
        <p:snd r:embed="rId1" name="arrow.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ltLang="en-US"/>
          </a:p>
        </p:txBody>
      </p:sp>
      <p:sp>
        <p:nvSpPr>
          <p:cNvPr id="6" name="Footer Placeholder 5"/>
          <p:cNvSpPr>
            <a:spLocks noGrp="1"/>
          </p:cNvSpPr>
          <p:nvPr>
            <p:ph type="ftr" sz="quarter" idx="11"/>
          </p:nvPr>
        </p:nvSpPr>
        <p:spPr/>
        <p:txBody>
          <a:bodyPr/>
          <a:lstStyle>
            <a:lvl1pPr>
              <a:defRPr/>
            </a:lvl1pPr>
            <a:extLst/>
          </a:lstStyle>
          <a:p>
            <a:pPr>
              <a:defRPr/>
            </a:pPr>
            <a:endParaRPr lang="en-GB" altLang="en-US"/>
          </a:p>
        </p:txBody>
      </p:sp>
      <p:sp>
        <p:nvSpPr>
          <p:cNvPr id="7" name="Slide Number Placeholder 6"/>
          <p:cNvSpPr>
            <a:spLocks noGrp="1"/>
          </p:cNvSpPr>
          <p:nvPr>
            <p:ph type="sldNum" sz="quarter" idx="12"/>
          </p:nvPr>
        </p:nvSpPr>
        <p:spPr/>
        <p:txBody>
          <a:bodyPr/>
          <a:lstStyle>
            <a:lvl1pPr>
              <a:defRPr/>
            </a:lvl1pPr>
            <a:extLst/>
          </a:lstStyle>
          <a:p>
            <a:pPr>
              <a:defRPr/>
            </a:pPr>
            <a:fld id="{EB13B079-9F43-47F2-962F-F562BC0CFD4D}" type="slidenum">
              <a:rPr lang="ar-SA" altLang="en-US"/>
              <a:pPr>
                <a:defRPr/>
              </a:pPr>
              <a:t>‹#›</a:t>
            </a:fld>
            <a:endParaRPr lang="en-GB" altLang="en-US"/>
          </a:p>
        </p:txBody>
      </p:sp>
    </p:spTree>
    <p:extLst>
      <p:ext uri="{BB962C8B-B14F-4D97-AF65-F5344CB8AC3E}">
        <p14:creationId xmlns:p14="http://schemas.microsoft.com/office/powerpoint/2010/main" val="3312925233"/>
      </p:ext>
    </p:extLst>
  </p:cSld>
  <p:clrMapOvr>
    <a:overrideClrMapping bg1="dk1" tx1="lt1" bg2="dk2" tx2="lt2" accent1="accent1" accent2="accent2" accent3="accent3" accent4="accent4" accent5="accent5" accent6="accent6" hlink="hlink" folHlink="folHlink"/>
  </p:clrMapOvr>
  <p:transition>
    <p:fade thruBlk="1"/>
    <p:sndAc>
      <p:stSnd>
        <p:snd r:embed="rId2" name="arrow.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ltLang="en-US"/>
          </a:p>
        </p:txBody>
      </p:sp>
      <p:sp>
        <p:nvSpPr>
          <p:cNvPr id="8" name="Footer Placeholder 7"/>
          <p:cNvSpPr>
            <a:spLocks noGrp="1"/>
          </p:cNvSpPr>
          <p:nvPr>
            <p:ph type="ftr" sz="quarter" idx="11"/>
          </p:nvPr>
        </p:nvSpPr>
        <p:spPr/>
        <p:txBody>
          <a:bodyPr/>
          <a:lstStyle>
            <a:lvl1pPr>
              <a:defRPr/>
            </a:lvl1pPr>
            <a:extLst/>
          </a:lstStyle>
          <a:p>
            <a:pPr>
              <a:defRPr/>
            </a:pPr>
            <a:endParaRPr lang="en-GB" altLang="en-US"/>
          </a:p>
        </p:txBody>
      </p:sp>
      <p:sp>
        <p:nvSpPr>
          <p:cNvPr id="9" name="Slide Number Placeholder 8"/>
          <p:cNvSpPr>
            <a:spLocks noGrp="1"/>
          </p:cNvSpPr>
          <p:nvPr>
            <p:ph type="sldNum" sz="quarter" idx="12"/>
          </p:nvPr>
        </p:nvSpPr>
        <p:spPr/>
        <p:txBody>
          <a:bodyPr/>
          <a:lstStyle>
            <a:lvl1pPr>
              <a:defRPr/>
            </a:lvl1pPr>
            <a:extLst/>
          </a:lstStyle>
          <a:p>
            <a:pPr>
              <a:defRPr/>
            </a:pPr>
            <a:fld id="{6F6ECDA2-9220-4E59-90E1-B5F90FD84E0E}" type="slidenum">
              <a:rPr lang="ar-SA" altLang="en-US"/>
              <a:pPr>
                <a:defRPr/>
              </a:pPr>
              <a:t>‹#›</a:t>
            </a:fld>
            <a:endParaRPr lang="en-GB" altLang="en-US"/>
          </a:p>
        </p:txBody>
      </p:sp>
    </p:spTree>
    <p:extLst>
      <p:ext uri="{BB962C8B-B14F-4D97-AF65-F5344CB8AC3E}">
        <p14:creationId xmlns:p14="http://schemas.microsoft.com/office/powerpoint/2010/main" val="4286745259"/>
      </p:ext>
    </p:extLst>
  </p:cSld>
  <p:clrMapOvr>
    <a:overrideClrMapping bg1="lt1" tx1="dk1" bg2="lt2" tx2="dk2" accent1="accent1" accent2="accent2" accent3="accent3" accent4="accent4" accent5="accent5" accent6="accent6" hlink="hlink" folHlink="folHlink"/>
  </p:clrMapOvr>
  <p:transition>
    <p:fade thruBlk="1"/>
    <p:sndAc>
      <p:stSnd>
        <p:snd r:embed="rId1" name="arrow.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altLang="en-US"/>
          </a:p>
        </p:txBody>
      </p:sp>
      <p:sp>
        <p:nvSpPr>
          <p:cNvPr id="4" name="Footer Placeholder 3"/>
          <p:cNvSpPr>
            <a:spLocks noGrp="1"/>
          </p:cNvSpPr>
          <p:nvPr>
            <p:ph type="ftr" sz="quarter" idx="11"/>
          </p:nvPr>
        </p:nvSpPr>
        <p:spPr/>
        <p:txBody>
          <a:bodyPr/>
          <a:lstStyle>
            <a:lvl1pPr>
              <a:defRPr/>
            </a:lvl1pPr>
            <a:extLst/>
          </a:lstStyle>
          <a:p>
            <a:pPr>
              <a:defRPr/>
            </a:pPr>
            <a:endParaRPr lang="en-GB" altLang="en-US"/>
          </a:p>
        </p:txBody>
      </p:sp>
      <p:sp>
        <p:nvSpPr>
          <p:cNvPr id="5" name="Slide Number Placeholder 4"/>
          <p:cNvSpPr>
            <a:spLocks noGrp="1"/>
          </p:cNvSpPr>
          <p:nvPr>
            <p:ph type="sldNum" sz="quarter" idx="12"/>
          </p:nvPr>
        </p:nvSpPr>
        <p:spPr/>
        <p:txBody>
          <a:bodyPr/>
          <a:lstStyle>
            <a:lvl1pPr>
              <a:defRPr/>
            </a:lvl1pPr>
            <a:extLst/>
          </a:lstStyle>
          <a:p>
            <a:pPr>
              <a:defRPr/>
            </a:pPr>
            <a:fld id="{74900C61-6411-4F06-8899-D9D722344C8B}" type="slidenum">
              <a:rPr lang="ar-SA" altLang="en-US"/>
              <a:pPr>
                <a:defRPr/>
              </a:pPr>
              <a:t>‹#›</a:t>
            </a:fld>
            <a:endParaRPr lang="en-GB" altLang="en-US"/>
          </a:p>
        </p:txBody>
      </p:sp>
    </p:spTree>
    <p:extLst>
      <p:ext uri="{BB962C8B-B14F-4D97-AF65-F5344CB8AC3E}">
        <p14:creationId xmlns:p14="http://schemas.microsoft.com/office/powerpoint/2010/main" val="2544419172"/>
      </p:ext>
    </p:extLst>
  </p:cSld>
  <p:clrMapOvr>
    <a:overrideClrMapping bg1="dk1" tx1="lt1" bg2="dk2" tx2="lt2" accent1="accent1" accent2="accent2" accent3="accent3" accent4="accent4" accent5="accent5" accent6="accent6" hlink="hlink" folHlink="folHlink"/>
  </p:clrMapOvr>
  <p:transition>
    <p:fade thruBlk="1"/>
    <p:sndAc>
      <p:stSnd>
        <p:snd r:embed="rId2" name="arrow.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ltLang="en-US"/>
          </a:p>
        </p:txBody>
      </p:sp>
      <p:sp>
        <p:nvSpPr>
          <p:cNvPr id="3" name="Footer Placeholder 21"/>
          <p:cNvSpPr>
            <a:spLocks noGrp="1"/>
          </p:cNvSpPr>
          <p:nvPr>
            <p:ph type="ftr" sz="quarter" idx="11"/>
          </p:nvPr>
        </p:nvSpPr>
        <p:spPr/>
        <p:txBody>
          <a:bodyPr/>
          <a:lstStyle>
            <a:lvl1pPr>
              <a:defRPr/>
            </a:lvl1pPr>
          </a:lstStyle>
          <a:p>
            <a:pPr>
              <a:defRPr/>
            </a:pPr>
            <a:endParaRPr lang="en-GB" altLang="en-US"/>
          </a:p>
        </p:txBody>
      </p:sp>
      <p:sp>
        <p:nvSpPr>
          <p:cNvPr id="4" name="Slide Number Placeholder 17"/>
          <p:cNvSpPr>
            <a:spLocks noGrp="1"/>
          </p:cNvSpPr>
          <p:nvPr>
            <p:ph type="sldNum" sz="quarter" idx="12"/>
          </p:nvPr>
        </p:nvSpPr>
        <p:spPr/>
        <p:txBody>
          <a:bodyPr/>
          <a:lstStyle>
            <a:lvl1pPr>
              <a:defRPr/>
            </a:lvl1pPr>
          </a:lstStyle>
          <a:p>
            <a:pPr>
              <a:defRPr/>
            </a:pPr>
            <a:fld id="{8D8FDCB6-C127-4EE2-94C4-688EE4387909}" type="slidenum">
              <a:rPr lang="ar-SA" altLang="en-US"/>
              <a:pPr>
                <a:defRPr/>
              </a:pPr>
              <a:t>‹#›</a:t>
            </a:fld>
            <a:endParaRPr lang="en-GB" altLang="en-US"/>
          </a:p>
        </p:txBody>
      </p:sp>
    </p:spTree>
    <p:extLst>
      <p:ext uri="{BB962C8B-B14F-4D97-AF65-F5344CB8AC3E}">
        <p14:creationId xmlns:p14="http://schemas.microsoft.com/office/powerpoint/2010/main" val="1094644256"/>
      </p:ext>
    </p:extLst>
  </p:cSld>
  <p:clrMapOvr>
    <a:masterClrMapping/>
  </p:clrMapOvr>
  <p:transition>
    <p:fade thruBlk="1"/>
    <p:sndAc>
      <p:stSnd>
        <p:snd r:embed="rId1" name="arrow.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ltLang="en-US"/>
          </a:p>
        </p:txBody>
      </p:sp>
      <p:sp>
        <p:nvSpPr>
          <p:cNvPr id="6" name="Footer Placeholder 5"/>
          <p:cNvSpPr>
            <a:spLocks noGrp="1"/>
          </p:cNvSpPr>
          <p:nvPr>
            <p:ph type="ftr" sz="quarter" idx="11"/>
          </p:nvPr>
        </p:nvSpPr>
        <p:spPr/>
        <p:txBody>
          <a:bodyPr/>
          <a:lstStyle>
            <a:lvl1pPr>
              <a:defRPr/>
            </a:lvl1pPr>
            <a:extLst/>
          </a:lstStyle>
          <a:p>
            <a:pPr>
              <a:defRPr/>
            </a:pPr>
            <a:endParaRPr lang="en-GB" altLang="en-US"/>
          </a:p>
        </p:txBody>
      </p:sp>
      <p:sp>
        <p:nvSpPr>
          <p:cNvPr id="7" name="Slide Number Placeholder 6"/>
          <p:cNvSpPr>
            <a:spLocks noGrp="1"/>
          </p:cNvSpPr>
          <p:nvPr>
            <p:ph type="sldNum" sz="quarter" idx="12"/>
          </p:nvPr>
        </p:nvSpPr>
        <p:spPr/>
        <p:txBody>
          <a:bodyPr/>
          <a:lstStyle>
            <a:lvl1pPr>
              <a:defRPr/>
            </a:lvl1pPr>
            <a:extLst/>
          </a:lstStyle>
          <a:p>
            <a:pPr>
              <a:defRPr/>
            </a:pPr>
            <a:fld id="{98CC9703-D934-48A1-885F-E68D8A1693B7}" type="slidenum">
              <a:rPr lang="ar-SA" altLang="en-US"/>
              <a:pPr>
                <a:defRPr/>
              </a:pPr>
              <a:t>‹#›</a:t>
            </a:fld>
            <a:endParaRPr lang="en-GB" altLang="en-US"/>
          </a:p>
        </p:txBody>
      </p:sp>
    </p:spTree>
    <p:extLst>
      <p:ext uri="{BB962C8B-B14F-4D97-AF65-F5344CB8AC3E}">
        <p14:creationId xmlns:p14="http://schemas.microsoft.com/office/powerpoint/2010/main" val="929212093"/>
      </p:ext>
    </p:extLst>
  </p:cSld>
  <p:clrMapOvr>
    <a:overrideClrMapping bg1="lt1" tx1="dk1" bg2="lt2" tx2="dk2" accent1="accent1" accent2="accent2" accent3="accent3" accent4="accent4" accent5="accent5" accent6="accent6" hlink="hlink" folHlink="folHlink"/>
  </p:clrMapOvr>
  <p:transition>
    <p:fade thruBlk="1"/>
    <p:sndAc>
      <p:stSnd>
        <p:snd r:embed="rId1" name="arrow.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5" name="Freeform 10"/>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lgn="r" rtl="1">
              <a:defRPr/>
            </a:pPr>
            <a:endParaRPr lang="en-US">
              <a:latin typeface="Arial" charset="0"/>
              <a:cs typeface="Arial" charset="0"/>
            </a:endParaRPr>
          </a:p>
        </p:txBody>
      </p:sp>
      <p:sp>
        <p:nvSpPr>
          <p:cNvPr id="6" name="Freeform 1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lgn="r" rtl="1">
              <a:defRPr/>
            </a:pPr>
            <a:endParaRPr lang="en-US">
              <a:latin typeface="Arial" charset="0"/>
              <a:cs typeface="Arial" charset="0"/>
            </a:endParaRPr>
          </a:p>
        </p:txBody>
      </p:sp>
      <p:sp>
        <p:nvSpPr>
          <p:cNvPr id="7" name="Right Triangle 16"/>
          <p:cNvSpPr>
            <a:spLocks/>
          </p:cNvSpPr>
          <p:nvPr/>
        </p:nvSpPr>
        <p:spPr bwMode="auto">
          <a:xfrm>
            <a:off x="-6042" y="5791253"/>
            <a:ext cx="3402314" cy="1080868"/>
          </a:xfrm>
          <a:prstGeom prst="rtTriangle">
            <a:avLst/>
          </a:prstGeom>
          <a:blipFill>
            <a:blip r:embed="rId5">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defRPr/>
            </a:pPr>
            <a:endParaRPr lang="en-US"/>
          </a:p>
        </p:txBody>
      </p:sp>
      <p:cxnSp>
        <p:nvCxnSpPr>
          <p:cNvPr id="8" name="Straight Connector 18"/>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9"/>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a:defRPr/>
            </a:pPr>
            <a:endParaRPr lang="en-US"/>
          </a:p>
        </p:txBody>
      </p:sp>
      <p:sp>
        <p:nvSpPr>
          <p:cNvPr id="10" name="Chevron 20"/>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lt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GB" alt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9CCEFFB0-B199-4F18-8F27-7AA2AC94FBA3}" type="slidenum">
              <a:rPr lang="ar-SA" altLang="en-US"/>
              <a:pPr>
                <a:defRPr/>
              </a:pPr>
              <a:t>‹#›</a:t>
            </a:fld>
            <a:endParaRPr lang="en-GB" altLang="en-US"/>
          </a:p>
        </p:txBody>
      </p:sp>
    </p:spTree>
    <p:extLst>
      <p:ext uri="{BB962C8B-B14F-4D97-AF65-F5344CB8AC3E}">
        <p14:creationId xmlns:p14="http://schemas.microsoft.com/office/powerpoint/2010/main" val="3123062851"/>
      </p:ext>
    </p:extLst>
  </p:cSld>
  <p:clrMapOvr>
    <a:overrideClrMapping bg1="dk1" tx1="lt1" bg2="dk2" tx2="lt2" accent1="accent1" accent2="accent2" accent3="accent3" accent4="accent4" accent5="accent5" accent6="accent6" hlink="hlink" folHlink="folHlink"/>
  </p:clrMapOvr>
  <p:transition>
    <p:fade thruBlk="1"/>
    <p:sndAc>
      <p:stSnd>
        <p:snd r:embed="rId2" name="arrow.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audio" Target="../media/audio1.wav"/><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audio" Target="../media/audio1.wav"/><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lgn="r" rtl="1">
              <a:defRPr/>
            </a:pPr>
            <a:endParaRPr lang="en-US">
              <a:latin typeface="Arial" charset="0"/>
              <a:cs typeface="Arial" charset="0"/>
            </a:endParaRPr>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lgn="r" rtl="1">
              <a:defRPr/>
            </a:pPr>
            <a:endParaRPr lang="en-US">
              <a:latin typeface="Arial" charset="0"/>
              <a:cs typeface="Arial" charset="0"/>
            </a:endParaRPr>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ar-SA" smtClean="0"/>
              <a:t>Click to edit Master text styles</a:t>
            </a:r>
          </a:p>
          <a:p>
            <a:pPr lvl="1"/>
            <a:r>
              <a:rPr lang="en-US" altLang="ar-SA" smtClean="0"/>
              <a:t>Second level</a:t>
            </a:r>
          </a:p>
          <a:p>
            <a:pPr lvl="2"/>
            <a:r>
              <a:rPr lang="en-US" altLang="ar-SA" smtClean="0"/>
              <a:t>Third level</a:t>
            </a:r>
          </a:p>
          <a:p>
            <a:pPr lvl="3"/>
            <a:r>
              <a:rPr lang="en-US" altLang="ar-SA" smtClean="0"/>
              <a:t>Fourth level</a:t>
            </a:r>
          </a:p>
          <a:p>
            <a:pPr lvl="4"/>
            <a:r>
              <a:rPr lang="en-US" altLang="ar-SA"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rtl="1" eaLnBrk="1" latinLnBrk="0" hangingPunct="1">
              <a:defRPr kumimoji="0" sz="1000">
                <a:solidFill>
                  <a:schemeClr val="tx1"/>
                </a:solidFill>
                <a:latin typeface="Arial" charset="0"/>
                <a:cs typeface="Arial" charset="0"/>
              </a:defRPr>
            </a:lvl1pPr>
            <a:extLst/>
          </a:lstStyle>
          <a:p>
            <a:pPr>
              <a:defRPr/>
            </a:pPr>
            <a:endParaRPr lang="en-US" alt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rtl="1" eaLnBrk="1" latinLnBrk="0" hangingPunct="1">
              <a:defRPr kumimoji="0" sz="1000">
                <a:solidFill>
                  <a:schemeClr val="tx1"/>
                </a:solidFill>
                <a:latin typeface="Arial" charset="0"/>
                <a:cs typeface="Arial" charset="0"/>
              </a:defRPr>
            </a:lvl1pPr>
            <a:extLst/>
          </a:lstStyle>
          <a:p>
            <a:pPr>
              <a:defRPr/>
            </a:pPr>
            <a:endParaRPr lang="en-GB" alt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rtl="1" eaLnBrk="1" latinLnBrk="0" hangingPunct="1">
              <a:defRPr kumimoji="0" sz="1000" b="0">
                <a:solidFill>
                  <a:schemeClr val="tx1"/>
                </a:solidFill>
                <a:latin typeface="Arial" charset="0"/>
                <a:cs typeface="Arial" charset="0"/>
              </a:defRPr>
            </a:lvl1pPr>
            <a:extLst/>
          </a:lstStyle>
          <a:p>
            <a:pPr>
              <a:defRPr/>
            </a:pPr>
            <a:fld id="{E5DB2ED9-07A5-47B2-8C85-EBE99FB31B34}" type="slidenum">
              <a:rPr lang="ar-SA"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6751" r:id="rId1"/>
    <p:sldLayoutId id="2147486736" r:id="rId2"/>
    <p:sldLayoutId id="2147486752" r:id="rId3"/>
    <p:sldLayoutId id="2147486753" r:id="rId4"/>
    <p:sldLayoutId id="2147486754" r:id="rId5"/>
    <p:sldLayoutId id="2147486755" r:id="rId6"/>
    <p:sldLayoutId id="2147486737" r:id="rId7"/>
    <p:sldLayoutId id="2147486756" r:id="rId8"/>
    <p:sldLayoutId id="2147486757" r:id="rId9"/>
    <p:sldLayoutId id="2147486738" r:id="rId10"/>
    <p:sldLayoutId id="2147486739" r:id="rId11"/>
  </p:sldLayoutIdLst>
  <p:transition>
    <p:fade thruBlk="1"/>
    <p:sndAc>
      <p:stSnd>
        <p:snd r:embed="rId13" name="arrow.wav"/>
      </p:stSnd>
    </p:sndAc>
  </p:transition>
  <p:timing>
    <p:tnLst>
      <p:par>
        <p:cTn id="1" dur="indefinite" restart="never" nodeType="tmRoot"/>
      </p:par>
    </p:tnLst>
  </p:timing>
  <p:hf hdr="0" ft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cs typeface="Arial" charset="0"/>
        </a:defRPr>
      </a:lvl2pPr>
      <a:lvl3pPr algn="l" rtl="0" eaLnBrk="0" fontAlgn="base" hangingPunct="0">
        <a:spcBef>
          <a:spcPct val="0"/>
        </a:spcBef>
        <a:spcAft>
          <a:spcPct val="0"/>
        </a:spcAft>
        <a:defRPr sz="4100" b="1">
          <a:solidFill>
            <a:schemeClr val="tx2"/>
          </a:solidFill>
          <a:latin typeface="Lucida Sans Unicode" pitchFamily="34" charset="0"/>
          <a:cs typeface="Arial" charset="0"/>
        </a:defRPr>
      </a:lvl3pPr>
      <a:lvl4pPr algn="l" rtl="0" eaLnBrk="0" fontAlgn="base" hangingPunct="0">
        <a:spcBef>
          <a:spcPct val="0"/>
        </a:spcBef>
        <a:spcAft>
          <a:spcPct val="0"/>
        </a:spcAft>
        <a:defRPr sz="4100" b="1">
          <a:solidFill>
            <a:schemeClr val="tx2"/>
          </a:solidFill>
          <a:latin typeface="Lucida Sans Unicode" pitchFamily="34" charset="0"/>
          <a:cs typeface="Arial" charset="0"/>
        </a:defRPr>
      </a:lvl4pPr>
      <a:lvl5pPr algn="l" rtl="0" eaLnBrk="0" fontAlgn="base" hangingPunct="0">
        <a:spcBef>
          <a:spcPct val="0"/>
        </a:spcBef>
        <a:spcAft>
          <a:spcPct val="0"/>
        </a:spcAft>
        <a:defRPr sz="4100" b="1">
          <a:solidFill>
            <a:schemeClr val="tx2"/>
          </a:solidFill>
          <a:latin typeface="Lucida Sans Unicode" pitchFamily="34" charset="0"/>
          <a:cs typeface="Arial" charset="0"/>
        </a:defRPr>
      </a:lvl5pPr>
      <a:lvl6pPr marL="457200" algn="l" rtl="0" fontAlgn="base">
        <a:spcBef>
          <a:spcPct val="0"/>
        </a:spcBef>
        <a:spcAft>
          <a:spcPct val="0"/>
        </a:spcAft>
        <a:defRPr sz="4100" b="1">
          <a:solidFill>
            <a:schemeClr val="tx2"/>
          </a:solidFill>
          <a:latin typeface="Lucida Sans Unicode" pitchFamily="34" charset="0"/>
          <a:cs typeface="Arial" charset="0"/>
        </a:defRPr>
      </a:lvl6pPr>
      <a:lvl7pPr marL="914400" algn="l" rtl="0" fontAlgn="base">
        <a:spcBef>
          <a:spcPct val="0"/>
        </a:spcBef>
        <a:spcAft>
          <a:spcPct val="0"/>
        </a:spcAft>
        <a:defRPr sz="4100" b="1">
          <a:solidFill>
            <a:schemeClr val="tx2"/>
          </a:solidFill>
          <a:latin typeface="Lucida Sans Unicode" pitchFamily="34" charset="0"/>
          <a:cs typeface="Arial" charset="0"/>
        </a:defRPr>
      </a:lvl7pPr>
      <a:lvl8pPr marL="1371600" algn="l" rtl="0" fontAlgn="base">
        <a:spcBef>
          <a:spcPct val="0"/>
        </a:spcBef>
        <a:spcAft>
          <a:spcPct val="0"/>
        </a:spcAft>
        <a:defRPr sz="4100" b="1">
          <a:solidFill>
            <a:schemeClr val="tx2"/>
          </a:solidFill>
          <a:latin typeface="Lucida Sans Unicode" pitchFamily="34" charset="0"/>
          <a:cs typeface="Arial" charset="0"/>
        </a:defRPr>
      </a:lvl8pPr>
      <a:lvl9pPr marL="1828800" algn="l" rtl="0" fontAlgn="base">
        <a:spcBef>
          <a:spcPct val="0"/>
        </a:spcBef>
        <a:spcAft>
          <a:spcPct val="0"/>
        </a:spcAft>
        <a:defRPr sz="4100" b="1">
          <a:solidFill>
            <a:schemeClr val="tx2"/>
          </a:solidFill>
          <a:latin typeface="Lucida Sans Unicode" pitchFamily="34" charset="0"/>
          <a:cs typeface="Arial"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4">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3" name="Title Placeholder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extLst/>
          </a:lstStyle>
          <a:p>
            <a:r>
              <a:rPr lang="en-US" smtClean="0"/>
              <a:t>Click to edit Master title style</a:t>
            </a:r>
            <a:endParaRPr lang="en-US"/>
          </a:p>
        </p:txBody>
      </p:sp>
      <p:sp>
        <p:nvSpPr>
          <p:cNvPr id="2054" name="Text Placeholder 30"/>
          <p:cNvSpPr>
            <a:spLocks noGrp="1"/>
          </p:cNvSpPr>
          <p:nvPr>
            <p:ph type="body" idx="1"/>
          </p:nvPr>
        </p:nvSpPr>
        <p:spPr bwMode="auto">
          <a:xfrm>
            <a:off x="457200" y="1609725"/>
            <a:ext cx="72390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ar-SA" smtClean="0"/>
              <a:t>Click to edit Master text styles</a:t>
            </a:r>
          </a:p>
          <a:p>
            <a:pPr lvl="1"/>
            <a:r>
              <a:rPr lang="en-US" altLang="ar-SA" smtClean="0"/>
              <a:t>Second level</a:t>
            </a:r>
          </a:p>
          <a:p>
            <a:pPr lvl="2"/>
            <a:r>
              <a:rPr lang="en-US" altLang="ar-SA" smtClean="0"/>
              <a:t>Third level</a:t>
            </a:r>
          </a:p>
          <a:p>
            <a:pPr lvl="3"/>
            <a:r>
              <a:rPr lang="en-US" altLang="ar-SA" smtClean="0"/>
              <a:t>Fourth level</a:t>
            </a:r>
          </a:p>
          <a:p>
            <a:pPr lvl="4"/>
            <a:r>
              <a:rPr lang="en-US" altLang="ar-SA" smtClean="0"/>
              <a:t>Fifth level</a:t>
            </a:r>
          </a:p>
        </p:txBody>
      </p:sp>
      <p:sp>
        <p:nvSpPr>
          <p:cNvPr id="27" name="Date Placeholder 26"/>
          <p:cNvSpPr>
            <a:spLocks noGrp="1"/>
          </p:cNvSpPr>
          <p:nvPr>
            <p:ph type="dt" sz="half" idx="2"/>
          </p:nvPr>
        </p:nvSpPr>
        <p:spPr>
          <a:xfrm>
            <a:off x="4246563" y="6557963"/>
            <a:ext cx="2001837" cy="227012"/>
          </a:xfrm>
          <a:prstGeom prst="rect">
            <a:avLst/>
          </a:prstGeom>
        </p:spPr>
        <p:txBody>
          <a:bodyPr vert="horz" tIns="0" bIns="0" anchor="b"/>
          <a:lstStyle>
            <a:lvl1pPr algn="l" eaLnBrk="1" latinLnBrk="0" hangingPunct="1">
              <a:defRPr kumimoji="0" sz="1000">
                <a:solidFill>
                  <a:schemeClr val="tx2"/>
                </a:solidFill>
                <a:latin typeface="Arial" charset="0"/>
                <a:cs typeface="Arial" charset="0"/>
              </a:defRPr>
            </a:lvl1pPr>
            <a:extLst/>
          </a:lstStyle>
          <a:p>
            <a:pPr>
              <a:defRPr/>
            </a:pPr>
            <a:endParaRPr lang="en-US" altLang="en-US"/>
          </a:p>
        </p:txBody>
      </p:sp>
      <p:sp>
        <p:nvSpPr>
          <p:cNvPr id="4" name="Footer Placeholder 3"/>
          <p:cNvSpPr>
            <a:spLocks noGrp="1"/>
          </p:cNvSpPr>
          <p:nvPr>
            <p:ph type="ftr" sz="quarter" idx="3"/>
          </p:nvPr>
        </p:nvSpPr>
        <p:spPr>
          <a:xfrm>
            <a:off x="457200" y="6557963"/>
            <a:ext cx="3657600" cy="228600"/>
          </a:xfrm>
          <a:prstGeom prst="rect">
            <a:avLst/>
          </a:prstGeom>
        </p:spPr>
        <p:txBody>
          <a:bodyPr vert="horz" tIns="0" bIns="0" anchor="b"/>
          <a:lstStyle>
            <a:lvl1pPr algn="r" eaLnBrk="1" latinLnBrk="0" hangingPunct="1">
              <a:defRPr kumimoji="0" sz="1000">
                <a:solidFill>
                  <a:schemeClr val="tx2"/>
                </a:solidFill>
                <a:latin typeface="Arial" charset="0"/>
                <a:cs typeface="Arial" charset="0"/>
              </a:defRPr>
            </a:lvl1pPr>
            <a:extLst/>
          </a:lstStyle>
          <a:p>
            <a:pPr>
              <a:defRPr/>
            </a:pPr>
            <a:endParaRPr lang="en-GB" altLang="en-US"/>
          </a:p>
        </p:txBody>
      </p:sp>
      <p:sp>
        <p:nvSpPr>
          <p:cNvPr id="16" name="Slide Number Placeholder 15"/>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latinLnBrk="0" hangingPunct="1">
              <a:defRPr kumimoji="0" sz="1100">
                <a:solidFill>
                  <a:schemeClr val="tx2"/>
                </a:solidFill>
                <a:latin typeface="Arial" charset="0"/>
                <a:cs typeface="Arial" charset="0"/>
              </a:defRPr>
            </a:lvl1pPr>
            <a:extLst/>
          </a:lstStyle>
          <a:p>
            <a:pPr>
              <a:defRPr/>
            </a:pPr>
            <a:fld id="{6E64452A-C048-436A-B83A-6C2DC4E4A13E}" type="slidenum">
              <a:rPr lang="ar-SA"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6758" r:id="rId1"/>
    <p:sldLayoutId id="2147486740" r:id="rId2"/>
    <p:sldLayoutId id="2147486759" r:id="rId3"/>
    <p:sldLayoutId id="2147486741" r:id="rId4"/>
    <p:sldLayoutId id="2147486742" r:id="rId5"/>
    <p:sldLayoutId id="2147486743" r:id="rId6"/>
    <p:sldLayoutId id="2147486744" r:id="rId7"/>
    <p:sldLayoutId id="2147486745" r:id="rId8"/>
    <p:sldLayoutId id="2147486760" r:id="rId9"/>
    <p:sldLayoutId id="2147486746" r:id="rId10"/>
    <p:sldLayoutId id="2147486761" r:id="rId11"/>
  </p:sldLayoutIdLst>
  <p:transition>
    <p:fade thruBlk="1"/>
    <p:sndAc>
      <p:stSnd>
        <p:snd r:embed="rId13" name="arrow.wav"/>
      </p:stSnd>
    </p:sndAc>
  </p:transition>
  <p:timing>
    <p:tnLst>
      <p:par>
        <p:cTn id="1" dur="indefinite" restart="never" nodeType="tmRoot"/>
      </p:par>
    </p:tnLst>
  </p:timing>
  <p:hf hdr="0" ftr="0" dt="0"/>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3800" b="1">
          <a:solidFill>
            <a:schemeClr val="tx1"/>
          </a:solidFill>
          <a:latin typeface="Trebuchet MS" pitchFamily="34" charset="0"/>
          <a:cs typeface="Tahoma" pitchFamily="34" charset="0"/>
        </a:defRPr>
      </a:lvl2pPr>
      <a:lvl3pPr algn="l" rtl="0" eaLnBrk="0" fontAlgn="base" hangingPunct="0">
        <a:spcBef>
          <a:spcPct val="0"/>
        </a:spcBef>
        <a:spcAft>
          <a:spcPct val="0"/>
        </a:spcAft>
        <a:defRPr sz="3800" b="1">
          <a:solidFill>
            <a:schemeClr val="tx1"/>
          </a:solidFill>
          <a:latin typeface="Trebuchet MS" pitchFamily="34" charset="0"/>
          <a:cs typeface="Tahoma" pitchFamily="34" charset="0"/>
        </a:defRPr>
      </a:lvl3pPr>
      <a:lvl4pPr algn="l" rtl="0" eaLnBrk="0" fontAlgn="base" hangingPunct="0">
        <a:spcBef>
          <a:spcPct val="0"/>
        </a:spcBef>
        <a:spcAft>
          <a:spcPct val="0"/>
        </a:spcAft>
        <a:defRPr sz="3800" b="1">
          <a:solidFill>
            <a:schemeClr val="tx1"/>
          </a:solidFill>
          <a:latin typeface="Trebuchet MS" pitchFamily="34" charset="0"/>
          <a:cs typeface="Tahoma" pitchFamily="34" charset="0"/>
        </a:defRPr>
      </a:lvl4pPr>
      <a:lvl5pPr algn="l" rtl="0" eaLnBrk="0" fontAlgn="base" hangingPunct="0">
        <a:spcBef>
          <a:spcPct val="0"/>
        </a:spcBef>
        <a:spcAft>
          <a:spcPct val="0"/>
        </a:spcAft>
        <a:defRPr sz="3800" b="1">
          <a:solidFill>
            <a:schemeClr val="tx1"/>
          </a:solidFill>
          <a:latin typeface="Trebuchet MS" pitchFamily="34" charset="0"/>
          <a:cs typeface="Tahoma" pitchFamily="34" charset="0"/>
        </a:defRPr>
      </a:lvl5pPr>
      <a:lvl6pPr marL="457200" algn="l" rtl="0" fontAlgn="base">
        <a:spcBef>
          <a:spcPct val="0"/>
        </a:spcBef>
        <a:spcAft>
          <a:spcPct val="0"/>
        </a:spcAft>
        <a:defRPr sz="3800" b="1">
          <a:solidFill>
            <a:schemeClr val="tx1"/>
          </a:solidFill>
          <a:latin typeface="Trebuchet MS" pitchFamily="34" charset="0"/>
          <a:cs typeface="Tahoma" pitchFamily="34" charset="0"/>
        </a:defRPr>
      </a:lvl6pPr>
      <a:lvl7pPr marL="914400" algn="l" rtl="0" fontAlgn="base">
        <a:spcBef>
          <a:spcPct val="0"/>
        </a:spcBef>
        <a:spcAft>
          <a:spcPct val="0"/>
        </a:spcAft>
        <a:defRPr sz="3800" b="1">
          <a:solidFill>
            <a:schemeClr val="tx1"/>
          </a:solidFill>
          <a:latin typeface="Trebuchet MS" pitchFamily="34" charset="0"/>
          <a:cs typeface="Tahoma" pitchFamily="34" charset="0"/>
        </a:defRPr>
      </a:lvl7pPr>
      <a:lvl8pPr marL="1371600" algn="l" rtl="0" fontAlgn="base">
        <a:spcBef>
          <a:spcPct val="0"/>
        </a:spcBef>
        <a:spcAft>
          <a:spcPct val="0"/>
        </a:spcAft>
        <a:defRPr sz="3800" b="1">
          <a:solidFill>
            <a:schemeClr val="tx1"/>
          </a:solidFill>
          <a:latin typeface="Trebuchet MS" pitchFamily="34" charset="0"/>
          <a:cs typeface="Tahoma" pitchFamily="34" charset="0"/>
        </a:defRPr>
      </a:lvl8pPr>
      <a:lvl9pPr marL="1828800" algn="l" rtl="0" fontAlgn="base">
        <a:spcBef>
          <a:spcPct val="0"/>
        </a:spcBef>
        <a:spcAft>
          <a:spcPct val="0"/>
        </a:spcAft>
        <a:defRPr sz="3800" b="1">
          <a:solidFill>
            <a:schemeClr val="tx1"/>
          </a:solidFill>
          <a:latin typeface="Trebuchet MS" pitchFamily="34" charset="0"/>
          <a:cs typeface="Tahoma" pitchFamily="34" charset="0"/>
        </a:defRPr>
      </a:lvl9pPr>
      <a:extLst/>
    </p:titleStyle>
    <p:bodyStyle>
      <a:lvl1pPr marL="273050" indent="-273050" algn="l" rtl="0" eaLnBrk="0" fontAlgn="base" hangingPunct="0">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F9B639"/>
        </a:buClr>
        <a:buSzPct val="80000"/>
        <a:buFont typeface="Wingdings 2" pitchFamily="18" charset="2"/>
        <a:buChar char=""/>
        <a:defRPr sz="2300" kern="1200">
          <a:solidFill>
            <a:srgbClr val="6C6C6C"/>
          </a:solidFill>
          <a:latin typeface="+mn-lt"/>
          <a:ea typeface="+mn-ea"/>
          <a:cs typeface="+mn-cs"/>
        </a:defRPr>
      </a:lvl2pPr>
      <a:lvl3pPr marL="758825" indent="-228600" algn="l" rtl="0" eaLnBrk="0" fontAlgn="base" hangingPunct="0">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F9B639"/>
        </a:buClr>
        <a:buSzPct val="80000"/>
        <a:buFont typeface="Wingdings 2" pitchFamily="18" charset="2"/>
        <a:buChar char=""/>
        <a:defRPr sz="2000" kern="1200">
          <a:solidFill>
            <a:srgbClr val="6C6C6C"/>
          </a:solidFill>
          <a:latin typeface="+mn-lt"/>
          <a:ea typeface="+mn-ea"/>
          <a:cs typeface="+mn-cs"/>
        </a:defRPr>
      </a:lvl4pPr>
      <a:lvl5pPr marL="1279525" indent="-228600" algn="l" rtl="0" eaLnBrk="0" fontAlgn="base" hangingPunct="0">
        <a:spcBef>
          <a:spcPts val="400"/>
        </a:spcBef>
        <a:spcAft>
          <a:spcPct val="0"/>
        </a:spcAft>
        <a:buClr>
          <a:srgbClr val="F9B639"/>
        </a:buClr>
        <a:buSzPct val="70000"/>
        <a:buFont typeface="Wingdings" pitchFamily="2" charset="2"/>
        <a:buChar char=""/>
        <a:defRPr sz="20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latin typeface="Arial" charset="0"/>
              <a:cs typeface="Arial" charset="0"/>
            </a:endParaRPr>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latin typeface="Arial" charset="0"/>
              <a:cs typeface="Arial" charset="0"/>
            </a:endParaRPr>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3081"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ar-SA" smtClean="0"/>
              <a:t>Click to edit Master text styles</a:t>
            </a:r>
          </a:p>
          <a:p>
            <a:pPr lvl="1"/>
            <a:r>
              <a:rPr lang="en-US" altLang="ar-SA" smtClean="0"/>
              <a:t>Second level</a:t>
            </a:r>
          </a:p>
          <a:p>
            <a:pPr lvl="2"/>
            <a:r>
              <a:rPr lang="en-US" altLang="ar-SA" smtClean="0"/>
              <a:t>Third level</a:t>
            </a:r>
          </a:p>
          <a:p>
            <a:pPr lvl="3"/>
            <a:r>
              <a:rPr lang="en-US" altLang="ar-SA" smtClean="0"/>
              <a:t>Fourth level</a:t>
            </a:r>
          </a:p>
          <a:p>
            <a:pPr lvl="4"/>
            <a:r>
              <a:rPr lang="en-US" altLang="ar-SA"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latin typeface="Arial" charset="0"/>
                <a:cs typeface="Arial" charset="0"/>
              </a:defRPr>
            </a:lvl1pPr>
            <a:extLst/>
          </a:lstStyle>
          <a:p>
            <a:pPr>
              <a:defRPr/>
            </a:pPr>
            <a:endParaRPr lang="en-US" alt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latin typeface="Arial" charset="0"/>
                <a:cs typeface="Arial" charset="0"/>
              </a:defRPr>
            </a:lvl1pPr>
            <a:extLst/>
          </a:lstStyle>
          <a:p>
            <a:pPr>
              <a:defRPr/>
            </a:pPr>
            <a:endParaRPr lang="en-GB" alt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latin typeface="Arial" charset="0"/>
                <a:cs typeface="Arial" charset="0"/>
              </a:defRPr>
            </a:lvl1pPr>
            <a:extLst/>
          </a:lstStyle>
          <a:p>
            <a:pPr>
              <a:defRPr/>
            </a:pPr>
            <a:fld id="{79079120-47EC-4DE4-B0D9-D7004C18DA87}" type="slidenum">
              <a:rPr lang="ar-SA"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6762" r:id="rId1"/>
    <p:sldLayoutId id="2147486747" r:id="rId2"/>
    <p:sldLayoutId id="2147486763" r:id="rId3"/>
    <p:sldLayoutId id="2147486764" r:id="rId4"/>
    <p:sldLayoutId id="2147486765" r:id="rId5"/>
    <p:sldLayoutId id="2147486766" r:id="rId6"/>
    <p:sldLayoutId id="2147486748" r:id="rId7"/>
    <p:sldLayoutId id="2147486767" r:id="rId8"/>
    <p:sldLayoutId id="2147486768" r:id="rId9"/>
    <p:sldLayoutId id="2147486749" r:id="rId10"/>
    <p:sldLayoutId id="2147486750" r:id="rId11"/>
  </p:sldLayoutIdLst>
  <p:transition>
    <p:fade thruBlk="1"/>
    <p:sndAc>
      <p:stSnd>
        <p:snd r:embed="rId13" name="arrow.wav"/>
      </p:stSnd>
    </p:sndAc>
  </p:transition>
  <p:timing>
    <p:tnLst>
      <p:par>
        <p:cTn id="1" dur="indefinite" restart="never" nodeType="tmRoot"/>
      </p:par>
    </p:tnLst>
  </p:timing>
  <p:hf hdr="0" ft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cs typeface="Arial" charset="0"/>
        </a:defRPr>
      </a:lvl2pPr>
      <a:lvl3pPr algn="l" rtl="0" eaLnBrk="0" fontAlgn="base" hangingPunct="0">
        <a:spcBef>
          <a:spcPct val="0"/>
        </a:spcBef>
        <a:spcAft>
          <a:spcPct val="0"/>
        </a:spcAft>
        <a:defRPr sz="4100" b="1">
          <a:solidFill>
            <a:schemeClr val="tx2"/>
          </a:solidFill>
          <a:latin typeface="Lucida Sans Unicode" pitchFamily="34" charset="0"/>
          <a:cs typeface="Arial" charset="0"/>
        </a:defRPr>
      </a:lvl3pPr>
      <a:lvl4pPr algn="l" rtl="0" eaLnBrk="0" fontAlgn="base" hangingPunct="0">
        <a:spcBef>
          <a:spcPct val="0"/>
        </a:spcBef>
        <a:spcAft>
          <a:spcPct val="0"/>
        </a:spcAft>
        <a:defRPr sz="4100" b="1">
          <a:solidFill>
            <a:schemeClr val="tx2"/>
          </a:solidFill>
          <a:latin typeface="Lucida Sans Unicode" pitchFamily="34" charset="0"/>
          <a:cs typeface="Arial" charset="0"/>
        </a:defRPr>
      </a:lvl4pPr>
      <a:lvl5pPr algn="l" rtl="0" eaLnBrk="0" fontAlgn="base" hangingPunct="0">
        <a:spcBef>
          <a:spcPct val="0"/>
        </a:spcBef>
        <a:spcAft>
          <a:spcPct val="0"/>
        </a:spcAft>
        <a:defRPr sz="4100" b="1">
          <a:solidFill>
            <a:schemeClr val="tx2"/>
          </a:solidFill>
          <a:latin typeface="Lucida Sans Unicode" pitchFamily="34" charset="0"/>
          <a:cs typeface="Arial" charset="0"/>
        </a:defRPr>
      </a:lvl5pPr>
      <a:lvl6pPr marL="457200" algn="l" rtl="0" fontAlgn="base">
        <a:spcBef>
          <a:spcPct val="0"/>
        </a:spcBef>
        <a:spcAft>
          <a:spcPct val="0"/>
        </a:spcAft>
        <a:defRPr sz="4100" b="1">
          <a:solidFill>
            <a:schemeClr val="tx2"/>
          </a:solidFill>
          <a:latin typeface="Lucida Sans Unicode" pitchFamily="34" charset="0"/>
          <a:cs typeface="Arial" charset="0"/>
        </a:defRPr>
      </a:lvl6pPr>
      <a:lvl7pPr marL="914400" algn="l" rtl="0" fontAlgn="base">
        <a:spcBef>
          <a:spcPct val="0"/>
        </a:spcBef>
        <a:spcAft>
          <a:spcPct val="0"/>
        </a:spcAft>
        <a:defRPr sz="4100" b="1">
          <a:solidFill>
            <a:schemeClr val="tx2"/>
          </a:solidFill>
          <a:latin typeface="Lucida Sans Unicode" pitchFamily="34" charset="0"/>
          <a:cs typeface="Arial" charset="0"/>
        </a:defRPr>
      </a:lvl7pPr>
      <a:lvl8pPr marL="1371600" algn="l" rtl="0" fontAlgn="base">
        <a:spcBef>
          <a:spcPct val="0"/>
        </a:spcBef>
        <a:spcAft>
          <a:spcPct val="0"/>
        </a:spcAft>
        <a:defRPr sz="4100" b="1">
          <a:solidFill>
            <a:schemeClr val="tx2"/>
          </a:solidFill>
          <a:latin typeface="Lucida Sans Unicode" pitchFamily="34" charset="0"/>
          <a:cs typeface="Arial" charset="0"/>
        </a:defRPr>
      </a:lvl8pPr>
      <a:lvl9pPr marL="1828800" algn="l" rtl="0" fontAlgn="base">
        <a:spcBef>
          <a:spcPct val="0"/>
        </a:spcBef>
        <a:spcAft>
          <a:spcPct val="0"/>
        </a:spcAft>
        <a:defRPr sz="4100" b="1">
          <a:solidFill>
            <a:schemeClr val="tx2"/>
          </a:solidFill>
          <a:latin typeface="Lucida Sans Unicode" pitchFamily="34" charset="0"/>
          <a:cs typeface="Arial"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audio" Target="../media/audio1.wav"/><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33400"/>
            <a:ext cx="7938868" cy="3048000"/>
          </a:xfrm>
        </p:spPr>
        <p:txBody>
          <a:bodyPr/>
          <a:lstStyle/>
          <a:p>
            <a:pPr algn="ctr" eaLnBrk="1" fontAlgn="auto" hangingPunct="1">
              <a:spcAft>
                <a:spcPts val="0"/>
              </a:spcAft>
              <a:defRPr/>
            </a:pPr>
            <a:r>
              <a:rPr lang="ar-SA" sz="6600" dirty="0" smtClean="0">
                <a:solidFill>
                  <a:schemeClr val="tx1"/>
                </a:solidFill>
                <a:cs typeface="PT Bold Heading" pitchFamily="2" charset="-78"/>
              </a:rPr>
              <a:t>بسم الله الرحمن الرحيم</a:t>
            </a:r>
            <a:endParaRPr lang="en-GB" sz="6600" dirty="0">
              <a:solidFill>
                <a:schemeClr val="tx1"/>
              </a:solidFill>
            </a:endParaRPr>
          </a:p>
        </p:txBody>
      </p:sp>
      <p:sp>
        <p:nvSpPr>
          <p:cNvPr id="2253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B9DEF08-6981-4997-BD7C-27A5055E544B}" type="slidenum">
              <a:rPr lang="ar-SA" altLang="en-US" smtClean="0">
                <a:solidFill>
                  <a:srgbClr val="FFFFFF"/>
                </a:solidFill>
              </a:rPr>
              <a:pPr eaLnBrk="1" hangingPunct="1"/>
              <a:t>1</a:t>
            </a:fld>
            <a:endParaRPr lang="en-GB" altLang="en-US" smtClean="0">
              <a:solidFill>
                <a:srgbClr val="FFFFFF"/>
              </a:solidFill>
            </a:endParaRP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7635"/>
            <a:ext cx="7924800" cy="1057765"/>
          </a:xfrm>
        </p:spPr>
        <p:txBody>
          <a:bodyPr/>
          <a:lstStyle/>
          <a:p>
            <a:pPr algn="ctr" eaLnBrk="1" fontAlgn="auto" hangingPunct="1">
              <a:spcAft>
                <a:spcPts val="0"/>
              </a:spcAft>
              <a:defRPr/>
            </a:pPr>
            <a:r>
              <a:rPr lang="en-GB" sz="3600" dirty="0" smtClean="0">
                <a:latin typeface="+mn-lt"/>
              </a:rPr>
              <a:t>Design  Objectives/ Properties</a:t>
            </a:r>
            <a:endParaRPr lang="en-GB" sz="3600" dirty="0">
              <a:solidFill>
                <a:schemeClr val="bg1"/>
              </a:solidFill>
              <a:latin typeface="+mn-lt"/>
            </a:endParaRPr>
          </a:p>
        </p:txBody>
      </p:sp>
      <p:sp>
        <p:nvSpPr>
          <p:cNvPr id="30723" name="Content Placeholder 2"/>
          <p:cNvSpPr>
            <a:spLocks noGrp="1"/>
          </p:cNvSpPr>
          <p:nvPr>
            <p:ph idx="1"/>
          </p:nvPr>
        </p:nvSpPr>
        <p:spPr>
          <a:xfrm>
            <a:off x="457200" y="1600200"/>
            <a:ext cx="8229600" cy="4495800"/>
          </a:xfrm>
        </p:spPr>
        <p:txBody>
          <a:bodyPr/>
          <a:lstStyle/>
          <a:p>
            <a:pPr eaLnBrk="1" hangingPunct="1">
              <a:lnSpc>
                <a:spcPct val="150000"/>
              </a:lnSpc>
              <a:defRPr/>
            </a:pPr>
            <a:r>
              <a:rPr lang="en-GB" sz="3200" b="1" dirty="0" smtClean="0">
                <a:latin typeface="Rockwell" pitchFamily="18" charset="0"/>
              </a:rPr>
              <a:t>The various desirable properties or objectives of software design are:</a:t>
            </a:r>
          </a:p>
          <a:p>
            <a:pPr eaLnBrk="1" hangingPunct="1">
              <a:lnSpc>
                <a:spcPct val="150000"/>
              </a:lnSpc>
              <a:defRPr/>
            </a:pPr>
            <a:endParaRPr lang="en-GB" sz="800" b="1" dirty="0" smtClean="0">
              <a:latin typeface="Rockwell" pitchFamily="18" charset="0"/>
            </a:endParaRPr>
          </a:p>
          <a:p>
            <a:pPr eaLnBrk="1" hangingPunct="1">
              <a:lnSpc>
                <a:spcPct val="150000"/>
              </a:lnSpc>
              <a:buFont typeface="Wingdings 2" pitchFamily="18" charset="2"/>
              <a:buNone/>
              <a:defRPr/>
            </a:pPr>
            <a:r>
              <a:rPr lang="en-GB" sz="3200" b="1" dirty="0" smtClean="0">
                <a:latin typeface="Rockwell" pitchFamily="18" charset="0"/>
                <a:cs typeface="Tahoma" pitchFamily="34" charset="0"/>
              </a:rPr>
              <a:t>	</a:t>
            </a:r>
            <a:r>
              <a:rPr lang="en-GB" sz="3200" b="1" u="sng" dirty="0" smtClean="0">
                <a:solidFill>
                  <a:schemeClr val="bg1">
                    <a:lumMod val="50000"/>
                  </a:schemeClr>
                </a:solidFill>
                <a:latin typeface="Rockwell" pitchFamily="18" charset="0"/>
                <a:cs typeface="Tahoma" pitchFamily="34" charset="0"/>
              </a:rPr>
              <a:t>Correctness    	-    	Verifiability</a:t>
            </a:r>
          </a:p>
          <a:p>
            <a:pPr eaLnBrk="1" hangingPunct="1">
              <a:lnSpc>
                <a:spcPct val="150000"/>
              </a:lnSpc>
              <a:buFont typeface="Wingdings 2" pitchFamily="18" charset="2"/>
              <a:buNone/>
              <a:defRPr/>
            </a:pPr>
            <a:r>
              <a:rPr lang="en-GB" sz="3200" b="1" dirty="0" smtClean="0">
                <a:latin typeface="Rockwell" pitchFamily="18" charset="0"/>
                <a:cs typeface="Tahoma" pitchFamily="34" charset="0"/>
              </a:rPr>
              <a:t>	</a:t>
            </a:r>
            <a:r>
              <a:rPr lang="en-GB" sz="3200" b="1" u="sng" dirty="0" smtClean="0">
                <a:latin typeface="Rockwell" pitchFamily="18" charset="0"/>
                <a:cs typeface="Tahoma" pitchFamily="34" charset="0"/>
              </a:rPr>
              <a:t>Completeness	-	Traceability</a:t>
            </a:r>
          </a:p>
          <a:p>
            <a:pPr eaLnBrk="1" hangingPunct="1">
              <a:lnSpc>
                <a:spcPct val="150000"/>
              </a:lnSpc>
              <a:buFont typeface="Wingdings 2" pitchFamily="18" charset="2"/>
              <a:buNone/>
              <a:defRPr/>
            </a:pPr>
            <a:r>
              <a:rPr lang="en-GB" sz="3200" b="1" dirty="0" smtClean="0">
                <a:latin typeface="Rockwell" pitchFamily="18" charset="0"/>
                <a:cs typeface="Tahoma" pitchFamily="34" charset="0"/>
              </a:rPr>
              <a:t>	</a:t>
            </a:r>
            <a:r>
              <a:rPr lang="en-GB" sz="3200" b="1" u="sng" dirty="0" smtClean="0">
                <a:solidFill>
                  <a:schemeClr val="bg1">
                    <a:lumMod val="50000"/>
                  </a:schemeClr>
                </a:solidFill>
                <a:latin typeface="Rockwell" pitchFamily="18" charset="0"/>
                <a:cs typeface="Tahoma" pitchFamily="34" charset="0"/>
              </a:rPr>
              <a:t>Efficiency		-  	Simplicity</a:t>
            </a:r>
          </a:p>
        </p:txBody>
      </p:sp>
      <p:sp>
        <p:nvSpPr>
          <p:cNvPr id="3174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E217C98-99B7-45A0-81A2-E93CBF3761D1}" type="slidenum">
              <a:rPr lang="ar-SA" altLang="en-US" smtClean="0">
                <a:solidFill>
                  <a:schemeClr val="tx2"/>
                </a:solidFill>
              </a:rPr>
              <a:pPr eaLnBrk="1" hangingPunct="1"/>
              <a:t>10</a:t>
            </a:fld>
            <a:endParaRPr lang="en-GB" altLang="en-US" smtClean="0">
              <a:solidFill>
                <a:schemeClr val="tx2"/>
              </a:solidFill>
            </a:endParaRP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772400" cy="914400"/>
          </a:xfrm>
        </p:spPr>
        <p:txBody>
          <a:bodyPr>
            <a:noAutofit/>
          </a:bodyPr>
          <a:lstStyle/>
          <a:p>
            <a:pPr algn="ctr" eaLnBrk="1" fontAlgn="auto" hangingPunct="1">
              <a:spcAft>
                <a:spcPts val="0"/>
              </a:spcAft>
              <a:defRPr/>
            </a:pPr>
            <a:r>
              <a:rPr lang="en-GB" sz="3600" dirty="0" smtClean="0"/>
              <a:t>exercise</a:t>
            </a:r>
            <a:endParaRPr lang="en-GB" sz="3600" dirty="0">
              <a:solidFill>
                <a:schemeClr val="bg1"/>
              </a:solidFill>
              <a:latin typeface="+mn-lt"/>
            </a:endParaRPr>
          </a:p>
        </p:txBody>
      </p:sp>
      <p:sp>
        <p:nvSpPr>
          <p:cNvPr id="12390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71FDA2F-040C-48B2-B759-5DA63780FF06}" type="slidenum">
              <a:rPr lang="ar-SA" altLang="en-US" smtClean="0">
                <a:solidFill>
                  <a:schemeClr val="tx2"/>
                </a:solidFill>
              </a:rPr>
              <a:pPr eaLnBrk="1" hangingPunct="1"/>
              <a:t>100</a:t>
            </a:fld>
            <a:endParaRPr lang="en-GB" altLang="en-US" smtClean="0">
              <a:solidFill>
                <a:schemeClr val="tx2"/>
              </a:solidFill>
            </a:endParaRPr>
          </a:p>
        </p:txBody>
      </p:sp>
      <p:sp>
        <p:nvSpPr>
          <p:cNvPr id="123908" name="Content Placeholder 4"/>
          <p:cNvSpPr>
            <a:spLocks noGrp="1"/>
          </p:cNvSpPr>
          <p:nvPr>
            <p:ph idx="1"/>
          </p:nvPr>
        </p:nvSpPr>
        <p:spPr>
          <a:xfrm>
            <a:off x="457200" y="1219200"/>
            <a:ext cx="7239000" cy="5237163"/>
          </a:xfrm>
        </p:spPr>
        <p:txBody>
          <a:bodyPr/>
          <a:lstStyle/>
          <a:p>
            <a:pPr>
              <a:lnSpc>
                <a:spcPct val="110000"/>
              </a:lnSpc>
            </a:pPr>
            <a:r>
              <a:rPr lang="en-US" altLang="ar-SA" sz="3200" b="1" smtClean="0">
                <a:latin typeface="Rockwell" pitchFamily="18" charset="0"/>
              </a:rPr>
              <a:t>Using the structured design methodology, design a</a:t>
            </a:r>
            <a:r>
              <a:rPr lang="en-GB" altLang="ar-SA" sz="3200" b="1" smtClean="0">
                <a:latin typeface="Rockwell" pitchFamily="18" charset="0"/>
              </a:rPr>
              <a:t> software system called “RMS software”</a:t>
            </a:r>
          </a:p>
          <a:p>
            <a:pPr>
              <a:lnSpc>
                <a:spcPct val="110000"/>
              </a:lnSpc>
            </a:pPr>
            <a:endParaRPr lang="en-GB" altLang="ar-SA" sz="400" b="1" smtClean="0">
              <a:latin typeface="Rockwell" pitchFamily="18" charset="0"/>
            </a:endParaRPr>
          </a:p>
          <a:p>
            <a:pPr>
              <a:lnSpc>
                <a:spcPct val="110000"/>
              </a:lnSpc>
            </a:pPr>
            <a:r>
              <a:rPr lang="en-GB" altLang="ar-SA" sz="3200" b="1" smtClean="0">
                <a:latin typeface="Rockwell" pitchFamily="18" charset="0"/>
              </a:rPr>
              <a:t>It reads three integral numbers from the user in the range between </a:t>
            </a:r>
            <a:r>
              <a:rPr lang="en-GB" altLang="ar-SA" sz="3200" b="1" smtClean="0">
                <a:latin typeface="Rockwell" pitchFamily="18" charset="0"/>
                <a:cs typeface="Arial" pitchFamily="34" charset="0"/>
              </a:rPr>
              <a:t>–1000 </a:t>
            </a:r>
            <a:r>
              <a:rPr lang="en-GB" altLang="ar-SA" sz="3200" b="1" smtClean="0">
                <a:latin typeface="Rockwell" pitchFamily="18" charset="0"/>
              </a:rPr>
              <a:t>and </a:t>
            </a:r>
            <a:r>
              <a:rPr lang="en-GB" altLang="ar-SA" sz="3200" b="1" smtClean="0">
                <a:latin typeface="Rockwell" pitchFamily="18" charset="0"/>
                <a:cs typeface="Arial" pitchFamily="34" charset="0"/>
              </a:rPr>
              <a:t>+1000 </a:t>
            </a:r>
            <a:r>
              <a:rPr lang="en-GB" altLang="ar-SA" sz="3200" b="1" smtClean="0">
                <a:latin typeface="Rockwell" pitchFamily="18" charset="0"/>
              </a:rPr>
              <a:t>and determines the root mean square (rms) of the three input numbers and then displays it</a:t>
            </a: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7772400" cy="914400"/>
          </a:xfrm>
        </p:spPr>
        <p:txBody>
          <a:bodyPr>
            <a:noAutofit/>
          </a:bodyPr>
          <a:lstStyle/>
          <a:p>
            <a:pPr algn="ctr" eaLnBrk="1" fontAlgn="auto" hangingPunct="1">
              <a:spcAft>
                <a:spcPts val="0"/>
              </a:spcAft>
              <a:defRPr/>
            </a:pPr>
            <a:r>
              <a:rPr lang="en-GB" sz="3600" dirty="0" smtClean="0"/>
              <a:t>exercise</a:t>
            </a:r>
            <a:endParaRPr lang="en-GB" sz="3600" dirty="0">
              <a:solidFill>
                <a:schemeClr val="bg1"/>
              </a:solidFill>
              <a:latin typeface="+mn-lt"/>
            </a:endParaRPr>
          </a:p>
        </p:txBody>
      </p:sp>
      <p:sp>
        <p:nvSpPr>
          <p:cNvPr id="12493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E7C5EB7-398F-4344-9549-6083F9302494}" type="slidenum">
              <a:rPr lang="ar-SA" altLang="en-US" smtClean="0">
                <a:solidFill>
                  <a:schemeClr val="tx2"/>
                </a:solidFill>
              </a:rPr>
              <a:pPr eaLnBrk="1" hangingPunct="1"/>
              <a:t>101</a:t>
            </a:fld>
            <a:endParaRPr lang="en-GB" altLang="en-US" smtClean="0">
              <a:solidFill>
                <a:schemeClr val="tx2"/>
              </a:solidFill>
            </a:endParaRPr>
          </a:p>
        </p:txBody>
      </p:sp>
      <p:sp>
        <p:nvSpPr>
          <p:cNvPr id="124932" name="Content Placeholder 4"/>
          <p:cNvSpPr>
            <a:spLocks noGrp="1"/>
          </p:cNvSpPr>
          <p:nvPr>
            <p:ph idx="1"/>
          </p:nvPr>
        </p:nvSpPr>
        <p:spPr>
          <a:xfrm>
            <a:off x="457200" y="1544638"/>
            <a:ext cx="8001000" cy="4703762"/>
          </a:xfrm>
        </p:spPr>
        <p:txBody>
          <a:bodyPr/>
          <a:lstStyle/>
          <a:p>
            <a:pPr>
              <a:lnSpc>
                <a:spcPct val="150000"/>
              </a:lnSpc>
            </a:pPr>
            <a:r>
              <a:rPr lang="en-US" altLang="ar-SA" sz="3200" b="1" smtClean="0">
                <a:latin typeface="Rockwell" pitchFamily="18" charset="0"/>
              </a:rPr>
              <a:t>Using the structured design methodology, design a software system that receives two numbers X and Y from a keyboard. If X &lt; Y, the system displays the sum of the two numbers. Otherwise, it displays [X-Y]</a:t>
            </a:r>
          </a:p>
          <a:p>
            <a:pPr>
              <a:lnSpc>
                <a:spcPct val="150000"/>
              </a:lnSpc>
            </a:pPr>
            <a:endParaRPr lang="en-US" altLang="ar-SA" sz="1400" b="1" smtClean="0">
              <a:latin typeface="Rockwell" pitchFamily="18" charset="0"/>
            </a:endParaRP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936"/>
            <a:ext cx="7772400" cy="914400"/>
          </a:xfrm>
        </p:spPr>
        <p:txBody>
          <a:bodyPr>
            <a:noAutofit/>
          </a:bodyPr>
          <a:lstStyle/>
          <a:p>
            <a:pPr algn="ctr" eaLnBrk="1" fontAlgn="auto" hangingPunct="1">
              <a:spcAft>
                <a:spcPts val="0"/>
              </a:spcAft>
              <a:defRPr/>
            </a:pPr>
            <a:r>
              <a:rPr lang="en-GB" sz="3600" dirty="0" smtClean="0"/>
              <a:t>exercise</a:t>
            </a:r>
            <a:endParaRPr lang="en-GB" sz="3600" dirty="0">
              <a:solidFill>
                <a:schemeClr val="bg1"/>
              </a:solidFill>
              <a:latin typeface="+mn-lt"/>
            </a:endParaRPr>
          </a:p>
        </p:txBody>
      </p:sp>
      <p:sp>
        <p:nvSpPr>
          <p:cNvPr id="12595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DDA4542-5452-4DD5-84BD-CF35A7357F75}" type="slidenum">
              <a:rPr lang="ar-SA" altLang="en-US" smtClean="0">
                <a:solidFill>
                  <a:schemeClr val="tx2"/>
                </a:solidFill>
              </a:rPr>
              <a:pPr eaLnBrk="1" hangingPunct="1"/>
              <a:t>102</a:t>
            </a:fld>
            <a:endParaRPr lang="en-GB" altLang="en-US" smtClean="0">
              <a:solidFill>
                <a:schemeClr val="tx2"/>
              </a:solidFill>
            </a:endParaRPr>
          </a:p>
        </p:txBody>
      </p:sp>
      <p:sp>
        <p:nvSpPr>
          <p:cNvPr id="125956" name="Content Placeholder 4"/>
          <p:cNvSpPr>
            <a:spLocks noGrp="1"/>
          </p:cNvSpPr>
          <p:nvPr>
            <p:ph idx="1"/>
          </p:nvPr>
        </p:nvSpPr>
        <p:spPr>
          <a:xfrm>
            <a:off x="457200" y="1338263"/>
            <a:ext cx="7924800" cy="5084762"/>
          </a:xfrm>
        </p:spPr>
        <p:txBody>
          <a:bodyPr/>
          <a:lstStyle/>
          <a:p>
            <a:pPr>
              <a:lnSpc>
                <a:spcPct val="200000"/>
              </a:lnSpc>
            </a:pPr>
            <a:r>
              <a:rPr lang="en-US" altLang="ar-SA" sz="3200" b="1" smtClean="0">
                <a:latin typeface="Rockwell" pitchFamily="18" charset="0"/>
              </a:rPr>
              <a:t>The input numbers are received from the keyboard in ASCII format, and the output result must be converted to ASCII format to be displayed correctly</a:t>
            </a:r>
            <a:endParaRPr lang="en-GB" altLang="ar-SA" sz="3200" smtClean="0">
              <a:latin typeface="Rockwell" pitchFamily="18" charset="0"/>
            </a:endParaRP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838200"/>
          </a:xfrm>
        </p:spPr>
        <p:txBody>
          <a:bodyPr/>
          <a:lstStyle/>
          <a:p>
            <a:pPr algn="ctr" eaLnBrk="1" fontAlgn="auto" hangingPunct="1">
              <a:spcAft>
                <a:spcPts val="0"/>
              </a:spcAft>
              <a:defRPr/>
            </a:pPr>
            <a:r>
              <a:rPr lang="en-GB" sz="3600" dirty="0" smtClean="0">
                <a:latin typeface="+mn-lt"/>
              </a:rPr>
              <a:t>Pseudo-Code</a:t>
            </a:r>
            <a:endParaRPr lang="en-GB" sz="3600" dirty="0">
              <a:solidFill>
                <a:schemeClr val="bg1"/>
              </a:solidFill>
              <a:latin typeface="+mn-lt"/>
            </a:endParaRPr>
          </a:p>
        </p:txBody>
      </p:sp>
      <p:sp>
        <p:nvSpPr>
          <p:cNvPr id="126979" name="Content Placeholder 2"/>
          <p:cNvSpPr>
            <a:spLocks noGrp="1"/>
          </p:cNvSpPr>
          <p:nvPr>
            <p:ph idx="1"/>
          </p:nvPr>
        </p:nvSpPr>
        <p:spPr>
          <a:xfrm>
            <a:off x="457200" y="1143000"/>
            <a:ext cx="8229600" cy="5486400"/>
          </a:xfrm>
        </p:spPr>
        <p:txBody>
          <a:bodyPr/>
          <a:lstStyle/>
          <a:p>
            <a:pPr eaLnBrk="1" hangingPunct="1">
              <a:lnSpc>
                <a:spcPct val="110000"/>
              </a:lnSpc>
            </a:pPr>
            <a:r>
              <a:rPr lang="en-GB" altLang="ar-SA" sz="3200" b="1" smtClean="0">
                <a:latin typeface="Rockwell" pitchFamily="18" charset="0"/>
              </a:rPr>
              <a:t>Pseudo-code notation can be used in both the preliminary</a:t>
            </a:r>
            <a:r>
              <a:rPr lang="ar-SA" altLang="ar-SA" sz="3200" b="1" smtClean="0">
                <a:latin typeface="Rockwell" pitchFamily="18" charset="0"/>
              </a:rPr>
              <a:t> </a:t>
            </a:r>
            <a:r>
              <a:rPr lang="en-GB" altLang="ar-SA" sz="3200" b="1" smtClean="0">
                <a:latin typeface="Rockwell" pitchFamily="18" charset="0"/>
              </a:rPr>
              <a:t>and detailed design phases</a:t>
            </a:r>
            <a:endParaRPr lang="ar-SA" altLang="ar-SA" sz="3200" b="1" smtClean="0">
              <a:latin typeface="Rockwell" pitchFamily="18" charset="0"/>
            </a:endParaRPr>
          </a:p>
          <a:p>
            <a:pPr eaLnBrk="1" hangingPunct="1">
              <a:lnSpc>
                <a:spcPct val="110000"/>
              </a:lnSpc>
            </a:pPr>
            <a:endParaRPr lang="ar-SA" altLang="ar-SA" sz="800" b="1" smtClean="0">
              <a:latin typeface="Rockwell" pitchFamily="18" charset="0"/>
            </a:endParaRPr>
          </a:p>
          <a:p>
            <a:pPr eaLnBrk="1" hangingPunct="1">
              <a:lnSpc>
                <a:spcPct val="110000"/>
              </a:lnSpc>
            </a:pPr>
            <a:r>
              <a:rPr lang="en-GB" altLang="ar-SA" sz="3200" b="1" smtClean="0">
                <a:latin typeface="Rockwell" pitchFamily="18" charset="0"/>
              </a:rPr>
              <a:t>Using pseudo-code, the designer describes system characteristics using short, concise English language phrases that are structured by keywords, such as If-Then-Else, While-Do, and End</a:t>
            </a:r>
          </a:p>
        </p:txBody>
      </p:sp>
      <p:sp>
        <p:nvSpPr>
          <p:cNvPr id="12698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8E2459B-6AA2-4C9E-9192-533D940D7784}" type="slidenum">
              <a:rPr lang="ar-SA" altLang="en-US" smtClean="0">
                <a:solidFill>
                  <a:schemeClr val="tx2"/>
                </a:solidFill>
              </a:rPr>
              <a:pPr eaLnBrk="1" hangingPunct="1"/>
              <a:t>103</a:t>
            </a:fld>
            <a:endParaRPr lang="en-GB" altLang="en-US" smtClean="0">
              <a:solidFill>
                <a:schemeClr val="tx2"/>
              </a:solidFill>
            </a:endParaRP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772400" cy="838200"/>
          </a:xfrm>
        </p:spPr>
        <p:txBody>
          <a:bodyPr/>
          <a:lstStyle/>
          <a:p>
            <a:pPr algn="ctr" eaLnBrk="1" fontAlgn="auto" hangingPunct="1">
              <a:spcAft>
                <a:spcPts val="0"/>
              </a:spcAft>
              <a:defRPr/>
            </a:pPr>
            <a:r>
              <a:rPr lang="en-GB" sz="3600" dirty="0" smtClean="0">
                <a:latin typeface="+mn-lt"/>
              </a:rPr>
              <a:t>Pseudo-Code</a:t>
            </a:r>
            <a:endParaRPr lang="en-GB" sz="3600" dirty="0">
              <a:solidFill>
                <a:schemeClr val="bg1"/>
              </a:solidFill>
              <a:latin typeface="+mn-lt"/>
            </a:endParaRPr>
          </a:p>
        </p:txBody>
      </p:sp>
      <p:sp>
        <p:nvSpPr>
          <p:cNvPr id="128003" name="Content Placeholder 2"/>
          <p:cNvSpPr>
            <a:spLocks noGrp="1"/>
          </p:cNvSpPr>
          <p:nvPr>
            <p:ph idx="1"/>
          </p:nvPr>
        </p:nvSpPr>
        <p:spPr>
          <a:xfrm>
            <a:off x="457200" y="1143000"/>
            <a:ext cx="8001000" cy="5257800"/>
          </a:xfrm>
        </p:spPr>
        <p:txBody>
          <a:bodyPr/>
          <a:lstStyle/>
          <a:p>
            <a:pPr>
              <a:lnSpc>
                <a:spcPct val="120000"/>
              </a:lnSpc>
            </a:pPr>
            <a:r>
              <a:rPr lang="en-GB" altLang="ar-SA" sz="3000" b="1" smtClean="0">
                <a:latin typeface="Rockwell" pitchFamily="18" charset="0"/>
              </a:rPr>
              <a:t>Pseudo-code consists of English-like statements describing an algorithm</a:t>
            </a:r>
          </a:p>
          <a:p>
            <a:pPr>
              <a:lnSpc>
                <a:spcPct val="120000"/>
              </a:lnSpc>
            </a:pPr>
            <a:r>
              <a:rPr lang="en-GB" altLang="ar-SA" sz="3000" b="1" smtClean="0">
                <a:latin typeface="Rockwell" pitchFamily="18" charset="0"/>
              </a:rPr>
              <a:t>It is written using simple phrases and avoids cryptic symbols</a:t>
            </a:r>
          </a:p>
          <a:p>
            <a:pPr>
              <a:lnSpc>
                <a:spcPct val="120000"/>
              </a:lnSpc>
            </a:pPr>
            <a:r>
              <a:rPr lang="en-GB" altLang="ar-SA" sz="3000" b="1" smtClean="0">
                <a:latin typeface="Rockwell" pitchFamily="18" charset="0"/>
              </a:rPr>
              <a:t>It is independent of high-level languages and is a very good means of expressing an algorithm</a:t>
            </a:r>
          </a:p>
          <a:p>
            <a:pPr>
              <a:lnSpc>
                <a:spcPct val="120000"/>
              </a:lnSpc>
            </a:pPr>
            <a:r>
              <a:rPr lang="en-GB" altLang="ar-SA" sz="3000" b="1" smtClean="0">
                <a:latin typeface="Rockwell" pitchFamily="18" charset="0"/>
              </a:rPr>
              <a:t>It is written in a structured manner and indentation is used to increase clarity</a:t>
            </a:r>
          </a:p>
        </p:txBody>
      </p:sp>
      <p:sp>
        <p:nvSpPr>
          <p:cNvPr id="12800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F7C8E46-9CFE-4D96-A966-CB38D1F089D9}" type="slidenum">
              <a:rPr lang="ar-SA" altLang="en-US" smtClean="0">
                <a:solidFill>
                  <a:schemeClr val="tx2"/>
                </a:solidFill>
              </a:rPr>
              <a:pPr eaLnBrk="1" hangingPunct="1"/>
              <a:t>104</a:t>
            </a:fld>
            <a:endParaRPr lang="en-GB" altLang="en-US" smtClean="0">
              <a:solidFill>
                <a:schemeClr val="tx2"/>
              </a:solidFill>
            </a:endParaRP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848600" cy="1143000"/>
          </a:xfrm>
        </p:spPr>
        <p:txBody>
          <a:bodyPr/>
          <a:lstStyle/>
          <a:p>
            <a:pPr algn="ctr" eaLnBrk="1" fontAlgn="auto" hangingPunct="1">
              <a:spcAft>
                <a:spcPts val="0"/>
              </a:spcAft>
              <a:defRPr/>
            </a:pPr>
            <a:r>
              <a:rPr lang="en-GB" sz="3200" dirty="0" smtClean="0">
                <a:latin typeface="+mn-lt"/>
              </a:rPr>
              <a:t>Pseudo-Code</a:t>
            </a:r>
            <a:br>
              <a:rPr lang="en-GB" sz="3200" dirty="0" smtClean="0">
                <a:latin typeface="+mn-lt"/>
              </a:rPr>
            </a:br>
            <a:r>
              <a:rPr lang="en-GB" sz="800" dirty="0" smtClean="0">
                <a:latin typeface="+mn-lt"/>
              </a:rPr>
              <a:t/>
            </a:r>
            <a:br>
              <a:rPr lang="en-GB" sz="800" dirty="0" smtClean="0">
                <a:latin typeface="+mn-lt"/>
              </a:rPr>
            </a:br>
            <a:r>
              <a:rPr lang="en-GB" sz="3200" dirty="0" smtClean="0">
                <a:latin typeface="+mn-lt"/>
              </a:rPr>
              <a:t>Design  Specification  Example</a:t>
            </a:r>
            <a:endParaRPr lang="en-GB" sz="3200" dirty="0">
              <a:latin typeface="+mn-lt"/>
            </a:endParaRPr>
          </a:p>
        </p:txBody>
      </p:sp>
      <p:sp>
        <p:nvSpPr>
          <p:cNvPr id="12902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C0B6765-A440-4E22-BA32-D15CBB9E74F8}" type="slidenum">
              <a:rPr lang="ar-SA" altLang="en-US" smtClean="0">
                <a:solidFill>
                  <a:schemeClr val="tx2"/>
                </a:solidFill>
              </a:rPr>
              <a:pPr eaLnBrk="1" hangingPunct="1"/>
              <a:t>105</a:t>
            </a:fld>
            <a:endParaRPr lang="en-GB" altLang="en-US" smtClean="0">
              <a:solidFill>
                <a:schemeClr val="tx2"/>
              </a:solidFill>
            </a:endParaRPr>
          </a:p>
        </p:txBody>
      </p:sp>
      <p:pic>
        <p:nvPicPr>
          <p:cNvPr id="12902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0663" y="1371600"/>
            <a:ext cx="8694737" cy="5334000"/>
          </a:xfrm>
          <a:noFill/>
        </p:spPr>
      </p:pic>
    </p:spTree>
  </p:cSld>
  <p:clrMapOvr>
    <a:masterClrMapping/>
  </p:clrMapOvr>
  <p:transition>
    <p:fade thruBlk="1"/>
    <p:sndAc>
      <p:stSnd>
        <p:snd r:embed="rId2" name="arrow.wav"/>
      </p:stSnd>
    </p:sndAc>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772400" cy="838200"/>
          </a:xfrm>
        </p:spPr>
        <p:txBody>
          <a:bodyPr/>
          <a:lstStyle/>
          <a:p>
            <a:pPr algn="ctr" eaLnBrk="1" fontAlgn="auto" hangingPunct="1">
              <a:spcAft>
                <a:spcPts val="0"/>
              </a:spcAft>
              <a:defRPr/>
            </a:pPr>
            <a:r>
              <a:rPr lang="en-GB" sz="3400" dirty="0" smtClean="0">
                <a:latin typeface="+mn-lt"/>
              </a:rPr>
              <a:t>Advantages  of  Pseudo-Code</a:t>
            </a:r>
            <a:endParaRPr lang="en-GB" sz="3400" dirty="0">
              <a:solidFill>
                <a:schemeClr val="bg1"/>
              </a:solidFill>
              <a:latin typeface="+mn-lt"/>
            </a:endParaRPr>
          </a:p>
        </p:txBody>
      </p:sp>
      <p:sp>
        <p:nvSpPr>
          <p:cNvPr id="130051" name="Content Placeholder 2"/>
          <p:cNvSpPr>
            <a:spLocks noGrp="1"/>
          </p:cNvSpPr>
          <p:nvPr>
            <p:ph idx="1"/>
          </p:nvPr>
        </p:nvSpPr>
        <p:spPr>
          <a:xfrm>
            <a:off x="457200" y="1143000"/>
            <a:ext cx="8001000" cy="5486400"/>
          </a:xfrm>
        </p:spPr>
        <p:txBody>
          <a:bodyPr/>
          <a:lstStyle/>
          <a:p>
            <a:pPr>
              <a:lnSpc>
                <a:spcPct val="130000"/>
              </a:lnSpc>
            </a:pPr>
            <a:r>
              <a:rPr lang="en-GB" altLang="ar-SA" sz="3200" b="1" smtClean="0">
                <a:latin typeface="Rockwell" pitchFamily="18" charset="0"/>
              </a:rPr>
              <a:t>Converting a pseudo-code to a programming language is much easier compared to converting a flowchart or decision table</a:t>
            </a:r>
          </a:p>
          <a:p>
            <a:pPr>
              <a:lnSpc>
                <a:spcPct val="130000"/>
              </a:lnSpc>
            </a:pPr>
            <a:endParaRPr lang="en-GB" altLang="ar-SA" sz="300" b="1" smtClean="0">
              <a:latin typeface="Rockwell" pitchFamily="18" charset="0"/>
            </a:endParaRPr>
          </a:p>
          <a:p>
            <a:pPr>
              <a:lnSpc>
                <a:spcPct val="130000"/>
              </a:lnSpc>
            </a:pPr>
            <a:r>
              <a:rPr lang="en-GB" altLang="ar-SA" sz="3200" b="1" smtClean="0">
                <a:latin typeface="Rockwell" pitchFamily="18" charset="0"/>
              </a:rPr>
              <a:t> Compared to a flowchart, it is easier to modify the pseudo-code of program logic whenever program modifications are necessary</a:t>
            </a:r>
          </a:p>
        </p:txBody>
      </p:sp>
      <p:sp>
        <p:nvSpPr>
          <p:cNvPr id="13005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FB66DB7-8220-4617-87ED-8F211CAA6557}" type="slidenum">
              <a:rPr lang="ar-SA" altLang="en-US" smtClean="0">
                <a:solidFill>
                  <a:schemeClr val="tx2"/>
                </a:solidFill>
              </a:rPr>
              <a:pPr eaLnBrk="1" hangingPunct="1"/>
              <a:t>106</a:t>
            </a:fld>
            <a:endParaRPr lang="en-GB" altLang="en-US" smtClean="0">
              <a:solidFill>
                <a:schemeClr val="tx2"/>
              </a:solidFill>
            </a:endParaRP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772400" cy="838200"/>
          </a:xfrm>
        </p:spPr>
        <p:txBody>
          <a:bodyPr/>
          <a:lstStyle/>
          <a:p>
            <a:pPr algn="ctr" eaLnBrk="1" fontAlgn="auto" hangingPunct="1">
              <a:spcAft>
                <a:spcPts val="0"/>
              </a:spcAft>
              <a:defRPr/>
            </a:pPr>
            <a:r>
              <a:rPr lang="en-GB" sz="3400" dirty="0" smtClean="0">
                <a:latin typeface="+mn-lt"/>
              </a:rPr>
              <a:t>Advantages  of  Pseudo-Code</a:t>
            </a:r>
            <a:endParaRPr lang="en-GB" sz="3400" dirty="0">
              <a:solidFill>
                <a:schemeClr val="bg1"/>
              </a:solidFill>
              <a:latin typeface="+mn-lt"/>
            </a:endParaRPr>
          </a:p>
        </p:txBody>
      </p:sp>
      <p:sp>
        <p:nvSpPr>
          <p:cNvPr id="131075" name="Content Placeholder 2"/>
          <p:cNvSpPr>
            <a:spLocks noGrp="1"/>
          </p:cNvSpPr>
          <p:nvPr>
            <p:ph idx="1"/>
          </p:nvPr>
        </p:nvSpPr>
        <p:spPr>
          <a:xfrm>
            <a:off x="457200" y="1295400"/>
            <a:ext cx="8001000" cy="5105400"/>
          </a:xfrm>
        </p:spPr>
        <p:txBody>
          <a:bodyPr/>
          <a:lstStyle/>
          <a:p>
            <a:pPr>
              <a:lnSpc>
                <a:spcPct val="140000"/>
              </a:lnSpc>
            </a:pPr>
            <a:r>
              <a:rPr lang="en-GB" altLang="ar-SA" sz="3200" b="1" smtClean="0">
                <a:latin typeface="Rockwell" pitchFamily="18" charset="0"/>
              </a:rPr>
              <a:t>Writing of pseudo-code involves much less time and effort than the equivalent flowchart</a:t>
            </a:r>
          </a:p>
          <a:p>
            <a:pPr>
              <a:lnSpc>
                <a:spcPct val="140000"/>
              </a:lnSpc>
            </a:pPr>
            <a:endParaRPr lang="en-GB" altLang="ar-SA" sz="300" b="1" smtClean="0">
              <a:latin typeface="Rockwell" pitchFamily="18" charset="0"/>
            </a:endParaRPr>
          </a:p>
          <a:p>
            <a:pPr>
              <a:lnSpc>
                <a:spcPct val="140000"/>
              </a:lnSpc>
            </a:pPr>
            <a:r>
              <a:rPr lang="en-GB" altLang="ar-SA" sz="3200" b="1" smtClean="0">
                <a:latin typeface="Rockwell" pitchFamily="18" charset="0"/>
              </a:rPr>
              <a:t> Pseudo-code is easier to write than writing a program in a programming language because pseudo-code as a method has only a few rules to follow</a:t>
            </a:r>
          </a:p>
        </p:txBody>
      </p:sp>
      <p:sp>
        <p:nvSpPr>
          <p:cNvPr id="13107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3410B6B-3A42-4C0B-B6C2-CB9D06F3EE9F}" type="slidenum">
              <a:rPr lang="ar-SA" altLang="en-US" smtClean="0">
                <a:solidFill>
                  <a:schemeClr val="tx2"/>
                </a:solidFill>
              </a:rPr>
              <a:pPr eaLnBrk="1" hangingPunct="1"/>
              <a:t>107</a:t>
            </a:fld>
            <a:endParaRPr lang="en-GB" altLang="en-US" smtClean="0">
              <a:solidFill>
                <a:schemeClr val="tx2"/>
              </a:solidFill>
            </a:endParaRP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001000" cy="838200"/>
          </a:xfrm>
        </p:spPr>
        <p:txBody>
          <a:bodyPr/>
          <a:lstStyle/>
          <a:p>
            <a:pPr algn="ctr" eaLnBrk="1" fontAlgn="auto" hangingPunct="1">
              <a:spcAft>
                <a:spcPts val="0"/>
              </a:spcAft>
              <a:defRPr/>
            </a:pPr>
            <a:r>
              <a:rPr lang="en-GB" sz="3400" dirty="0" err="1" smtClean="0">
                <a:latin typeface="+mn-lt"/>
              </a:rPr>
              <a:t>DisAdvantages</a:t>
            </a:r>
            <a:r>
              <a:rPr lang="en-GB" sz="3400" dirty="0" smtClean="0">
                <a:latin typeface="+mn-lt"/>
              </a:rPr>
              <a:t>  of  Pseudo-Code</a:t>
            </a:r>
            <a:endParaRPr lang="en-GB" sz="3400" dirty="0">
              <a:solidFill>
                <a:schemeClr val="bg1"/>
              </a:solidFill>
              <a:latin typeface="+mn-lt"/>
            </a:endParaRPr>
          </a:p>
        </p:txBody>
      </p:sp>
      <p:sp>
        <p:nvSpPr>
          <p:cNvPr id="132099" name="Content Placeholder 2"/>
          <p:cNvSpPr>
            <a:spLocks noGrp="1"/>
          </p:cNvSpPr>
          <p:nvPr>
            <p:ph idx="1"/>
          </p:nvPr>
        </p:nvSpPr>
        <p:spPr>
          <a:xfrm>
            <a:off x="457200" y="1295400"/>
            <a:ext cx="8001000" cy="5105400"/>
          </a:xfrm>
        </p:spPr>
        <p:txBody>
          <a:bodyPr/>
          <a:lstStyle/>
          <a:p>
            <a:pPr>
              <a:lnSpc>
                <a:spcPct val="130000"/>
              </a:lnSpc>
            </a:pPr>
            <a:r>
              <a:rPr lang="en-GB" altLang="ar-SA" sz="3200" b="1" smtClean="0">
                <a:latin typeface="Rockwell" pitchFamily="18" charset="0"/>
              </a:rPr>
              <a:t>There are no standard rules to follow in using pseudo-code</a:t>
            </a:r>
          </a:p>
          <a:p>
            <a:pPr>
              <a:lnSpc>
                <a:spcPct val="130000"/>
              </a:lnSpc>
            </a:pPr>
            <a:endParaRPr lang="en-GB" altLang="ar-SA" sz="300" b="1" smtClean="0">
              <a:latin typeface="Rockwell" pitchFamily="18" charset="0"/>
            </a:endParaRPr>
          </a:p>
          <a:p>
            <a:pPr>
              <a:lnSpc>
                <a:spcPct val="130000"/>
              </a:lnSpc>
            </a:pPr>
            <a:r>
              <a:rPr lang="en-GB" altLang="ar-SA" sz="3200" b="1" smtClean="0">
                <a:latin typeface="Rockwell" pitchFamily="18" charset="0"/>
              </a:rPr>
              <a:t>problems occur due to lack of standardization</a:t>
            </a:r>
          </a:p>
          <a:p>
            <a:pPr>
              <a:lnSpc>
                <a:spcPct val="130000"/>
              </a:lnSpc>
            </a:pPr>
            <a:endParaRPr lang="en-GB" altLang="ar-SA" sz="300" b="1" smtClean="0">
              <a:latin typeface="Rockwell" pitchFamily="18" charset="0"/>
            </a:endParaRPr>
          </a:p>
          <a:p>
            <a:pPr>
              <a:lnSpc>
                <a:spcPct val="130000"/>
              </a:lnSpc>
            </a:pPr>
            <a:r>
              <a:rPr lang="en-GB" altLang="ar-SA" sz="3200" b="1" smtClean="0">
                <a:latin typeface="Rockwell" pitchFamily="18" charset="0"/>
              </a:rPr>
              <a:t> For a beginner, it is more difficult to follow the logic or write the pseudo-code as compared to flowcharting</a:t>
            </a:r>
          </a:p>
        </p:txBody>
      </p:sp>
      <p:sp>
        <p:nvSpPr>
          <p:cNvPr id="13210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8727816-9E0C-43A7-9E11-80598DB1CAA3}" type="slidenum">
              <a:rPr lang="ar-SA" altLang="en-US" smtClean="0">
                <a:solidFill>
                  <a:schemeClr val="tx2"/>
                </a:solidFill>
              </a:rPr>
              <a:pPr eaLnBrk="1" hangingPunct="1"/>
              <a:t>108</a:t>
            </a:fld>
            <a:endParaRPr lang="en-GB" altLang="en-US" smtClean="0">
              <a:solidFill>
                <a:schemeClr val="tx2"/>
              </a:solidFill>
            </a:endParaRP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696200" cy="914400"/>
          </a:xfrm>
        </p:spPr>
        <p:txBody>
          <a:bodyPr/>
          <a:lstStyle/>
          <a:p>
            <a:pPr algn="ctr" eaLnBrk="1" fontAlgn="auto" hangingPunct="1">
              <a:spcAft>
                <a:spcPts val="0"/>
              </a:spcAft>
              <a:defRPr/>
            </a:pPr>
            <a:r>
              <a:rPr lang="en-GB" sz="3600" dirty="0" smtClean="0">
                <a:latin typeface="+mn-lt"/>
              </a:rPr>
              <a:t>Flowcharts</a:t>
            </a:r>
            <a:endParaRPr lang="en-GB" sz="3600" dirty="0">
              <a:solidFill>
                <a:schemeClr val="bg1"/>
              </a:solidFill>
              <a:latin typeface="+mn-lt"/>
            </a:endParaRPr>
          </a:p>
        </p:txBody>
      </p:sp>
      <p:sp>
        <p:nvSpPr>
          <p:cNvPr id="133123" name="Content Placeholder 2"/>
          <p:cNvSpPr>
            <a:spLocks noGrp="1"/>
          </p:cNvSpPr>
          <p:nvPr>
            <p:ph idx="1"/>
          </p:nvPr>
        </p:nvSpPr>
        <p:spPr>
          <a:xfrm>
            <a:off x="533400" y="1447800"/>
            <a:ext cx="8001000" cy="5029200"/>
          </a:xfrm>
        </p:spPr>
        <p:txBody>
          <a:bodyPr/>
          <a:lstStyle/>
          <a:p>
            <a:pPr eaLnBrk="1" hangingPunct="1">
              <a:lnSpc>
                <a:spcPct val="120000"/>
              </a:lnSpc>
            </a:pPr>
            <a:r>
              <a:rPr lang="en-GB" altLang="ar-SA" sz="3200" b="1" smtClean="0">
                <a:latin typeface="Rockwell" pitchFamily="18" charset="0"/>
              </a:rPr>
              <a:t>A flowchart is a convenient technique to represent the flow of control in a program</a:t>
            </a:r>
            <a:endParaRPr lang="ar-SA" altLang="ar-SA" sz="3200" b="1" smtClean="0">
              <a:latin typeface="Rockwell" pitchFamily="18" charset="0"/>
            </a:endParaRPr>
          </a:p>
          <a:p>
            <a:pPr eaLnBrk="1" hangingPunct="1">
              <a:lnSpc>
                <a:spcPct val="120000"/>
              </a:lnSpc>
            </a:pPr>
            <a:endParaRPr lang="ar-SA" altLang="ar-SA" sz="400" b="1" smtClean="0">
              <a:latin typeface="Rockwell" pitchFamily="18" charset="0"/>
            </a:endParaRPr>
          </a:p>
          <a:p>
            <a:pPr eaLnBrk="1" hangingPunct="1">
              <a:lnSpc>
                <a:spcPct val="120000"/>
              </a:lnSpc>
            </a:pPr>
            <a:r>
              <a:rPr lang="en-GB" altLang="ar-SA" sz="3200" b="1" smtClean="0">
                <a:latin typeface="Rockwell" pitchFamily="18" charset="0"/>
              </a:rPr>
              <a:t>Flowcharts are the plan to be followed when the program is written</a:t>
            </a:r>
            <a:endParaRPr lang="ar-SA" altLang="ar-SA" sz="3200" b="1" smtClean="0">
              <a:latin typeface="Rockwell" pitchFamily="18" charset="0"/>
            </a:endParaRPr>
          </a:p>
          <a:p>
            <a:pPr eaLnBrk="1" hangingPunct="1">
              <a:lnSpc>
                <a:spcPct val="120000"/>
              </a:lnSpc>
            </a:pPr>
            <a:endParaRPr lang="ar-SA" altLang="ar-SA" sz="400" b="1" smtClean="0">
              <a:latin typeface="Rockwell" pitchFamily="18" charset="0"/>
            </a:endParaRPr>
          </a:p>
          <a:p>
            <a:pPr eaLnBrk="1" hangingPunct="1">
              <a:lnSpc>
                <a:spcPct val="120000"/>
              </a:lnSpc>
            </a:pPr>
            <a:r>
              <a:rPr lang="en-GB" altLang="ar-SA" sz="3200" b="1" smtClean="0">
                <a:latin typeface="Rockwell" pitchFamily="18" charset="0"/>
              </a:rPr>
              <a:t>Flowcharts also help during testing and modifications in the</a:t>
            </a:r>
            <a:r>
              <a:rPr lang="ar-SA" altLang="ar-SA" sz="3200" b="1" smtClean="0">
                <a:latin typeface="Rockwell" pitchFamily="18" charset="0"/>
              </a:rPr>
              <a:t> </a:t>
            </a:r>
            <a:r>
              <a:rPr lang="en-GB" altLang="ar-SA" sz="3200" b="1" smtClean="0">
                <a:latin typeface="Rockwell" pitchFamily="18" charset="0"/>
              </a:rPr>
              <a:t>programs</a:t>
            </a:r>
          </a:p>
        </p:txBody>
      </p:sp>
      <p:sp>
        <p:nvSpPr>
          <p:cNvPr id="13312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CBA96E2-1EEC-4E64-B1C8-70C45D38FAEE}" type="slidenum">
              <a:rPr lang="ar-SA" altLang="en-US" smtClean="0">
                <a:solidFill>
                  <a:schemeClr val="tx2"/>
                </a:solidFill>
              </a:rPr>
              <a:pPr eaLnBrk="1" hangingPunct="1"/>
              <a:t>109</a:t>
            </a:fld>
            <a:endParaRPr lang="en-GB" altLang="en-US" smtClean="0">
              <a:solidFill>
                <a:schemeClr val="tx2"/>
              </a:solidFill>
            </a:endParaRP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3835"/>
            <a:ext cx="7772400" cy="981565"/>
          </a:xfrm>
        </p:spPr>
        <p:txBody>
          <a:bodyPr/>
          <a:lstStyle/>
          <a:p>
            <a:pPr algn="ctr" eaLnBrk="1" fontAlgn="auto" hangingPunct="1">
              <a:spcAft>
                <a:spcPts val="0"/>
              </a:spcAft>
              <a:defRPr/>
            </a:pPr>
            <a:r>
              <a:rPr lang="en-GB" sz="3600" dirty="0" smtClean="0">
                <a:latin typeface="+mn-lt"/>
              </a:rPr>
              <a:t>Design </a:t>
            </a:r>
            <a:r>
              <a:rPr lang="ar-SA" sz="3600" dirty="0" smtClean="0">
                <a:latin typeface="+mn-lt"/>
              </a:rPr>
              <a:t> </a:t>
            </a:r>
            <a:r>
              <a:rPr lang="en-GB" sz="3600" dirty="0" smtClean="0">
                <a:latin typeface="+mn-lt"/>
              </a:rPr>
              <a:t>Principles</a:t>
            </a:r>
            <a:endParaRPr lang="en-GB" sz="3600" dirty="0">
              <a:solidFill>
                <a:schemeClr val="bg1"/>
              </a:solidFill>
              <a:latin typeface="+mn-lt"/>
            </a:endParaRPr>
          </a:p>
        </p:txBody>
      </p:sp>
      <p:sp>
        <p:nvSpPr>
          <p:cNvPr id="32771" name="Content Placeholder 2"/>
          <p:cNvSpPr>
            <a:spLocks noGrp="1"/>
          </p:cNvSpPr>
          <p:nvPr>
            <p:ph idx="1"/>
          </p:nvPr>
        </p:nvSpPr>
        <p:spPr>
          <a:xfrm>
            <a:off x="457200" y="1676400"/>
            <a:ext cx="8229600" cy="4572000"/>
          </a:xfrm>
        </p:spPr>
        <p:txBody>
          <a:bodyPr/>
          <a:lstStyle/>
          <a:p>
            <a:pPr eaLnBrk="1" hangingPunct="1">
              <a:lnSpc>
                <a:spcPct val="150000"/>
              </a:lnSpc>
              <a:defRPr/>
            </a:pPr>
            <a:r>
              <a:rPr lang="en-GB" sz="3200" b="1" dirty="0" smtClean="0">
                <a:solidFill>
                  <a:schemeClr val="tx2">
                    <a:lumMod val="50000"/>
                  </a:schemeClr>
                </a:solidFill>
                <a:latin typeface="Rockwell" pitchFamily="18" charset="0"/>
                <a:cs typeface="Tahoma" pitchFamily="34" charset="0"/>
              </a:rPr>
              <a:t>The three design principles are as follows:</a:t>
            </a:r>
          </a:p>
          <a:p>
            <a:pPr eaLnBrk="1" hangingPunct="1">
              <a:lnSpc>
                <a:spcPct val="150000"/>
              </a:lnSpc>
              <a:defRPr/>
            </a:pPr>
            <a:endParaRPr lang="en-GB" sz="800" b="1" dirty="0" smtClean="0">
              <a:latin typeface="Rockwell" pitchFamily="18" charset="0"/>
              <a:cs typeface="Tahoma" pitchFamily="34" charset="0"/>
            </a:endParaRPr>
          </a:p>
          <a:p>
            <a:pPr eaLnBrk="1" hangingPunct="1">
              <a:lnSpc>
                <a:spcPct val="150000"/>
              </a:lnSpc>
              <a:buFont typeface="Wingdings" pitchFamily="2" charset="2"/>
              <a:buChar char="Ø"/>
              <a:defRPr/>
            </a:pPr>
            <a:r>
              <a:rPr lang="en-GB" sz="3200" b="1" dirty="0" smtClean="0">
                <a:latin typeface="Rockwell" pitchFamily="18" charset="0"/>
                <a:cs typeface="Tahoma" pitchFamily="34" charset="0"/>
              </a:rPr>
              <a:t> Problem partitioning</a:t>
            </a:r>
          </a:p>
          <a:p>
            <a:pPr eaLnBrk="1" hangingPunct="1">
              <a:lnSpc>
                <a:spcPct val="150000"/>
              </a:lnSpc>
              <a:buFont typeface="Wingdings" pitchFamily="2" charset="2"/>
              <a:buChar char="Ø"/>
              <a:defRPr/>
            </a:pPr>
            <a:r>
              <a:rPr lang="en-GB" sz="3200" b="1" dirty="0" smtClean="0">
                <a:latin typeface="Rockwell" pitchFamily="18" charset="0"/>
                <a:cs typeface="Tahoma" pitchFamily="34" charset="0"/>
              </a:rPr>
              <a:t> Abstraction</a:t>
            </a:r>
          </a:p>
          <a:p>
            <a:pPr eaLnBrk="1" hangingPunct="1">
              <a:lnSpc>
                <a:spcPct val="150000"/>
              </a:lnSpc>
              <a:buFont typeface="Wingdings" pitchFamily="2" charset="2"/>
              <a:buChar char="Ø"/>
              <a:defRPr/>
            </a:pPr>
            <a:r>
              <a:rPr lang="en-GB" sz="3200" b="1" dirty="0" smtClean="0">
                <a:latin typeface="Rockwell" pitchFamily="18" charset="0"/>
                <a:cs typeface="Tahoma" pitchFamily="34" charset="0"/>
              </a:rPr>
              <a:t> Top-down and Bottom-up design</a:t>
            </a:r>
          </a:p>
        </p:txBody>
      </p:sp>
      <p:sp>
        <p:nvSpPr>
          <p:cNvPr id="3277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CA79888-2300-41F6-B460-53AB7FB4C2C1}" type="slidenum">
              <a:rPr lang="ar-SA" altLang="en-US" smtClean="0">
                <a:solidFill>
                  <a:schemeClr val="tx2"/>
                </a:solidFill>
              </a:rPr>
              <a:pPr eaLnBrk="1" hangingPunct="1"/>
              <a:t>11</a:t>
            </a:fld>
            <a:endParaRPr lang="en-GB" altLang="en-US" smtClean="0">
              <a:solidFill>
                <a:schemeClr val="tx2"/>
              </a:solidFill>
            </a:endParaRP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3398"/>
            <a:ext cx="7772400" cy="719138"/>
          </a:xfrm>
        </p:spPr>
        <p:txBody>
          <a:bodyPr>
            <a:noAutofit/>
          </a:bodyPr>
          <a:lstStyle/>
          <a:p>
            <a:pPr algn="ctr" eaLnBrk="1" fontAlgn="auto" hangingPunct="1">
              <a:spcAft>
                <a:spcPts val="0"/>
              </a:spcAft>
              <a:defRPr/>
            </a:pPr>
            <a:r>
              <a:rPr lang="en-GB" sz="3200" dirty="0" smtClean="0"/>
              <a:t>Verification  for  Design</a:t>
            </a:r>
            <a:endParaRPr lang="en-GB" sz="3200" dirty="0">
              <a:solidFill>
                <a:schemeClr val="bg1"/>
              </a:solidFill>
              <a:latin typeface="+mn-lt"/>
            </a:endParaRPr>
          </a:p>
        </p:txBody>
      </p:sp>
      <p:sp>
        <p:nvSpPr>
          <p:cNvPr id="13414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2343EFF-1F6E-45BC-A810-600576A17146}" type="slidenum">
              <a:rPr lang="ar-SA" altLang="en-US" smtClean="0">
                <a:solidFill>
                  <a:schemeClr val="tx2"/>
                </a:solidFill>
              </a:rPr>
              <a:pPr eaLnBrk="1" hangingPunct="1"/>
              <a:t>110</a:t>
            </a:fld>
            <a:endParaRPr lang="en-GB" altLang="en-US" smtClean="0">
              <a:solidFill>
                <a:schemeClr val="tx2"/>
              </a:solidFill>
            </a:endParaRPr>
          </a:p>
        </p:txBody>
      </p:sp>
      <p:sp>
        <p:nvSpPr>
          <p:cNvPr id="134148" name="Content Placeholder 4"/>
          <p:cNvSpPr>
            <a:spLocks noGrp="1"/>
          </p:cNvSpPr>
          <p:nvPr>
            <p:ph idx="1"/>
          </p:nvPr>
        </p:nvSpPr>
        <p:spPr>
          <a:xfrm>
            <a:off x="457200" y="1095375"/>
            <a:ext cx="7696200" cy="5410200"/>
          </a:xfrm>
        </p:spPr>
        <p:txBody>
          <a:bodyPr/>
          <a:lstStyle/>
          <a:p>
            <a:pPr eaLnBrk="1" hangingPunct="1">
              <a:lnSpc>
                <a:spcPct val="120000"/>
              </a:lnSpc>
            </a:pPr>
            <a:r>
              <a:rPr lang="en-GB" altLang="ar-SA" sz="3200" b="1" smtClean="0">
                <a:latin typeface="Rockwell" pitchFamily="18" charset="0"/>
              </a:rPr>
              <a:t>If the design is expressed in some formal notation, then through tools it can be checked for internal consistency (e.g., those modules used by another are defined, the interface of a module is consistent with the way others use it, data usage is consistent with declaration, etc.)</a:t>
            </a: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23862"/>
            <a:ext cx="7772400" cy="719138"/>
          </a:xfrm>
        </p:spPr>
        <p:txBody>
          <a:bodyPr>
            <a:noAutofit/>
          </a:bodyPr>
          <a:lstStyle/>
          <a:p>
            <a:pPr algn="ctr" eaLnBrk="1" fontAlgn="auto" hangingPunct="1">
              <a:spcAft>
                <a:spcPts val="0"/>
              </a:spcAft>
              <a:defRPr/>
            </a:pPr>
            <a:r>
              <a:rPr lang="en-GB" sz="3600" dirty="0" smtClean="0"/>
              <a:t>Verification  for  Design</a:t>
            </a:r>
            <a:endParaRPr lang="en-GB" sz="3600" dirty="0">
              <a:solidFill>
                <a:schemeClr val="bg1"/>
              </a:solidFill>
              <a:latin typeface="+mn-lt"/>
            </a:endParaRPr>
          </a:p>
        </p:txBody>
      </p:sp>
      <p:sp>
        <p:nvSpPr>
          <p:cNvPr id="13517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DCD62E3-667F-4793-8629-703E2E4BE4A1}" type="slidenum">
              <a:rPr lang="ar-SA" altLang="en-US" smtClean="0">
                <a:solidFill>
                  <a:schemeClr val="tx2"/>
                </a:solidFill>
              </a:rPr>
              <a:pPr eaLnBrk="1" hangingPunct="1"/>
              <a:t>111</a:t>
            </a:fld>
            <a:endParaRPr lang="en-GB" altLang="en-US" smtClean="0">
              <a:solidFill>
                <a:schemeClr val="tx2"/>
              </a:solidFill>
            </a:endParaRPr>
          </a:p>
        </p:txBody>
      </p:sp>
      <p:sp>
        <p:nvSpPr>
          <p:cNvPr id="135172" name="Content Placeholder 4"/>
          <p:cNvSpPr>
            <a:spLocks noGrp="1"/>
          </p:cNvSpPr>
          <p:nvPr>
            <p:ph idx="1"/>
          </p:nvPr>
        </p:nvSpPr>
        <p:spPr>
          <a:xfrm>
            <a:off x="457200" y="1447800"/>
            <a:ext cx="8077200" cy="4953000"/>
          </a:xfrm>
        </p:spPr>
        <p:txBody>
          <a:bodyPr/>
          <a:lstStyle/>
          <a:p>
            <a:pPr eaLnBrk="1" hangingPunct="1">
              <a:lnSpc>
                <a:spcPct val="130000"/>
              </a:lnSpc>
            </a:pPr>
            <a:r>
              <a:rPr lang="en-GB" altLang="ar-SA" sz="3200" b="1" smtClean="0">
                <a:latin typeface="Rockwell" pitchFamily="18" charset="0"/>
              </a:rPr>
              <a:t>If the design is not specified in a formal, executable language, it cannot be processed through tools</a:t>
            </a:r>
          </a:p>
          <a:p>
            <a:pPr eaLnBrk="1" hangingPunct="1">
              <a:lnSpc>
                <a:spcPct val="130000"/>
              </a:lnSpc>
            </a:pPr>
            <a:endParaRPr lang="en-GB" altLang="ar-SA" sz="400" b="1" smtClean="0">
              <a:latin typeface="Rockwell" pitchFamily="18" charset="0"/>
            </a:endParaRPr>
          </a:p>
          <a:p>
            <a:pPr eaLnBrk="1" hangingPunct="1">
              <a:lnSpc>
                <a:spcPct val="130000"/>
              </a:lnSpc>
            </a:pPr>
            <a:r>
              <a:rPr lang="en-GB" altLang="ar-SA" sz="3200" b="1" smtClean="0">
                <a:latin typeface="Rockwell" pitchFamily="18" charset="0"/>
              </a:rPr>
              <a:t>Other means for verification have to be used. The most common approach for verification is design review or inspections</a:t>
            </a: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543800" cy="719138"/>
          </a:xfrm>
        </p:spPr>
        <p:txBody>
          <a:bodyPr>
            <a:noAutofit/>
          </a:bodyPr>
          <a:lstStyle/>
          <a:p>
            <a:pPr algn="ctr" eaLnBrk="1" fontAlgn="auto" hangingPunct="1">
              <a:spcAft>
                <a:spcPts val="0"/>
              </a:spcAft>
              <a:defRPr/>
            </a:pPr>
            <a:r>
              <a:rPr lang="en-GB" sz="3600" dirty="0" smtClean="0"/>
              <a:t>Verification  for  Design</a:t>
            </a:r>
            <a:endParaRPr lang="en-GB" sz="3600" dirty="0">
              <a:solidFill>
                <a:schemeClr val="bg1"/>
              </a:solidFill>
              <a:latin typeface="+mn-lt"/>
            </a:endParaRPr>
          </a:p>
        </p:txBody>
      </p:sp>
      <p:sp>
        <p:nvSpPr>
          <p:cNvPr id="13619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AEF384F-BFD4-45C7-B192-E7344D2CAEBD}" type="slidenum">
              <a:rPr lang="ar-SA" altLang="en-US" smtClean="0">
                <a:solidFill>
                  <a:schemeClr val="tx2"/>
                </a:solidFill>
              </a:rPr>
              <a:pPr eaLnBrk="1" hangingPunct="1"/>
              <a:t>112</a:t>
            </a:fld>
            <a:endParaRPr lang="en-GB" altLang="en-US" smtClean="0">
              <a:solidFill>
                <a:schemeClr val="tx2"/>
              </a:solidFill>
            </a:endParaRPr>
          </a:p>
        </p:txBody>
      </p:sp>
      <p:sp>
        <p:nvSpPr>
          <p:cNvPr id="136196" name="Content Placeholder 4"/>
          <p:cNvSpPr>
            <a:spLocks noGrp="1"/>
          </p:cNvSpPr>
          <p:nvPr>
            <p:ph idx="1"/>
          </p:nvPr>
        </p:nvSpPr>
        <p:spPr>
          <a:xfrm>
            <a:off x="533400" y="1143000"/>
            <a:ext cx="7696200" cy="4953000"/>
          </a:xfrm>
        </p:spPr>
        <p:txBody>
          <a:bodyPr/>
          <a:lstStyle/>
          <a:p>
            <a:pPr eaLnBrk="1" hangingPunct="1">
              <a:lnSpc>
                <a:spcPct val="130000"/>
              </a:lnSpc>
            </a:pPr>
            <a:r>
              <a:rPr lang="en-GB" altLang="ar-SA" sz="3200" b="1" smtClean="0">
                <a:latin typeface="Rockwell" pitchFamily="18" charset="0"/>
              </a:rPr>
              <a:t>The review group must include a member of both the system design team and the detailed design team, the author of the requirements document, the author responsible for maintaining the design document, and an independent software quality engineer</a:t>
            </a: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00062"/>
            <a:ext cx="7543800" cy="719138"/>
          </a:xfrm>
        </p:spPr>
        <p:txBody>
          <a:bodyPr>
            <a:noAutofit/>
          </a:bodyPr>
          <a:lstStyle/>
          <a:p>
            <a:pPr algn="ctr" eaLnBrk="1" fontAlgn="auto" hangingPunct="1">
              <a:spcAft>
                <a:spcPts val="0"/>
              </a:spcAft>
              <a:defRPr/>
            </a:pPr>
            <a:r>
              <a:rPr lang="en-GB" sz="3600" dirty="0" smtClean="0"/>
              <a:t>Verification  for  Design</a:t>
            </a:r>
            <a:endParaRPr lang="en-GB" sz="3600" dirty="0">
              <a:solidFill>
                <a:schemeClr val="bg1"/>
              </a:solidFill>
              <a:latin typeface="+mn-lt"/>
            </a:endParaRPr>
          </a:p>
        </p:txBody>
      </p:sp>
      <p:sp>
        <p:nvSpPr>
          <p:cNvPr id="13721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17269BD-AA48-472B-B1B5-EA6265FF8A55}" type="slidenum">
              <a:rPr lang="ar-SA" altLang="en-US" smtClean="0">
                <a:solidFill>
                  <a:schemeClr val="tx2"/>
                </a:solidFill>
              </a:rPr>
              <a:pPr eaLnBrk="1" hangingPunct="1"/>
              <a:t>113</a:t>
            </a:fld>
            <a:endParaRPr lang="en-GB" altLang="en-US" smtClean="0">
              <a:solidFill>
                <a:schemeClr val="tx2"/>
              </a:solidFill>
            </a:endParaRPr>
          </a:p>
        </p:txBody>
      </p:sp>
      <p:sp>
        <p:nvSpPr>
          <p:cNvPr id="137220" name="Content Placeholder 4"/>
          <p:cNvSpPr>
            <a:spLocks noGrp="1"/>
          </p:cNvSpPr>
          <p:nvPr>
            <p:ph idx="1"/>
          </p:nvPr>
        </p:nvSpPr>
        <p:spPr>
          <a:xfrm>
            <a:off x="457200" y="1447800"/>
            <a:ext cx="8077200" cy="4953000"/>
          </a:xfrm>
        </p:spPr>
        <p:txBody>
          <a:bodyPr/>
          <a:lstStyle/>
          <a:p>
            <a:pPr>
              <a:lnSpc>
                <a:spcPct val="130000"/>
              </a:lnSpc>
            </a:pPr>
            <a:r>
              <a:rPr lang="en-GB" altLang="ar-SA" sz="3200" b="1" smtClean="0">
                <a:latin typeface="Rockwell" pitchFamily="18" charset="0"/>
              </a:rPr>
              <a:t>The most significant design error is omission or misinterpretation of specified requirements</a:t>
            </a:r>
          </a:p>
          <a:p>
            <a:pPr>
              <a:lnSpc>
                <a:spcPct val="130000"/>
              </a:lnSpc>
            </a:pPr>
            <a:endParaRPr lang="en-GB" altLang="ar-SA" sz="400" b="1" smtClean="0">
              <a:latin typeface="Rockwell" pitchFamily="18" charset="0"/>
            </a:endParaRPr>
          </a:p>
          <a:p>
            <a:pPr>
              <a:lnSpc>
                <a:spcPct val="130000"/>
              </a:lnSpc>
            </a:pPr>
            <a:r>
              <a:rPr lang="en-GB" altLang="ar-SA" sz="3200" b="1" smtClean="0">
                <a:latin typeface="Rockwell" pitchFamily="18" charset="0"/>
              </a:rPr>
              <a:t>Sometimes, the misinterpretation of specified requirements design error is caused by ambiguities in the requirements</a:t>
            </a: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00062"/>
            <a:ext cx="7620000" cy="719138"/>
          </a:xfrm>
        </p:spPr>
        <p:txBody>
          <a:bodyPr>
            <a:noAutofit/>
          </a:bodyPr>
          <a:lstStyle/>
          <a:p>
            <a:pPr algn="ctr" eaLnBrk="1" fontAlgn="auto" hangingPunct="1">
              <a:spcAft>
                <a:spcPts val="0"/>
              </a:spcAft>
              <a:defRPr/>
            </a:pPr>
            <a:r>
              <a:rPr lang="en-GB" sz="3600" dirty="0" smtClean="0"/>
              <a:t>Verification  for  Design</a:t>
            </a:r>
            <a:endParaRPr lang="en-GB" sz="3600" dirty="0">
              <a:solidFill>
                <a:schemeClr val="bg1"/>
              </a:solidFill>
              <a:latin typeface="+mn-lt"/>
            </a:endParaRPr>
          </a:p>
        </p:txBody>
      </p:sp>
      <p:sp>
        <p:nvSpPr>
          <p:cNvPr id="13824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7887F3D-0594-41E1-BBEF-5377CB58479E}" type="slidenum">
              <a:rPr lang="ar-SA" altLang="en-US" smtClean="0">
                <a:solidFill>
                  <a:schemeClr val="tx2"/>
                </a:solidFill>
              </a:rPr>
              <a:pPr eaLnBrk="1" hangingPunct="1"/>
              <a:t>114</a:t>
            </a:fld>
            <a:endParaRPr lang="en-GB" altLang="en-US" smtClean="0">
              <a:solidFill>
                <a:schemeClr val="tx2"/>
              </a:solidFill>
            </a:endParaRPr>
          </a:p>
        </p:txBody>
      </p:sp>
      <p:sp>
        <p:nvSpPr>
          <p:cNvPr id="138244" name="Content Placeholder 4"/>
          <p:cNvSpPr>
            <a:spLocks noGrp="1"/>
          </p:cNvSpPr>
          <p:nvPr>
            <p:ph idx="1"/>
          </p:nvPr>
        </p:nvSpPr>
        <p:spPr>
          <a:xfrm>
            <a:off x="457200" y="1371600"/>
            <a:ext cx="8077200" cy="4953000"/>
          </a:xfrm>
        </p:spPr>
        <p:txBody>
          <a:bodyPr/>
          <a:lstStyle/>
          <a:p>
            <a:pPr eaLnBrk="1" hangingPunct="1">
              <a:lnSpc>
                <a:spcPct val="160000"/>
              </a:lnSpc>
            </a:pPr>
            <a:r>
              <a:rPr lang="en-GB" altLang="ar-SA" sz="3200" b="1" smtClean="0">
                <a:latin typeface="Rockwell" pitchFamily="18" charset="0"/>
              </a:rPr>
              <a:t>There are some other quality factors that are not strictly design errors but that have implications on the reliability and maintainability (as weak cohesion and/or strong coupling)</a:t>
            </a: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696200" cy="719138"/>
          </a:xfrm>
        </p:spPr>
        <p:txBody>
          <a:bodyPr>
            <a:noAutofit/>
          </a:bodyPr>
          <a:lstStyle/>
          <a:p>
            <a:pPr algn="ctr">
              <a:defRPr/>
            </a:pPr>
            <a:r>
              <a:rPr lang="en-GB" sz="3600" dirty="0" smtClean="0"/>
              <a:t>A  Sample  design  Checklist</a:t>
            </a:r>
            <a:endParaRPr lang="en-GB" sz="3600" dirty="0"/>
          </a:p>
        </p:txBody>
      </p:sp>
      <p:sp>
        <p:nvSpPr>
          <p:cNvPr id="13926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87DDCB5-B2D0-47BD-8967-CA9F20802D09}" type="slidenum">
              <a:rPr lang="ar-SA" altLang="en-US" smtClean="0">
                <a:solidFill>
                  <a:schemeClr val="tx2"/>
                </a:solidFill>
              </a:rPr>
              <a:pPr eaLnBrk="1" hangingPunct="1"/>
              <a:t>115</a:t>
            </a:fld>
            <a:endParaRPr lang="en-GB" altLang="en-US" smtClean="0">
              <a:solidFill>
                <a:schemeClr val="tx2"/>
              </a:solidFill>
            </a:endParaRPr>
          </a:p>
        </p:txBody>
      </p:sp>
      <p:sp>
        <p:nvSpPr>
          <p:cNvPr id="139268" name="Content Placeholder 4"/>
          <p:cNvSpPr>
            <a:spLocks noGrp="1"/>
          </p:cNvSpPr>
          <p:nvPr>
            <p:ph idx="1"/>
          </p:nvPr>
        </p:nvSpPr>
        <p:spPr>
          <a:xfrm>
            <a:off x="457200" y="1219200"/>
            <a:ext cx="7848600" cy="5181600"/>
          </a:xfrm>
        </p:spPr>
        <p:txBody>
          <a:bodyPr/>
          <a:lstStyle/>
          <a:p>
            <a:pPr>
              <a:lnSpc>
                <a:spcPct val="120000"/>
              </a:lnSpc>
            </a:pPr>
            <a:r>
              <a:rPr lang="en-GB" altLang="ar-SA" sz="3200" b="1" smtClean="0">
                <a:latin typeface="Rockwell" pitchFamily="18" charset="0"/>
              </a:rPr>
              <a:t>Is each of the functional requirements taken into account?</a:t>
            </a:r>
          </a:p>
          <a:p>
            <a:pPr>
              <a:lnSpc>
                <a:spcPct val="120000"/>
              </a:lnSpc>
            </a:pPr>
            <a:endParaRPr lang="en-GB" altLang="ar-SA" sz="100" b="1" smtClean="0">
              <a:latin typeface="Rockwell" pitchFamily="18" charset="0"/>
            </a:endParaRPr>
          </a:p>
          <a:p>
            <a:pPr>
              <a:lnSpc>
                <a:spcPct val="120000"/>
              </a:lnSpc>
            </a:pPr>
            <a:r>
              <a:rPr lang="en-GB" altLang="ar-SA" sz="3200" b="1" smtClean="0">
                <a:latin typeface="Rockwell" pitchFamily="18" charset="0"/>
              </a:rPr>
              <a:t>Are there analysis to demonstrate that performance requirements can be met?</a:t>
            </a:r>
          </a:p>
          <a:p>
            <a:pPr>
              <a:lnSpc>
                <a:spcPct val="120000"/>
              </a:lnSpc>
            </a:pPr>
            <a:endParaRPr lang="en-GB" altLang="ar-SA" sz="100" b="1" smtClean="0">
              <a:latin typeface="Rockwell" pitchFamily="18" charset="0"/>
            </a:endParaRPr>
          </a:p>
          <a:p>
            <a:pPr>
              <a:lnSpc>
                <a:spcPct val="120000"/>
              </a:lnSpc>
            </a:pPr>
            <a:r>
              <a:rPr lang="en-GB" altLang="ar-SA" sz="3200" b="1" smtClean="0">
                <a:latin typeface="Rockwell" pitchFamily="18" charset="0"/>
              </a:rPr>
              <a:t>Are there any constraints on the design beyond those in the requirements?</a:t>
            </a: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85336"/>
            <a:ext cx="7772400" cy="719138"/>
          </a:xfrm>
        </p:spPr>
        <p:txBody>
          <a:bodyPr>
            <a:noAutofit/>
          </a:bodyPr>
          <a:lstStyle/>
          <a:p>
            <a:pPr algn="ctr">
              <a:defRPr/>
            </a:pPr>
            <a:r>
              <a:rPr lang="en-GB" sz="3600" dirty="0" smtClean="0"/>
              <a:t>A  Sample  design  Checklist</a:t>
            </a:r>
            <a:endParaRPr lang="en-GB" sz="3600" dirty="0"/>
          </a:p>
        </p:txBody>
      </p:sp>
      <p:sp>
        <p:nvSpPr>
          <p:cNvPr id="14029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05F8488-6CC7-48DC-A220-A93C11384753}" type="slidenum">
              <a:rPr lang="ar-SA" altLang="en-US" smtClean="0">
                <a:solidFill>
                  <a:schemeClr val="tx2"/>
                </a:solidFill>
              </a:rPr>
              <a:pPr eaLnBrk="1" hangingPunct="1"/>
              <a:t>116</a:t>
            </a:fld>
            <a:endParaRPr lang="en-GB" altLang="en-US" smtClean="0">
              <a:solidFill>
                <a:schemeClr val="tx2"/>
              </a:solidFill>
            </a:endParaRPr>
          </a:p>
        </p:txBody>
      </p:sp>
      <p:sp>
        <p:nvSpPr>
          <p:cNvPr id="140292" name="Content Placeholder 4"/>
          <p:cNvSpPr>
            <a:spLocks noGrp="1"/>
          </p:cNvSpPr>
          <p:nvPr>
            <p:ph idx="1"/>
          </p:nvPr>
        </p:nvSpPr>
        <p:spPr>
          <a:xfrm>
            <a:off x="457200" y="1531938"/>
            <a:ext cx="8077200" cy="4716462"/>
          </a:xfrm>
        </p:spPr>
        <p:txBody>
          <a:bodyPr/>
          <a:lstStyle/>
          <a:p>
            <a:pPr>
              <a:lnSpc>
                <a:spcPct val="140000"/>
              </a:lnSpc>
            </a:pPr>
            <a:r>
              <a:rPr lang="en-GB" altLang="ar-SA" sz="3200" b="1" smtClean="0">
                <a:latin typeface="Rockwell" pitchFamily="18" charset="0"/>
              </a:rPr>
              <a:t>Are external specifications of each module completely specified?</a:t>
            </a:r>
          </a:p>
          <a:p>
            <a:pPr>
              <a:lnSpc>
                <a:spcPct val="140000"/>
              </a:lnSpc>
            </a:pPr>
            <a:endParaRPr lang="en-GB" altLang="ar-SA" sz="200" b="1" smtClean="0">
              <a:latin typeface="Rockwell" pitchFamily="18" charset="0"/>
            </a:endParaRPr>
          </a:p>
          <a:p>
            <a:pPr>
              <a:lnSpc>
                <a:spcPct val="140000"/>
              </a:lnSpc>
            </a:pPr>
            <a:r>
              <a:rPr lang="en-GB" altLang="ar-SA" sz="3200" b="1" smtClean="0">
                <a:latin typeface="Rockwell" pitchFamily="18" charset="0"/>
              </a:rPr>
              <a:t>Have exceptional conditions been handled?</a:t>
            </a:r>
          </a:p>
          <a:p>
            <a:pPr>
              <a:lnSpc>
                <a:spcPct val="140000"/>
              </a:lnSpc>
            </a:pPr>
            <a:endParaRPr lang="en-GB" altLang="ar-SA" sz="200" b="1" smtClean="0">
              <a:latin typeface="Rockwell" pitchFamily="18" charset="0"/>
            </a:endParaRPr>
          </a:p>
          <a:p>
            <a:pPr>
              <a:lnSpc>
                <a:spcPct val="140000"/>
              </a:lnSpc>
            </a:pPr>
            <a:r>
              <a:rPr lang="en-GB" altLang="ar-SA" sz="3200" b="1" smtClean="0">
                <a:latin typeface="Rockwell" pitchFamily="18" charset="0"/>
              </a:rPr>
              <a:t>Are all the data formats consistent with the requirements?</a:t>
            </a: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8662"/>
            <a:ext cx="7772400" cy="719138"/>
          </a:xfrm>
        </p:spPr>
        <p:txBody>
          <a:bodyPr>
            <a:noAutofit/>
          </a:bodyPr>
          <a:lstStyle/>
          <a:p>
            <a:pPr algn="ctr" eaLnBrk="1" fontAlgn="auto" hangingPunct="1">
              <a:spcAft>
                <a:spcPts val="0"/>
              </a:spcAft>
              <a:defRPr/>
            </a:pPr>
            <a:r>
              <a:rPr lang="en-GB" sz="3600" dirty="0" smtClean="0"/>
              <a:t>Design  Metrics</a:t>
            </a:r>
            <a:endParaRPr lang="en-GB" sz="3600" dirty="0">
              <a:solidFill>
                <a:schemeClr val="bg1"/>
              </a:solidFill>
              <a:latin typeface="+mn-lt"/>
            </a:endParaRPr>
          </a:p>
        </p:txBody>
      </p:sp>
      <p:sp>
        <p:nvSpPr>
          <p:cNvPr id="14131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3FFDA57-59AF-4D68-ADC0-C655F1514289}" type="slidenum">
              <a:rPr lang="ar-SA" altLang="en-US" smtClean="0">
                <a:solidFill>
                  <a:schemeClr val="tx2"/>
                </a:solidFill>
              </a:rPr>
              <a:pPr eaLnBrk="1" hangingPunct="1"/>
              <a:t>117</a:t>
            </a:fld>
            <a:endParaRPr lang="en-GB" altLang="en-US" smtClean="0">
              <a:solidFill>
                <a:schemeClr val="tx2"/>
              </a:solidFill>
            </a:endParaRPr>
          </a:p>
        </p:txBody>
      </p:sp>
      <p:sp>
        <p:nvSpPr>
          <p:cNvPr id="141316" name="Content Placeholder 4"/>
          <p:cNvSpPr>
            <a:spLocks noGrp="1"/>
          </p:cNvSpPr>
          <p:nvPr>
            <p:ph idx="1"/>
          </p:nvPr>
        </p:nvSpPr>
        <p:spPr>
          <a:xfrm>
            <a:off x="457200" y="1871663"/>
            <a:ext cx="8077200" cy="4224337"/>
          </a:xfrm>
        </p:spPr>
        <p:txBody>
          <a:bodyPr/>
          <a:lstStyle/>
          <a:p>
            <a:pPr eaLnBrk="1" hangingPunct="1">
              <a:lnSpc>
                <a:spcPct val="200000"/>
              </a:lnSpc>
            </a:pPr>
            <a:r>
              <a:rPr lang="en-GB" altLang="ar-SA" sz="3200" b="1" smtClean="0">
                <a:latin typeface="Rockwell" pitchFamily="18" charset="0"/>
              </a:rPr>
              <a:t>Size is always a product metric of interest, as size is the single most influential factor deciding the cost of the project</a:t>
            </a: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3862"/>
            <a:ext cx="7696200" cy="719138"/>
          </a:xfrm>
        </p:spPr>
        <p:txBody>
          <a:bodyPr>
            <a:noAutofit/>
          </a:bodyPr>
          <a:lstStyle/>
          <a:p>
            <a:pPr algn="ctr" eaLnBrk="1" fontAlgn="auto" hangingPunct="1">
              <a:spcAft>
                <a:spcPts val="0"/>
              </a:spcAft>
              <a:defRPr/>
            </a:pPr>
            <a:r>
              <a:rPr lang="en-GB" sz="3600" dirty="0" smtClean="0"/>
              <a:t>Verification  for  Design</a:t>
            </a:r>
            <a:endParaRPr lang="en-GB" sz="3600" dirty="0">
              <a:solidFill>
                <a:schemeClr val="bg1"/>
              </a:solidFill>
              <a:latin typeface="+mn-lt"/>
            </a:endParaRPr>
          </a:p>
        </p:txBody>
      </p:sp>
      <p:sp>
        <p:nvSpPr>
          <p:cNvPr id="14233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128D0C0-BE26-4E47-A72B-1C3DE61FFC46}" type="slidenum">
              <a:rPr lang="ar-SA" altLang="en-US" smtClean="0">
                <a:solidFill>
                  <a:schemeClr val="tx2"/>
                </a:solidFill>
              </a:rPr>
              <a:pPr eaLnBrk="1" hangingPunct="1"/>
              <a:t>118</a:t>
            </a:fld>
            <a:endParaRPr lang="en-GB" altLang="en-US" smtClean="0">
              <a:solidFill>
                <a:schemeClr val="tx2"/>
              </a:solidFill>
            </a:endParaRPr>
          </a:p>
        </p:txBody>
      </p:sp>
      <p:sp>
        <p:nvSpPr>
          <p:cNvPr id="142340" name="Content Placeholder 4"/>
          <p:cNvSpPr>
            <a:spLocks noGrp="1"/>
          </p:cNvSpPr>
          <p:nvPr>
            <p:ph idx="1"/>
          </p:nvPr>
        </p:nvSpPr>
        <p:spPr>
          <a:xfrm>
            <a:off x="457200" y="1371600"/>
            <a:ext cx="7772400" cy="4953000"/>
          </a:xfrm>
        </p:spPr>
        <p:txBody>
          <a:bodyPr/>
          <a:lstStyle/>
          <a:p>
            <a:pPr eaLnBrk="1" hangingPunct="1">
              <a:lnSpc>
                <a:spcPct val="130000"/>
              </a:lnSpc>
            </a:pPr>
            <a:r>
              <a:rPr lang="en-GB" altLang="ar-SA" sz="3200" b="1" smtClean="0">
                <a:latin typeface="Rockwell" pitchFamily="18" charset="0"/>
              </a:rPr>
              <a:t>Another metric of interest is complexity</a:t>
            </a:r>
          </a:p>
          <a:p>
            <a:pPr eaLnBrk="1" hangingPunct="1">
              <a:lnSpc>
                <a:spcPct val="130000"/>
              </a:lnSpc>
            </a:pPr>
            <a:endParaRPr lang="en-GB" altLang="ar-SA" sz="100" b="1" smtClean="0">
              <a:latin typeface="Rockwell" pitchFamily="18" charset="0"/>
            </a:endParaRPr>
          </a:p>
          <a:p>
            <a:pPr eaLnBrk="1" hangingPunct="1">
              <a:lnSpc>
                <a:spcPct val="130000"/>
              </a:lnSpc>
            </a:pPr>
            <a:r>
              <a:rPr lang="en-GB" altLang="ar-SA" sz="3200" b="1" smtClean="0">
                <a:latin typeface="Rockwell" pitchFamily="18" charset="0"/>
              </a:rPr>
              <a:t>Reducing the complexity will directly improve the testability and maintainability</a:t>
            </a:r>
          </a:p>
          <a:p>
            <a:pPr eaLnBrk="1" hangingPunct="1">
              <a:lnSpc>
                <a:spcPct val="130000"/>
              </a:lnSpc>
            </a:pPr>
            <a:endParaRPr lang="en-GB" altLang="ar-SA" sz="100" b="1" smtClean="0">
              <a:latin typeface="Rockwell" pitchFamily="18" charset="0"/>
            </a:endParaRPr>
          </a:p>
          <a:p>
            <a:pPr eaLnBrk="1" hangingPunct="1">
              <a:lnSpc>
                <a:spcPct val="130000"/>
              </a:lnSpc>
            </a:pPr>
            <a:r>
              <a:rPr lang="en-GB" altLang="ar-SA" sz="3200" b="1" smtClean="0">
                <a:latin typeface="Rockwell" pitchFamily="18" charset="0"/>
              </a:rPr>
              <a:t>Complex modules are often more error-prone</a:t>
            </a: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6262"/>
            <a:ext cx="7772400" cy="719138"/>
          </a:xfrm>
        </p:spPr>
        <p:txBody>
          <a:bodyPr>
            <a:noAutofit/>
          </a:bodyPr>
          <a:lstStyle/>
          <a:p>
            <a:pPr algn="ctr" eaLnBrk="1" fontAlgn="auto" hangingPunct="1">
              <a:spcAft>
                <a:spcPts val="0"/>
              </a:spcAft>
              <a:defRPr/>
            </a:pPr>
            <a:r>
              <a:rPr lang="en-GB" sz="3600" dirty="0" smtClean="0"/>
              <a:t>Network  complexity  Metrics</a:t>
            </a:r>
            <a:endParaRPr lang="en-GB" sz="3600" dirty="0">
              <a:solidFill>
                <a:schemeClr val="bg1"/>
              </a:solidFill>
              <a:latin typeface="+mn-lt"/>
            </a:endParaRPr>
          </a:p>
        </p:txBody>
      </p:sp>
      <p:sp>
        <p:nvSpPr>
          <p:cNvPr id="14336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33902CB-0571-4B13-8963-9DDC2CEEE399}" type="slidenum">
              <a:rPr lang="ar-SA" altLang="en-US" smtClean="0">
                <a:solidFill>
                  <a:schemeClr val="tx2"/>
                </a:solidFill>
              </a:rPr>
              <a:pPr eaLnBrk="1" hangingPunct="1"/>
              <a:t>119</a:t>
            </a:fld>
            <a:endParaRPr lang="en-GB" altLang="en-US" smtClean="0">
              <a:solidFill>
                <a:schemeClr val="tx2"/>
              </a:solidFill>
            </a:endParaRPr>
          </a:p>
        </p:txBody>
      </p:sp>
      <p:sp>
        <p:nvSpPr>
          <p:cNvPr id="143364" name="Content Placeholder 4"/>
          <p:cNvSpPr>
            <a:spLocks noGrp="1"/>
          </p:cNvSpPr>
          <p:nvPr>
            <p:ph idx="1"/>
          </p:nvPr>
        </p:nvSpPr>
        <p:spPr>
          <a:xfrm>
            <a:off x="457200" y="1600200"/>
            <a:ext cx="8077200" cy="4724400"/>
          </a:xfrm>
        </p:spPr>
        <p:txBody>
          <a:bodyPr/>
          <a:lstStyle/>
          <a:p>
            <a:pPr eaLnBrk="1" hangingPunct="1">
              <a:lnSpc>
                <a:spcPct val="150000"/>
              </a:lnSpc>
            </a:pPr>
            <a:r>
              <a:rPr lang="en-GB" altLang="ar-SA" sz="3200" b="1" smtClean="0">
                <a:latin typeface="Rockwell" pitchFamily="18" charset="0"/>
              </a:rPr>
              <a:t>Network metrics for design focus on the call graph component of the structure chart and define some metrics of how "good" the structure or network is in an effort to quantify the complexity of the call graph</a:t>
            </a: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435"/>
            <a:ext cx="8229600" cy="981565"/>
          </a:xfrm>
        </p:spPr>
        <p:txBody>
          <a:bodyPr/>
          <a:lstStyle/>
          <a:p>
            <a:pPr algn="ctr" eaLnBrk="1" fontAlgn="auto" hangingPunct="1">
              <a:spcAft>
                <a:spcPts val="0"/>
              </a:spcAft>
              <a:defRPr/>
            </a:pPr>
            <a:r>
              <a:rPr lang="en-GB" sz="3600" dirty="0" smtClean="0">
                <a:latin typeface="+mn-lt"/>
              </a:rPr>
              <a:t>Horizontal  Partitioning</a:t>
            </a:r>
            <a:endParaRPr lang="en-GB" sz="3600" dirty="0">
              <a:solidFill>
                <a:schemeClr val="bg1"/>
              </a:solidFill>
              <a:latin typeface="+mn-lt"/>
            </a:endParaRPr>
          </a:p>
        </p:txBody>
      </p:sp>
      <p:sp>
        <p:nvSpPr>
          <p:cNvPr id="3379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20FA8EB-E39D-4EAA-950E-4EE3684D070B}" type="slidenum">
              <a:rPr lang="ar-SA" altLang="en-US" smtClean="0">
                <a:solidFill>
                  <a:schemeClr val="tx2"/>
                </a:solidFill>
              </a:rPr>
              <a:pPr eaLnBrk="1" hangingPunct="1"/>
              <a:t>12</a:t>
            </a:fld>
            <a:endParaRPr lang="en-GB" altLang="en-US" smtClean="0">
              <a:solidFill>
                <a:schemeClr val="tx2"/>
              </a:solidFill>
            </a:endParaRPr>
          </a:p>
        </p:txBody>
      </p:sp>
      <p:pic>
        <p:nvPicPr>
          <p:cNvPr id="3379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81025" y="1981200"/>
            <a:ext cx="7924800" cy="4038600"/>
          </a:xfrm>
          <a:noFill/>
        </p:spPr>
      </p:pic>
    </p:spTree>
  </p:cSld>
  <p:clrMapOvr>
    <a:masterClrMapping/>
  </p:clrMapOvr>
  <p:transition>
    <p:fade thruBlk="1"/>
    <p:sndAc>
      <p:stSnd>
        <p:snd r:embed="rId2" name="arrow.wav"/>
      </p:stSnd>
    </p:sndAc>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662"/>
            <a:ext cx="7772400" cy="719138"/>
          </a:xfrm>
        </p:spPr>
        <p:txBody>
          <a:bodyPr>
            <a:noAutofit/>
          </a:bodyPr>
          <a:lstStyle/>
          <a:p>
            <a:pPr algn="ctr" eaLnBrk="1" fontAlgn="auto" hangingPunct="1">
              <a:spcAft>
                <a:spcPts val="0"/>
              </a:spcAft>
              <a:defRPr/>
            </a:pPr>
            <a:r>
              <a:rPr lang="en-GB" sz="3400" dirty="0" smtClean="0"/>
              <a:t>Network  complexity  Metrics</a:t>
            </a:r>
            <a:endParaRPr lang="en-GB" sz="3400" dirty="0">
              <a:solidFill>
                <a:schemeClr val="bg1"/>
              </a:solidFill>
              <a:latin typeface="+mn-lt"/>
            </a:endParaRPr>
          </a:p>
        </p:txBody>
      </p:sp>
      <p:sp>
        <p:nvSpPr>
          <p:cNvPr id="14438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F82C7CE-A5BE-4568-B049-3413BCE547B5}" type="slidenum">
              <a:rPr lang="ar-SA" altLang="en-US" smtClean="0">
                <a:solidFill>
                  <a:schemeClr val="tx2"/>
                </a:solidFill>
              </a:rPr>
              <a:pPr eaLnBrk="1" hangingPunct="1"/>
              <a:t>120</a:t>
            </a:fld>
            <a:endParaRPr lang="en-GB" altLang="en-US" smtClean="0">
              <a:solidFill>
                <a:schemeClr val="tx2"/>
              </a:solidFill>
            </a:endParaRPr>
          </a:p>
        </p:txBody>
      </p:sp>
      <p:sp>
        <p:nvSpPr>
          <p:cNvPr id="48132" name="Content Placeholder 4"/>
          <p:cNvSpPr>
            <a:spLocks noGrp="1"/>
          </p:cNvSpPr>
          <p:nvPr>
            <p:ph idx="1"/>
          </p:nvPr>
        </p:nvSpPr>
        <p:spPr>
          <a:xfrm>
            <a:off x="457200" y="1143000"/>
            <a:ext cx="7848600" cy="5181600"/>
          </a:xfrm>
        </p:spPr>
        <p:txBody>
          <a:bodyPr/>
          <a:lstStyle/>
          <a:p>
            <a:pPr eaLnBrk="1" hangingPunct="1">
              <a:lnSpc>
                <a:spcPct val="120000"/>
              </a:lnSpc>
              <a:defRPr/>
            </a:pPr>
            <a:r>
              <a:rPr lang="en-GB" sz="3200" b="1" dirty="0" smtClean="0">
                <a:latin typeface="Rockwell" pitchFamily="18" charset="0"/>
              </a:rPr>
              <a:t>As coupling of a module increases if it is called by more modules, a good structure is considered one that has exactly one caller</a:t>
            </a:r>
          </a:p>
          <a:p>
            <a:pPr eaLnBrk="1" hangingPunct="1">
              <a:lnSpc>
                <a:spcPct val="120000"/>
              </a:lnSpc>
              <a:defRPr/>
            </a:pPr>
            <a:endParaRPr lang="en-GB" sz="100" b="1" dirty="0" smtClean="0">
              <a:latin typeface="Rockwell" pitchFamily="18" charset="0"/>
            </a:endParaRPr>
          </a:p>
          <a:p>
            <a:pPr eaLnBrk="1" hangingPunct="1">
              <a:lnSpc>
                <a:spcPct val="120000"/>
              </a:lnSpc>
              <a:defRPr/>
            </a:pPr>
            <a:r>
              <a:rPr lang="en-GB" sz="3200" b="1" dirty="0" smtClean="0">
                <a:latin typeface="Rockwell" pitchFamily="18" charset="0"/>
              </a:rPr>
              <a:t>That is, the call graph structure is simplest if it is a pure tree</a:t>
            </a:r>
            <a:endParaRPr lang="en-GB" sz="800" b="1" dirty="0" smtClean="0">
              <a:latin typeface="Rockwell" pitchFamily="18" charset="0"/>
            </a:endParaRPr>
          </a:p>
          <a:p>
            <a:pPr algn="ctr" eaLnBrk="1" hangingPunct="1">
              <a:lnSpc>
                <a:spcPct val="120000"/>
              </a:lnSpc>
              <a:buFont typeface="Wingdings 2" pitchFamily="18" charset="2"/>
              <a:buNone/>
              <a:defRPr/>
            </a:pPr>
            <a:r>
              <a:rPr lang="en-GB" sz="3200" b="1" dirty="0" smtClean="0">
                <a:latin typeface="Rockwell" pitchFamily="18" charset="0"/>
              </a:rPr>
              <a:t>Graph  Impurity   </a:t>
            </a:r>
            <a:r>
              <a:rPr lang="en-GB" sz="3200" b="1" dirty="0" smtClean="0">
                <a:solidFill>
                  <a:srgbClr val="FF0000"/>
                </a:solidFill>
                <a:latin typeface="Rockwell" pitchFamily="18" charset="0"/>
              </a:rPr>
              <a:t>=</a:t>
            </a:r>
            <a:r>
              <a:rPr lang="en-GB" sz="3200" b="1" dirty="0" smtClean="0">
                <a:solidFill>
                  <a:schemeClr val="tx2">
                    <a:lumMod val="50000"/>
                  </a:schemeClr>
                </a:solidFill>
                <a:latin typeface="Rockwell" pitchFamily="18" charset="0"/>
              </a:rPr>
              <a:t> </a:t>
            </a:r>
          </a:p>
          <a:p>
            <a:pPr algn="ctr" eaLnBrk="1" hangingPunct="1">
              <a:lnSpc>
                <a:spcPct val="120000"/>
              </a:lnSpc>
              <a:buFont typeface="Wingdings 2" pitchFamily="18" charset="2"/>
              <a:buNone/>
              <a:defRPr/>
            </a:pPr>
            <a:r>
              <a:rPr lang="en-GB" sz="3600" b="1" dirty="0" smtClean="0">
                <a:latin typeface="Rockwell" pitchFamily="18" charset="0"/>
              </a:rPr>
              <a:t>n</a:t>
            </a:r>
            <a:r>
              <a:rPr lang="en-GB" sz="3600" b="1" dirty="0" smtClean="0">
                <a:solidFill>
                  <a:schemeClr val="tx2">
                    <a:lumMod val="50000"/>
                  </a:schemeClr>
                </a:solidFill>
                <a:latin typeface="Rockwell" pitchFamily="18" charset="0"/>
              </a:rPr>
              <a:t> (nodes)  </a:t>
            </a:r>
            <a:r>
              <a:rPr lang="en-GB" sz="3200" b="1" dirty="0" smtClean="0">
                <a:solidFill>
                  <a:schemeClr val="tx2">
                    <a:lumMod val="50000"/>
                  </a:schemeClr>
                </a:solidFill>
                <a:latin typeface="Rockwell" pitchFamily="18" charset="0"/>
              </a:rPr>
              <a:t> </a:t>
            </a:r>
            <a:r>
              <a:rPr lang="en-GB" sz="3200" b="1" dirty="0" smtClean="0">
                <a:solidFill>
                  <a:srgbClr val="FF0000"/>
                </a:solidFill>
                <a:latin typeface="Rockwell" pitchFamily="18" charset="0"/>
              </a:rPr>
              <a:t>-</a:t>
            </a:r>
            <a:r>
              <a:rPr lang="en-GB" sz="3200" b="1" dirty="0" smtClean="0">
                <a:solidFill>
                  <a:schemeClr val="tx2">
                    <a:lumMod val="50000"/>
                  </a:schemeClr>
                </a:solidFill>
                <a:latin typeface="Rockwell" pitchFamily="18" charset="0"/>
              </a:rPr>
              <a:t>   </a:t>
            </a:r>
            <a:r>
              <a:rPr lang="en-GB" sz="3600" b="1" dirty="0" smtClean="0">
                <a:latin typeface="Rockwell" pitchFamily="18" charset="0"/>
              </a:rPr>
              <a:t>e</a:t>
            </a:r>
            <a:r>
              <a:rPr lang="en-GB" sz="3600" b="1" dirty="0" smtClean="0">
                <a:solidFill>
                  <a:schemeClr val="tx2">
                    <a:lumMod val="50000"/>
                  </a:schemeClr>
                </a:solidFill>
                <a:latin typeface="Rockwell" pitchFamily="18" charset="0"/>
              </a:rPr>
              <a:t> (edges) </a:t>
            </a:r>
            <a:r>
              <a:rPr lang="en-GB" sz="3200" b="1" dirty="0" smtClean="0">
                <a:solidFill>
                  <a:schemeClr val="tx2">
                    <a:lumMod val="50000"/>
                  </a:schemeClr>
                </a:solidFill>
                <a:latin typeface="Rockwell" pitchFamily="18" charset="0"/>
              </a:rPr>
              <a:t>  </a:t>
            </a:r>
            <a:r>
              <a:rPr lang="en-GB" sz="3200" b="1" dirty="0" smtClean="0">
                <a:solidFill>
                  <a:srgbClr val="FF0000"/>
                </a:solidFill>
                <a:latin typeface="Rockwell" pitchFamily="18" charset="0"/>
              </a:rPr>
              <a:t>-</a:t>
            </a:r>
            <a:r>
              <a:rPr lang="en-GB" sz="3200" b="1" dirty="0" smtClean="0">
                <a:solidFill>
                  <a:schemeClr val="tx2">
                    <a:lumMod val="50000"/>
                  </a:schemeClr>
                </a:solidFill>
                <a:latin typeface="Rockwell" pitchFamily="18" charset="0"/>
              </a:rPr>
              <a:t>   </a:t>
            </a:r>
            <a:r>
              <a:rPr lang="en-GB" sz="3200" b="1" dirty="0" smtClean="0">
                <a:latin typeface="Rockwell" pitchFamily="18" charset="0"/>
              </a:rPr>
              <a:t>1</a:t>
            </a: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936"/>
            <a:ext cx="7696200" cy="733864"/>
          </a:xfrm>
        </p:spPr>
        <p:txBody>
          <a:bodyPr>
            <a:noAutofit/>
          </a:bodyPr>
          <a:lstStyle/>
          <a:p>
            <a:pPr algn="ctr">
              <a:defRPr/>
            </a:pPr>
            <a:r>
              <a:rPr lang="en-GB" sz="3200" dirty="0" smtClean="0"/>
              <a:t>Design  document  project</a:t>
            </a:r>
            <a:endParaRPr lang="en-GB" sz="3200" dirty="0"/>
          </a:p>
        </p:txBody>
      </p:sp>
      <p:sp>
        <p:nvSpPr>
          <p:cNvPr id="145411" name="Content Placeholder 2"/>
          <p:cNvSpPr>
            <a:spLocks noGrp="1"/>
          </p:cNvSpPr>
          <p:nvPr>
            <p:ph idx="1"/>
          </p:nvPr>
        </p:nvSpPr>
        <p:spPr>
          <a:xfrm>
            <a:off x="457200" y="1219200"/>
            <a:ext cx="7696200" cy="5257800"/>
          </a:xfrm>
        </p:spPr>
        <p:txBody>
          <a:bodyPr/>
          <a:lstStyle/>
          <a:p>
            <a:pPr algn="r" rtl="1"/>
            <a:r>
              <a:rPr lang="ar-SA" altLang="ar-SA" sz="4000" b="1" smtClean="0">
                <a:latin typeface="Angsana New" pitchFamily="18" charset="-34"/>
                <a:cs typeface="Akhbar MT" pitchFamily="2" charset="-78"/>
              </a:rPr>
              <a:t>عمل  </a:t>
            </a:r>
            <a:r>
              <a:rPr lang="en-US" altLang="ar-SA" sz="3200" smtClean="0">
                <a:cs typeface="Times New Roman" pitchFamily="18" charset="0"/>
              </a:rPr>
              <a:t>Design</a:t>
            </a:r>
            <a:r>
              <a:rPr lang="ar-SA" altLang="ar-SA" sz="3200" smtClean="0">
                <a:latin typeface="Times New Roman" pitchFamily="18" charset="0"/>
                <a:cs typeface="Times New Roman" pitchFamily="18" charset="0"/>
              </a:rPr>
              <a:t> </a:t>
            </a:r>
            <a:r>
              <a:rPr lang="ar-SA" altLang="ar-SA" sz="4000" b="1" smtClean="0">
                <a:latin typeface="Angsana New" pitchFamily="18" charset="-34"/>
                <a:cs typeface="Akhbar MT" pitchFamily="2" charset="-78"/>
              </a:rPr>
              <a:t>واحد لكل 3 طلاب في موضوع تصميم مشروع الحضانة </a:t>
            </a:r>
            <a:r>
              <a:rPr lang="en-GB" altLang="ar-SA" sz="3200" smtClean="0">
                <a:cs typeface="Akhbar MT" pitchFamily="2" charset="-78"/>
              </a:rPr>
              <a:t>Infant Incubator</a:t>
            </a:r>
            <a:r>
              <a:rPr lang="ar-SA" altLang="ar-SA" sz="4000" b="1" smtClean="0">
                <a:latin typeface="Angsana New" pitchFamily="18" charset="-34"/>
                <a:cs typeface="Akhbar MT" pitchFamily="2" charset="-78"/>
              </a:rPr>
              <a:t>.</a:t>
            </a:r>
          </a:p>
          <a:p>
            <a:pPr algn="r" rtl="1"/>
            <a:r>
              <a:rPr lang="ar-SA" altLang="ar-SA" sz="4000" b="1" smtClean="0">
                <a:latin typeface="Angsana New" pitchFamily="18" charset="-34"/>
                <a:cs typeface="Akhbar MT" pitchFamily="2" charset="-78"/>
              </a:rPr>
              <a:t>جميع الطلاب سيسألون في كل جزء مكتوب وفي خطوات تنفيذه</a:t>
            </a:r>
          </a:p>
          <a:p>
            <a:pPr algn="r" rtl="1"/>
            <a:r>
              <a:rPr lang="ar-SA" altLang="ar-SA" sz="4000" b="1" smtClean="0">
                <a:latin typeface="Angsana New" pitchFamily="18" charset="-34"/>
                <a:cs typeface="Akhbar MT" pitchFamily="2" charset="-78"/>
              </a:rPr>
              <a:t>التقيد بالضوابط هو الشرط للحصول على الدرجات</a:t>
            </a:r>
          </a:p>
          <a:p>
            <a:pPr algn="r" rtl="1"/>
            <a:r>
              <a:rPr lang="ar-SA" altLang="ar-SA" sz="4000" b="1" smtClean="0">
                <a:latin typeface="Angsana New" pitchFamily="18" charset="-34"/>
                <a:cs typeface="Akhbar MT" pitchFamily="2" charset="-78"/>
              </a:rPr>
              <a:t>الغلاف يكتب عليه: أسماء الطلاب – اسم مشروع التخرج – عناوين مساهمة كل طالب بوضوح تام</a:t>
            </a:r>
          </a:p>
          <a:p>
            <a:pPr algn="r" rtl="1"/>
            <a:r>
              <a:rPr lang="ar-SA" altLang="ar-SA" sz="4000" smtClean="0">
                <a:latin typeface="Angsana New" pitchFamily="18" charset="-34"/>
                <a:cs typeface="Akhbar MT" pitchFamily="2" charset="-78"/>
              </a:rPr>
              <a:t>تأكد من تحقق </a:t>
            </a:r>
            <a:r>
              <a:rPr lang="en-GB" altLang="ar-SA" sz="3200" smtClean="0"/>
              <a:t>Design Objectives</a:t>
            </a:r>
            <a:r>
              <a:rPr lang="ar-SA" altLang="ar-SA" sz="4000" smtClean="0">
                <a:latin typeface="Angsana New" pitchFamily="18" charset="-34"/>
                <a:cs typeface="Akhbar MT" pitchFamily="2" charset="-78"/>
              </a:rPr>
              <a:t>.</a:t>
            </a:r>
            <a:endParaRPr lang="en-US" altLang="ar-SA" sz="4000" smtClean="0">
              <a:latin typeface="Angsana New" pitchFamily="18" charset="-34"/>
              <a:cs typeface="Akhbar MT" pitchFamily="2" charset="-78"/>
            </a:endParaRPr>
          </a:p>
        </p:txBody>
      </p:sp>
      <p:sp>
        <p:nvSpPr>
          <p:cNvPr id="14541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97FD2D9-9522-451A-A1E2-14D9CABCA77F}" type="slidenum">
              <a:rPr lang="ar-SA" altLang="en-US" smtClean="0">
                <a:solidFill>
                  <a:schemeClr val="tx2"/>
                </a:solidFill>
              </a:rPr>
              <a:pPr eaLnBrk="1" hangingPunct="1"/>
              <a:t>121</a:t>
            </a:fld>
            <a:endParaRPr lang="en-GB" altLang="en-US" smtClean="0">
              <a:solidFill>
                <a:schemeClr val="tx2"/>
              </a:solidFill>
            </a:endParaRP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733864"/>
          </a:xfrm>
        </p:spPr>
        <p:txBody>
          <a:bodyPr>
            <a:noAutofit/>
          </a:bodyPr>
          <a:lstStyle/>
          <a:p>
            <a:pPr algn="ctr">
              <a:defRPr/>
            </a:pPr>
            <a:r>
              <a:rPr lang="en-GB" sz="3200" dirty="0" smtClean="0"/>
              <a:t>Design  document  project</a:t>
            </a:r>
            <a:endParaRPr lang="en-GB" sz="3200" dirty="0"/>
          </a:p>
        </p:txBody>
      </p:sp>
      <p:sp>
        <p:nvSpPr>
          <p:cNvPr id="146435" name="Content Placeholder 2"/>
          <p:cNvSpPr>
            <a:spLocks noGrp="1"/>
          </p:cNvSpPr>
          <p:nvPr>
            <p:ph idx="1"/>
          </p:nvPr>
        </p:nvSpPr>
        <p:spPr>
          <a:xfrm>
            <a:off x="457200" y="914400"/>
            <a:ext cx="7696200" cy="5334000"/>
          </a:xfrm>
        </p:spPr>
        <p:txBody>
          <a:bodyPr/>
          <a:lstStyle/>
          <a:p>
            <a:pPr algn="r" rtl="1"/>
            <a:r>
              <a:rPr lang="ar-SA" altLang="ar-SA" sz="4000" b="1" smtClean="0">
                <a:latin typeface="Rockwell" pitchFamily="18" charset="0"/>
                <a:cs typeface="Akhbar MT" pitchFamily="2" charset="-78"/>
              </a:rPr>
              <a:t>عمل  </a:t>
            </a:r>
            <a:r>
              <a:rPr lang="en-GB" altLang="ar-SA" sz="3200" smtClean="0">
                <a:latin typeface="Rockwell" pitchFamily="18" charset="0"/>
                <a:cs typeface="Akhbar MT" pitchFamily="2" charset="-78"/>
              </a:rPr>
              <a:t>2</a:t>
            </a:r>
            <a:r>
              <a:rPr lang="en-GB" altLang="ar-SA" sz="3000" b="1" smtClean="0">
                <a:latin typeface="Rockwell" pitchFamily="18" charset="0"/>
                <a:cs typeface="Akhbar MT" pitchFamily="2" charset="-78"/>
              </a:rPr>
              <a:t> </a:t>
            </a:r>
            <a:r>
              <a:rPr lang="en-GB" altLang="ar-SA" sz="3000" smtClean="0">
                <a:latin typeface="Rockwell" pitchFamily="18" charset="0"/>
                <a:cs typeface="Akhbar MT" pitchFamily="2" charset="-78"/>
              </a:rPr>
              <a:t>Review Sessions</a:t>
            </a:r>
            <a:r>
              <a:rPr lang="ar-SA" altLang="ar-SA" sz="3000" b="1" smtClean="0">
                <a:latin typeface="Rockwell" pitchFamily="18" charset="0"/>
                <a:cs typeface="Akhbar MT" pitchFamily="2" charset="-78"/>
              </a:rPr>
              <a:t> </a:t>
            </a:r>
            <a:r>
              <a:rPr lang="ar-SA" altLang="ar-SA" sz="4000" b="1" smtClean="0">
                <a:latin typeface="Rockwell" pitchFamily="18" charset="0"/>
                <a:cs typeface="Akhbar MT" pitchFamily="2" charset="-78"/>
              </a:rPr>
              <a:t>على الأقل بمجموع زمن </a:t>
            </a:r>
            <a:r>
              <a:rPr lang="en-GB" altLang="ar-SA" sz="3200" smtClean="0">
                <a:latin typeface="Rockwell" pitchFamily="18" charset="0"/>
                <a:cs typeface="Akhbar MT" pitchFamily="2" charset="-78"/>
              </a:rPr>
              <a:t>4</a:t>
            </a:r>
            <a:r>
              <a:rPr lang="ar-SA" altLang="ar-SA" sz="4000" b="1" smtClean="0">
                <a:latin typeface="Rockwell" pitchFamily="18" charset="0"/>
                <a:cs typeface="Akhbar MT" pitchFamily="2" charset="-78"/>
              </a:rPr>
              <a:t> ساعات على الأقل.</a:t>
            </a:r>
          </a:p>
          <a:p>
            <a:pPr algn="r" rtl="1"/>
            <a:r>
              <a:rPr lang="ar-SA" altLang="ar-SA" sz="4000" b="1" smtClean="0">
                <a:latin typeface="Rockwell" pitchFamily="18" charset="0"/>
                <a:cs typeface="Akhbar MT" pitchFamily="2" charset="-78"/>
              </a:rPr>
              <a:t>عمل </a:t>
            </a:r>
            <a:r>
              <a:rPr lang="en-US" altLang="ar-SA" sz="3000" smtClean="0">
                <a:latin typeface="Rockwell" pitchFamily="18" charset="0"/>
                <a:cs typeface="Akhbar MT" pitchFamily="2" charset="-78"/>
              </a:rPr>
              <a:t>Checklist</a:t>
            </a:r>
            <a:r>
              <a:rPr lang="ar-SA" altLang="ar-SA" sz="4000" b="1" smtClean="0">
                <a:latin typeface="Rockwell" pitchFamily="18" charset="0"/>
                <a:cs typeface="Akhbar MT" pitchFamily="2" charset="-78"/>
              </a:rPr>
              <a:t> خاصة بعملية الــ </a:t>
            </a:r>
            <a:r>
              <a:rPr lang="en-US" altLang="ar-SA" sz="3200" smtClean="0">
                <a:latin typeface="Rockwell" pitchFamily="18" charset="0"/>
                <a:cs typeface="Akhbar MT" pitchFamily="2" charset="-78"/>
              </a:rPr>
              <a:t>Review</a:t>
            </a:r>
            <a:r>
              <a:rPr lang="ar-SA" altLang="ar-SA" sz="4000" b="1" smtClean="0">
                <a:latin typeface="Rockwell" pitchFamily="18" charset="0"/>
                <a:cs typeface="Akhbar MT" pitchFamily="2" charset="-78"/>
              </a:rPr>
              <a:t> وإرفاقها مع الـ  </a:t>
            </a:r>
            <a:r>
              <a:rPr lang="en-US" altLang="ar-SA" sz="3000" smtClean="0">
                <a:latin typeface="Rockwell" pitchFamily="18" charset="0"/>
                <a:cs typeface="Akhbar MT" pitchFamily="2" charset="-78"/>
              </a:rPr>
              <a:t>Design</a:t>
            </a:r>
            <a:r>
              <a:rPr lang="ar-SA" altLang="ar-SA" sz="3000" smtClean="0">
                <a:latin typeface="Rockwell" pitchFamily="18" charset="0"/>
                <a:cs typeface="Akhbar MT" pitchFamily="2" charset="-78"/>
              </a:rPr>
              <a:t>، </a:t>
            </a:r>
            <a:r>
              <a:rPr lang="ar-SA" altLang="ar-SA" sz="3200" b="1" smtClean="0">
                <a:latin typeface="Arial Unicode MS" pitchFamily="34" charset="-128"/>
                <a:ea typeface="Arial Unicode MS" pitchFamily="34" charset="-128"/>
                <a:cs typeface="Arial Unicode MS" pitchFamily="34" charset="-128"/>
              </a:rPr>
              <a:t>وعمل</a:t>
            </a:r>
            <a:r>
              <a:rPr lang="ar-SA" altLang="ar-SA" sz="3000" smtClean="0">
                <a:latin typeface="Rockwell" pitchFamily="18" charset="0"/>
                <a:cs typeface="Akhbar MT" pitchFamily="2" charset="-78"/>
              </a:rPr>
              <a:t> </a:t>
            </a:r>
            <a:r>
              <a:rPr lang="en-US" altLang="ar-SA" sz="3200" smtClean="0">
                <a:latin typeface="Rockwell" pitchFamily="18" charset="0"/>
                <a:cs typeface="Akhbar MT" pitchFamily="2" charset="-78"/>
              </a:rPr>
              <a:t>Structure</a:t>
            </a:r>
            <a:r>
              <a:rPr lang="en-US" altLang="ar-SA" sz="3200" b="1" smtClean="0">
                <a:latin typeface="Rockwell" pitchFamily="18" charset="0"/>
                <a:cs typeface="Akhbar MT" pitchFamily="2" charset="-78"/>
              </a:rPr>
              <a:t> </a:t>
            </a:r>
            <a:r>
              <a:rPr lang="en-US" altLang="ar-SA" sz="3200" smtClean="0">
                <a:latin typeface="Rockwell" pitchFamily="18" charset="0"/>
                <a:cs typeface="Akhbar MT" pitchFamily="2" charset="-78"/>
              </a:rPr>
              <a:t>Shart</a:t>
            </a:r>
            <a:r>
              <a:rPr lang="ar-SA" altLang="ar-SA" sz="4000" b="1" smtClean="0">
                <a:latin typeface="Rockwell" pitchFamily="18" charset="0"/>
                <a:cs typeface="Akhbar MT" pitchFamily="2" charset="-78"/>
              </a:rPr>
              <a:t> للمشروع.</a:t>
            </a:r>
            <a:endParaRPr lang="ar-SA" altLang="ar-SA" sz="4000" smtClean="0">
              <a:latin typeface="Rockwell" pitchFamily="18" charset="0"/>
              <a:cs typeface="Akhbar MT" pitchFamily="2" charset="-78"/>
            </a:endParaRPr>
          </a:p>
          <a:p>
            <a:pPr algn="r" rtl="1"/>
            <a:r>
              <a:rPr lang="ar-SA" altLang="ar-SA" sz="4000" b="1" smtClean="0">
                <a:latin typeface="Rockwell" pitchFamily="18" charset="0"/>
                <a:cs typeface="Akhbar MT" pitchFamily="2" charset="-78"/>
              </a:rPr>
              <a:t>يتم تسليم كل ما يتعلق بـ </a:t>
            </a:r>
            <a:r>
              <a:rPr lang="en-GB" altLang="ar-SA" sz="3200" smtClean="0">
                <a:latin typeface="Rockwell" pitchFamily="18" charset="0"/>
                <a:cs typeface="Akhbar MT" pitchFamily="2" charset="-78"/>
              </a:rPr>
              <a:t>Review</a:t>
            </a:r>
            <a:r>
              <a:rPr lang="en-GB" altLang="ar-SA" sz="3000" smtClean="0">
                <a:latin typeface="Rockwell" pitchFamily="18" charset="0"/>
                <a:cs typeface="Akhbar MT" pitchFamily="2" charset="-78"/>
              </a:rPr>
              <a:t> </a:t>
            </a:r>
            <a:r>
              <a:rPr lang="ar-SA" altLang="ar-SA" sz="3000" smtClean="0">
                <a:latin typeface="Rockwell" pitchFamily="18" charset="0"/>
                <a:cs typeface="Akhbar MT" pitchFamily="2" charset="-78"/>
              </a:rPr>
              <a:t> </a:t>
            </a:r>
            <a:r>
              <a:rPr lang="ar-SA" altLang="ar-SA" sz="4000" b="1" smtClean="0">
                <a:latin typeface="Rockwell" pitchFamily="18" charset="0"/>
                <a:cs typeface="Akhbar MT" pitchFamily="2" charset="-78"/>
              </a:rPr>
              <a:t>بصورة منفصلة، بما في ذلك أسماء من لعبوا الأدوار المختلفة ولماذا تم اختيارهم بالذات وتاريخ ووقت كل جلسة وما اكتشف من أخطاء والوثائق المتعلقة بمخرجاتها.</a:t>
            </a:r>
            <a:endParaRPr lang="en-GB" altLang="ar-SA" sz="4000" b="1" smtClean="0">
              <a:latin typeface="Rockwell" pitchFamily="18" charset="0"/>
              <a:cs typeface="Akhbar MT" pitchFamily="2" charset="-78"/>
            </a:endParaRPr>
          </a:p>
        </p:txBody>
      </p:sp>
      <p:sp>
        <p:nvSpPr>
          <p:cNvPr id="14643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F001C9C-AF96-4EB3-978F-6D5CC11F5A69}" type="slidenum">
              <a:rPr lang="ar-SA" altLang="en-US" smtClean="0">
                <a:solidFill>
                  <a:schemeClr val="tx2"/>
                </a:solidFill>
              </a:rPr>
              <a:pPr eaLnBrk="1" hangingPunct="1"/>
              <a:t>122</a:t>
            </a:fld>
            <a:endParaRPr lang="en-GB" altLang="en-US" smtClean="0">
              <a:solidFill>
                <a:schemeClr val="tx2"/>
              </a:solidFill>
            </a:endParaRP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6736"/>
            <a:ext cx="7696200" cy="733864"/>
          </a:xfrm>
        </p:spPr>
        <p:txBody>
          <a:bodyPr>
            <a:noAutofit/>
          </a:bodyPr>
          <a:lstStyle/>
          <a:p>
            <a:pPr algn="ctr">
              <a:defRPr/>
            </a:pPr>
            <a:r>
              <a:rPr lang="en-GB" sz="3200" dirty="0" smtClean="0"/>
              <a:t>Design  document  project</a:t>
            </a:r>
            <a:endParaRPr lang="en-GB" sz="3200" dirty="0"/>
          </a:p>
        </p:txBody>
      </p:sp>
      <p:sp>
        <p:nvSpPr>
          <p:cNvPr id="147459" name="Content Placeholder 2"/>
          <p:cNvSpPr>
            <a:spLocks noGrp="1"/>
          </p:cNvSpPr>
          <p:nvPr>
            <p:ph idx="1"/>
          </p:nvPr>
        </p:nvSpPr>
        <p:spPr>
          <a:xfrm>
            <a:off x="304800" y="1143000"/>
            <a:ext cx="7848600" cy="5257800"/>
          </a:xfrm>
        </p:spPr>
        <p:txBody>
          <a:bodyPr/>
          <a:lstStyle/>
          <a:p>
            <a:pPr algn="r" rtl="1"/>
            <a:r>
              <a:rPr lang="ar-SA" altLang="ar-SA" sz="4000" b="1" smtClean="0">
                <a:latin typeface="Rockwell" pitchFamily="18" charset="0"/>
                <a:cs typeface="Akhbar MT" pitchFamily="2" charset="-78"/>
              </a:rPr>
              <a:t>عمل  </a:t>
            </a:r>
            <a:r>
              <a:rPr lang="en-US" altLang="ar-SA" sz="3000" smtClean="0">
                <a:latin typeface="Rockwell" pitchFamily="18" charset="0"/>
                <a:cs typeface="Akhbar MT" pitchFamily="2" charset="-78"/>
              </a:rPr>
              <a:t>Treacability</a:t>
            </a:r>
            <a:r>
              <a:rPr lang="en-US" altLang="ar-SA" sz="4000" b="1" smtClean="0">
                <a:latin typeface="Rockwell" pitchFamily="18" charset="0"/>
                <a:cs typeface="Akhbar MT" pitchFamily="2" charset="-78"/>
              </a:rPr>
              <a:t> </a:t>
            </a:r>
            <a:r>
              <a:rPr lang="en-US" altLang="ar-SA" sz="3000" smtClean="0">
                <a:latin typeface="Rockwell" pitchFamily="18" charset="0"/>
                <a:cs typeface="Akhbar MT" pitchFamily="2" charset="-78"/>
              </a:rPr>
              <a:t>Matrix</a:t>
            </a:r>
            <a:r>
              <a:rPr lang="ar-SA" altLang="ar-SA" sz="4000" b="1" smtClean="0">
                <a:latin typeface="Rockwell" pitchFamily="18" charset="0"/>
                <a:cs typeface="Akhbar MT" pitchFamily="2" charset="-78"/>
              </a:rPr>
              <a:t> تربط بين الـ  </a:t>
            </a:r>
            <a:r>
              <a:rPr lang="en-US" altLang="ar-SA" sz="3000" smtClean="0">
                <a:latin typeface="Rockwell" pitchFamily="18" charset="0"/>
                <a:cs typeface="Akhbar MT" pitchFamily="2" charset="-78"/>
              </a:rPr>
              <a:t>Requirements</a:t>
            </a:r>
            <a:r>
              <a:rPr lang="ar-SA" altLang="ar-SA" sz="4000" b="1" smtClean="0">
                <a:latin typeface="Rockwell" pitchFamily="18" charset="0"/>
                <a:cs typeface="Akhbar MT" pitchFamily="2" charset="-78"/>
              </a:rPr>
              <a:t> وأجزاء الــ  </a:t>
            </a:r>
            <a:r>
              <a:rPr lang="en-US" altLang="ar-SA" sz="3000" smtClean="0">
                <a:latin typeface="Rockwell" pitchFamily="18" charset="0"/>
                <a:cs typeface="Akhbar MT" pitchFamily="2" charset="-78"/>
              </a:rPr>
              <a:t>Design</a:t>
            </a:r>
            <a:r>
              <a:rPr lang="ar-SA" altLang="ar-SA" sz="4000" b="1" smtClean="0">
                <a:latin typeface="Rockwell" pitchFamily="18" charset="0"/>
                <a:cs typeface="Akhbar MT" pitchFamily="2" charset="-78"/>
              </a:rPr>
              <a:t> المتعلقة بها.</a:t>
            </a:r>
          </a:p>
          <a:p>
            <a:pPr algn="r" rtl="1"/>
            <a:r>
              <a:rPr lang="ar-SA" altLang="ar-SA" sz="4000" b="1" smtClean="0">
                <a:latin typeface="Rockwell" pitchFamily="18" charset="0"/>
                <a:cs typeface="Akhbar MT" pitchFamily="2" charset="-78"/>
              </a:rPr>
              <a:t>أن تحتوي على جميع ما تم دراسته بالفصل السادس.</a:t>
            </a:r>
            <a:endParaRPr lang="en-US" altLang="ar-SA" sz="4000" b="1" smtClean="0">
              <a:latin typeface="Rockwell" pitchFamily="18" charset="0"/>
              <a:cs typeface="Akhbar MT" pitchFamily="2" charset="-78"/>
            </a:endParaRPr>
          </a:p>
          <a:p>
            <a:pPr algn="r" rtl="1"/>
            <a:r>
              <a:rPr lang="ar-SA" altLang="ar-SA" sz="4000" b="1" smtClean="0">
                <a:latin typeface="Rockwell" pitchFamily="18" charset="0"/>
                <a:cs typeface="Akhbar MT" pitchFamily="2" charset="-78"/>
              </a:rPr>
              <a:t>عمل  </a:t>
            </a:r>
            <a:r>
              <a:rPr lang="en-US" altLang="ar-SA" sz="3000" smtClean="0">
                <a:latin typeface="Rockwell" pitchFamily="18" charset="0"/>
                <a:cs typeface="Akhbar MT" pitchFamily="2" charset="-78"/>
              </a:rPr>
              <a:t>Modular System</a:t>
            </a:r>
            <a:r>
              <a:rPr lang="ar-SA" altLang="ar-SA" sz="4000" b="1" smtClean="0">
                <a:latin typeface="Rockwell" pitchFamily="18" charset="0"/>
                <a:cs typeface="Akhbar MT" pitchFamily="2" charset="-78"/>
              </a:rPr>
              <a:t> بأعلى  </a:t>
            </a:r>
            <a:r>
              <a:rPr lang="en-US" altLang="ar-SA" sz="3000" smtClean="0">
                <a:latin typeface="Rockwell" pitchFamily="18" charset="0"/>
                <a:cs typeface="Akhbar MT" pitchFamily="2" charset="-78"/>
              </a:rPr>
              <a:t>Cohesion</a:t>
            </a:r>
            <a:r>
              <a:rPr lang="ar-SA" altLang="ar-SA" sz="4000" b="1" smtClean="0">
                <a:latin typeface="Rockwell" pitchFamily="18" charset="0"/>
                <a:cs typeface="Akhbar MT" pitchFamily="2" charset="-78"/>
              </a:rPr>
              <a:t>  وأقل  </a:t>
            </a:r>
            <a:r>
              <a:rPr lang="en-US" altLang="ar-SA" sz="3000" smtClean="0">
                <a:latin typeface="Rockwell" pitchFamily="18" charset="0"/>
                <a:cs typeface="Akhbar MT" pitchFamily="2" charset="-78"/>
              </a:rPr>
              <a:t>Coupling</a:t>
            </a:r>
            <a:r>
              <a:rPr lang="ar-SA" altLang="ar-SA" sz="4000" b="1" smtClean="0">
                <a:latin typeface="Rockwell" pitchFamily="18" charset="0"/>
                <a:cs typeface="Akhbar MT" pitchFamily="2" charset="-78"/>
              </a:rPr>
              <a:t>.</a:t>
            </a:r>
          </a:p>
          <a:p>
            <a:pPr algn="r" rtl="1"/>
            <a:r>
              <a:rPr lang="ar-SA" altLang="ar-SA" sz="4000" b="1" smtClean="0">
                <a:latin typeface="Rockwell" pitchFamily="18" charset="0"/>
                <a:cs typeface="Akhbar MT" pitchFamily="2" charset="-78"/>
              </a:rPr>
              <a:t>الاسترشاد بأحسن ما في نماذج الـ  </a:t>
            </a:r>
            <a:r>
              <a:rPr lang="en-US" altLang="ar-SA" sz="3000" smtClean="0">
                <a:latin typeface="Rockwell" pitchFamily="18" charset="0"/>
                <a:cs typeface="Akhbar MT" pitchFamily="2" charset="-78"/>
              </a:rPr>
              <a:t>Design</a:t>
            </a:r>
            <a:r>
              <a:rPr lang="ar-SA" altLang="ar-SA" sz="4000" b="1" smtClean="0">
                <a:latin typeface="Rockwell" pitchFamily="18" charset="0"/>
                <a:cs typeface="Akhbar MT" pitchFamily="2" charset="-78"/>
              </a:rPr>
              <a:t> المرفقة.</a:t>
            </a:r>
          </a:p>
          <a:p>
            <a:pPr algn="r" rtl="1"/>
            <a:r>
              <a:rPr lang="ar-SA" altLang="ar-SA" sz="4000" b="1" smtClean="0">
                <a:latin typeface="Rockwell" pitchFamily="18" charset="0"/>
                <a:cs typeface="Akhbar MT" pitchFamily="2" charset="-78"/>
              </a:rPr>
              <a:t>إرفاق صورة من هذه الضوابط المذكورة هنا وعمل علامة  </a:t>
            </a:r>
            <a:r>
              <a:rPr lang="ar-SA" altLang="ar-SA" sz="4000" b="1" smtClean="0">
                <a:latin typeface="Algerian" pitchFamily="82" charset="0"/>
                <a:cs typeface="Akhbar MT" pitchFamily="2" charset="-78"/>
              </a:rPr>
              <a:t>√</a:t>
            </a:r>
            <a:r>
              <a:rPr lang="ar-SA" altLang="ar-SA" sz="4000" b="1" smtClean="0">
                <a:latin typeface="Rockwell" pitchFamily="18" charset="0"/>
                <a:cs typeface="Akhbar MT" pitchFamily="2" charset="-78"/>
              </a:rPr>
              <a:t> أمام الأجزاء التي تم إنجازها.</a:t>
            </a:r>
            <a:endParaRPr lang="en-US" altLang="ar-SA" sz="4000" b="1" smtClean="0">
              <a:latin typeface="Rockwell" pitchFamily="18" charset="0"/>
              <a:cs typeface="Akhbar MT" pitchFamily="2" charset="-78"/>
            </a:endParaRPr>
          </a:p>
        </p:txBody>
      </p:sp>
      <p:sp>
        <p:nvSpPr>
          <p:cNvPr id="14746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FE0183D-8806-4473-9E00-693DAFE7B223}" type="slidenum">
              <a:rPr lang="ar-SA" altLang="en-US" smtClean="0">
                <a:solidFill>
                  <a:schemeClr val="tx2"/>
                </a:solidFill>
              </a:rPr>
              <a:pPr eaLnBrk="1" hangingPunct="1"/>
              <a:t>123</a:t>
            </a:fld>
            <a:endParaRPr lang="en-GB" altLang="en-US" smtClean="0">
              <a:solidFill>
                <a:schemeClr val="tx2"/>
              </a:solidFill>
            </a:endParaRP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620000" cy="733864"/>
          </a:xfrm>
        </p:spPr>
        <p:txBody>
          <a:bodyPr>
            <a:noAutofit/>
          </a:bodyPr>
          <a:lstStyle/>
          <a:p>
            <a:pPr algn="ctr">
              <a:defRPr/>
            </a:pPr>
            <a:r>
              <a:rPr lang="en-GB" sz="3200" dirty="0" smtClean="0"/>
              <a:t>Design  document  project</a:t>
            </a:r>
            <a:endParaRPr lang="en-GB" sz="3200" dirty="0"/>
          </a:p>
        </p:txBody>
      </p:sp>
      <p:sp>
        <p:nvSpPr>
          <p:cNvPr id="148483" name="Content Placeholder 2"/>
          <p:cNvSpPr>
            <a:spLocks noGrp="1"/>
          </p:cNvSpPr>
          <p:nvPr>
            <p:ph idx="1"/>
          </p:nvPr>
        </p:nvSpPr>
        <p:spPr>
          <a:xfrm>
            <a:off x="304800" y="1066800"/>
            <a:ext cx="7848600" cy="5410200"/>
          </a:xfrm>
        </p:spPr>
        <p:txBody>
          <a:bodyPr/>
          <a:lstStyle/>
          <a:p>
            <a:pPr algn="r" rtl="1"/>
            <a:r>
              <a:rPr lang="ar-SA" altLang="ar-SA" sz="4000" b="1" smtClean="0">
                <a:latin typeface="Rockwell" pitchFamily="18" charset="0"/>
                <a:cs typeface="Akhbar MT" pitchFamily="2" charset="-78"/>
              </a:rPr>
              <a:t>كل ما لا يمكن دمجه مع  </a:t>
            </a:r>
            <a:r>
              <a:rPr lang="en-GB" altLang="ar-SA" sz="3200" smtClean="0">
                <a:cs typeface="Akhbar MT" pitchFamily="2" charset="-78"/>
              </a:rPr>
              <a:t>SDS</a:t>
            </a:r>
            <a:r>
              <a:rPr lang="ar-SA" altLang="ar-SA" sz="4000" b="1" smtClean="0">
                <a:latin typeface="Rockwell" pitchFamily="18" charset="0"/>
                <a:cs typeface="Akhbar MT" pitchFamily="2" charset="-78"/>
              </a:rPr>
              <a:t>  يتم تسليمه منفصلا.</a:t>
            </a:r>
            <a:endParaRPr lang="en-GB" altLang="ar-SA" sz="4000" b="1" smtClean="0">
              <a:latin typeface="Rockwell" pitchFamily="18" charset="0"/>
              <a:cs typeface="Akhbar MT" pitchFamily="2" charset="-78"/>
            </a:endParaRPr>
          </a:p>
          <a:p>
            <a:pPr algn="r" rtl="1"/>
            <a:r>
              <a:rPr lang="ar-SA" altLang="ar-SA" sz="4000" b="1" smtClean="0">
                <a:latin typeface="Rockwell" pitchFamily="18" charset="0"/>
                <a:cs typeface="Akhbar MT" pitchFamily="2" charset="-78"/>
              </a:rPr>
              <a:t>كتابة  </a:t>
            </a:r>
            <a:r>
              <a:rPr lang="en-US" altLang="ar-SA" sz="3200" smtClean="0">
                <a:cs typeface="Akhbar MT" pitchFamily="2" charset="-78"/>
              </a:rPr>
              <a:t>Abstraction</a:t>
            </a:r>
            <a:r>
              <a:rPr lang="ar-SA" altLang="ar-SA" sz="4000" b="1" smtClean="0">
                <a:latin typeface="Rockwell" pitchFamily="18" charset="0"/>
                <a:cs typeface="Akhbar MT" pitchFamily="2" charset="-78"/>
              </a:rPr>
              <a:t>  لكل  </a:t>
            </a:r>
            <a:r>
              <a:rPr lang="en-US" altLang="ar-SA" sz="3200" smtClean="0">
                <a:cs typeface="Akhbar MT" pitchFamily="2" charset="-78"/>
              </a:rPr>
              <a:t>Module</a:t>
            </a:r>
            <a:r>
              <a:rPr lang="ar-SA" altLang="ar-SA" sz="4000" b="1" smtClean="0">
                <a:latin typeface="Rockwell" pitchFamily="18" charset="0"/>
                <a:cs typeface="Akhbar MT" pitchFamily="2" charset="-78"/>
              </a:rPr>
              <a:t> في التصميم.</a:t>
            </a:r>
          </a:p>
          <a:p>
            <a:pPr algn="r" rtl="1"/>
            <a:r>
              <a:rPr lang="ar-SA" altLang="ar-SA" sz="4000" b="1" smtClean="0">
                <a:latin typeface="Rockwell" pitchFamily="18" charset="0"/>
                <a:cs typeface="Akhbar MT" pitchFamily="2" charset="-78"/>
              </a:rPr>
              <a:t>عمل </a:t>
            </a:r>
            <a:r>
              <a:rPr lang="en-GB" altLang="ar-SA" sz="3200" smtClean="0">
                <a:latin typeface="Rockwell" pitchFamily="18" charset="0"/>
                <a:cs typeface="Akhbar MT" pitchFamily="2" charset="-78"/>
              </a:rPr>
              <a:t>Pseudo Code</a:t>
            </a:r>
            <a:r>
              <a:rPr lang="ar-SA" altLang="ar-SA" sz="3200" smtClean="0">
                <a:latin typeface="Rockwell" pitchFamily="18" charset="0"/>
                <a:cs typeface="Akhbar MT" pitchFamily="2" charset="-78"/>
              </a:rPr>
              <a:t> </a:t>
            </a:r>
            <a:r>
              <a:rPr lang="ar-SA" altLang="ar-SA" sz="4000" b="1" smtClean="0">
                <a:latin typeface="Rockwell" pitchFamily="18" charset="0"/>
                <a:cs typeface="Akhbar MT" pitchFamily="2" charset="-78"/>
              </a:rPr>
              <a:t>و </a:t>
            </a:r>
            <a:r>
              <a:rPr lang="en-GB" altLang="ar-SA" sz="3200" smtClean="0">
                <a:latin typeface="Rockwell" pitchFamily="18" charset="0"/>
                <a:cs typeface="Akhbar MT" pitchFamily="2" charset="-78"/>
              </a:rPr>
              <a:t>Flow Chart</a:t>
            </a:r>
            <a:r>
              <a:rPr lang="ar-SA" altLang="ar-SA" sz="3200" smtClean="0">
                <a:latin typeface="Rockwell" pitchFamily="18" charset="0"/>
                <a:cs typeface="Akhbar MT" pitchFamily="2" charset="-78"/>
              </a:rPr>
              <a:t> </a:t>
            </a:r>
            <a:r>
              <a:rPr lang="ar-SA" altLang="ar-SA" sz="4000" b="1" smtClean="0">
                <a:latin typeface="Rockwell" pitchFamily="18" charset="0"/>
                <a:cs typeface="Akhbar MT" pitchFamily="2" charset="-78"/>
              </a:rPr>
              <a:t>للمشروع.</a:t>
            </a:r>
            <a:endParaRPr lang="en-GB" altLang="ar-SA" sz="4000" b="1" smtClean="0">
              <a:latin typeface="Rockwell" pitchFamily="18" charset="0"/>
              <a:cs typeface="Akhbar MT" pitchFamily="2" charset="-78"/>
            </a:endParaRPr>
          </a:p>
          <a:p>
            <a:pPr algn="r" rtl="1"/>
            <a:r>
              <a:rPr lang="ar-SA" altLang="ar-SA" sz="4000" b="1" smtClean="0">
                <a:latin typeface="Rockwell" pitchFamily="18" charset="0"/>
                <a:cs typeface="Akhbar MT" pitchFamily="2" charset="-78"/>
              </a:rPr>
              <a:t>لكل </a:t>
            </a:r>
            <a:r>
              <a:rPr lang="en-GB" altLang="ar-SA" sz="3200" smtClean="0">
                <a:latin typeface="Rockwell" pitchFamily="18" charset="0"/>
                <a:cs typeface="Akhbar MT" pitchFamily="2" charset="-78"/>
              </a:rPr>
              <a:t>Module</a:t>
            </a:r>
            <a:r>
              <a:rPr lang="ar-SA" altLang="ar-SA" sz="4000" b="1" smtClean="0">
                <a:latin typeface="Rockwell" pitchFamily="18" charset="0"/>
                <a:cs typeface="Akhbar MT" pitchFamily="2" charset="-78"/>
              </a:rPr>
              <a:t> ناقش الـ  </a:t>
            </a:r>
            <a:r>
              <a:rPr lang="en-GB" altLang="ar-SA" sz="3200" smtClean="0">
                <a:latin typeface="Rockwell" pitchFamily="18" charset="0"/>
                <a:cs typeface="Akhbar MT" pitchFamily="2" charset="-78"/>
              </a:rPr>
              <a:t>Cohesion Level</a:t>
            </a:r>
            <a:r>
              <a:rPr lang="ar-SA" altLang="ar-SA" sz="4000" b="1" smtClean="0">
                <a:latin typeface="Rockwell" pitchFamily="18" charset="0"/>
                <a:cs typeface="Akhbar MT" pitchFamily="2" charset="-78"/>
              </a:rPr>
              <a:t>.</a:t>
            </a:r>
          </a:p>
          <a:p>
            <a:pPr algn="r" rtl="1"/>
            <a:r>
              <a:rPr lang="ar-SA" altLang="ar-SA" sz="4000" b="1" smtClean="0">
                <a:latin typeface="Rockwell" pitchFamily="18" charset="0"/>
                <a:cs typeface="Akhbar MT" pitchFamily="2" charset="-78"/>
              </a:rPr>
              <a:t>قم بتطبيق   </a:t>
            </a:r>
            <a:r>
              <a:rPr lang="en-GB" altLang="ar-SA" sz="3200" smtClean="0"/>
              <a:t>Structured  Design  Methodology</a:t>
            </a:r>
            <a:r>
              <a:rPr lang="ar-SA" altLang="ar-SA" sz="4000" b="1" smtClean="0">
                <a:latin typeface="Rockwell" pitchFamily="18" charset="0"/>
                <a:cs typeface="Akhbar MT" pitchFamily="2" charset="-78"/>
              </a:rPr>
              <a:t>  على المشروع.</a:t>
            </a:r>
          </a:p>
          <a:p>
            <a:pPr algn="r" rtl="1"/>
            <a:r>
              <a:rPr lang="ar-SA" altLang="ar-SA" sz="4000" b="1" smtClean="0">
                <a:latin typeface="Rockwell" pitchFamily="18" charset="0"/>
                <a:cs typeface="Akhbar MT" pitchFamily="2" charset="-78"/>
              </a:rPr>
              <a:t>كل مجموعة في المشروع عبارة عن 3 طلاب فقط.</a:t>
            </a:r>
          </a:p>
          <a:p>
            <a:pPr algn="r" rtl="1"/>
            <a:r>
              <a:rPr lang="ar-SA" altLang="ar-SA" sz="4000" b="1" smtClean="0">
                <a:latin typeface="Rockwell" pitchFamily="18" charset="0"/>
                <a:cs typeface="Akhbar MT" pitchFamily="2" charset="-78"/>
              </a:rPr>
              <a:t>آخر موعد لتسليم المشروع 1/ 12/ 2013.</a:t>
            </a:r>
          </a:p>
        </p:txBody>
      </p:sp>
      <p:sp>
        <p:nvSpPr>
          <p:cNvPr id="14848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F313EBE-B77A-43D1-B2C5-11D6CF2FED61}" type="slidenum">
              <a:rPr lang="ar-SA" altLang="en-US" smtClean="0">
                <a:solidFill>
                  <a:schemeClr val="tx2"/>
                </a:solidFill>
              </a:rPr>
              <a:pPr eaLnBrk="1" hangingPunct="1"/>
              <a:t>124</a:t>
            </a:fld>
            <a:endParaRPr lang="en-GB" altLang="en-US" smtClean="0">
              <a:solidFill>
                <a:schemeClr val="tx2"/>
              </a:solidFill>
            </a:endParaRP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2435"/>
            <a:ext cx="7848600" cy="905365"/>
          </a:xfrm>
        </p:spPr>
        <p:txBody>
          <a:bodyPr/>
          <a:lstStyle/>
          <a:p>
            <a:pPr algn="ctr" eaLnBrk="1" fontAlgn="auto" hangingPunct="1">
              <a:spcAft>
                <a:spcPts val="0"/>
              </a:spcAft>
              <a:defRPr/>
            </a:pPr>
            <a:r>
              <a:rPr lang="en-GB" sz="3600" dirty="0" smtClean="0">
                <a:latin typeface="+mn-lt"/>
              </a:rPr>
              <a:t>Horizontal  Partitioning</a:t>
            </a:r>
            <a:endParaRPr lang="en-GB" sz="3600" dirty="0">
              <a:solidFill>
                <a:schemeClr val="bg1"/>
              </a:solidFill>
              <a:latin typeface="+mn-lt"/>
            </a:endParaRPr>
          </a:p>
        </p:txBody>
      </p:sp>
      <p:sp>
        <p:nvSpPr>
          <p:cNvPr id="3481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1D97DAF-FE36-4F0C-85D1-0A96DD1DB56D}" type="slidenum">
              <a:rPr lang="ar-SA" altLang="en-US" smtClean="0">
                <a:solidFill>
                  <a:schemeClr val="tx2"/>
                </a:solidFill>
              </a:rPr>
              <a:pPr eaLnBrk="1" hangingPunct="1"/>
              <a:t>13</a:t>
            </a:fld>
            <a:endParaRPr lang="en-GB" altLang="en-US" smtClean="0">
              <a:solidFill>
                <a:schemeClr val="tx2"/>
              </a:solidFill>
            </a:endParaRPr>
          </a:p>
        </p:txBody>
      </p:sp>
      <p:sp>
        <p:nvSpPr>
          <p:cNvPr id="34820" name="Content Placeholder 4"/>
          <p:cNvSpPr>
            <a:spLocks noGrp="1"/>
          </p:cNvSpPr>
          <p:nvPr>
            <p:ph idx="1"/>
          </p:nvPr>
        </p:nvSpPr>
        <p:spPr>
          <a:xfrm>
            <a:off x="457200" y="1828800"/>
            <a:ext cx="8229600" cy="4191000"/>
          </a:xfrm>
        </p:spPr>
        <p:txBody>
          <a:bodyPr/>
          <a:lstStyle/>
          <a:p>
            <a:pPr eaLnBrk="1" hangingPunct="1">
              <a:lnSpc>
                <a:spcPct val="200000"/>
              </a:lnSpc>
              <a:defRPr/>
            </a:pPr>
            <a:r>
              <a:rPr lang="en-GB" sz="3200" b="1" dirty="0" smtClean="0">
                <a:latin typeface="Rockwell" pitchFamily="18" charset="0"/>
                <a:cs typeface="Tahoma" pitchFamily="34" charset="0"/>
              </a:rPr>
              <a:t>The simplest approach to horizontal partitioning defines three partitions: </a:t>
            </a:r>
            <a:r>
              <a:rPr lang="en-GB" sz="3200" b="1" dirty="0" smtClean="0">
                <a:solidFill>
                  <a:schemeClr val="tx2">
                    <a:lumMod val="50000"/>
                  </a:schemeClr>
                </a:solidFill>
                <a:latin typeface="Rockwell" pitchFamily="18" charset="0"/>
                <a:cs typeface="Tahoma" pitchFamily="34" charset="0"/>
              </a:rPr>
              <a:t>Input </a:t>
            </a:r>
            <a:r>
              <a:rPr lang="en-GB" sz="3200" b="1" dirty="0" smtClean="0">
                <a:latin typeface="Rockwell" pitchFamily="18" charset="0"/>
                <a:cs typeface="Tahoma" pitchFamily="34" charset="0"/>
              </a:rPr>
              <a:t>,  </a:t>
            </a:r>
            <a:r>
              <a:rPr lang="en-GB" sz="3200" b="1" dirty="0" smtClean="0">
                <a:solidFill>
                  <a:schemeClr val="tx2">
                    <a:lumMod val="50000"/>
                  </a:schemeClr>
                </a:solidFill>
                <a:latin typeface="Rockwell" pitchFamily="18" charset="0"/>
                <a:cs typeface="Tahoma" pitchFamily="34" charset="0"/>
              </a:rPr>
              <a:t>Data Transformation </a:t>
            </a:r>
            <a:r>
              <a:rPr lang="en-GB" sz="3200" b="1" dirty="0" smtClean="0">
                <a:latin typeface="Rockwell" pitchFamily="18" charset="0"/>
                <a:cs typeface="Tahoma" pitchFamily="34" charset="0"/>
              </a:rPr>
              <a:t>(often called processing) ,  and </a:t>
            </a:r>
            <a:r>
              <a:rPr lang="en-GB" sz="3200" b="1" dirty="0" smtClean="0">
                <a:solidFill>
                  <a:schemeClr val="tx2">
                    <a:lumMod val="50000"/>
                  </a:schemeClr>
                </a:solidFill>
                <a:latin typeface="Rockwell" pitchFamily="18" charset="0"/>
                <a:cs typeface="Tahoma" pitchFamily="34" charset="0"/>
              </a:rPr>
              <a:t>Output</a:t>
            </a: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2435"/>
            <a:ext cx="7696200" cy="905365"/>
          </a:xfrm>
        </p:spPr>
        <p:txBody>
          <a:bodyPr/>
          <a:lstStyle/>
          <a:p>
            <a:pPr algn="ctr" eaLnBrk="1" fontAlgn="auto" hangingPunct="1">
              <a:spcAft>
                <a:spcPts val="0"/>
              </a:spcAft>
              <a:defRPr/>
            </a:pPr>
            <a:r>
              <a:rPr lang="en-GB" sz="3600" dirty="0" smtClean="0">
                <a:latin typeface="+mn-lt"/>
              </a:rPr>
              <a:t>Horizontal  Partitioning</a:t>
            </a:r>
            <a:endParaRPr lang="en-GB" sz="3600" dirty="0">
              <a:solidFill>
                <a:schemeClr val="bg1"/>
              </a:solidFill>
              <a:latin typeface="+mn-lt"/>
            </a:endParaRPr>
          </a:p>
        </p:txBody>
      </p:sp>
      <p:sp>
        <p:nvSpPr>
          <p:cNvPr id="3584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F27E086-BB83-470A-A151-0F82B1199628}" type="slidenum">
              <a:rPr lang="ar-SA" altLang="en-US" smtClean="0">
                <a:solidFill>
                  <a:schemeClr val="tx2"/>
                </a:solidFill>
              </a:rPr>
              <a:pPr eaLnBrk="1" hangingPunct="1"/>
              <a:t>14</a:t>
            </a:fld>
            <a:endParaRPr lang="en-GB" altLang="en-US" smtClean="0">
              <a:solidFill>
                <a:schemeClr val="tx2"/>
              </a:solidFill>
            </a:endParaRPr>
          </a:p>
        </p:txBody>
      </p:sp>
      <p:sp>
        <p:nvSpPr>
          <p:cNvPr id="19460" name="Content Placeholder 4"/>
          <p:cNvSpPr>
            <a:spLocks noGrp="1"/>
          </p:cNvSpPr>
          <p:nvPr>
            <p:ph idx="1"/>
          </p:nvPr>
        </p:nvSpPr>
        <p:spPr>
          <a:xfrm>
            <a:off x="457200" y="1676400"/>
            <a:ext cx="8229600" cy="4572000"/>
          </a:xfrm>
        </p:spPr>
        <p:txBody>
          <a:bodyPr>
            <a:noAutofit/>
          </a:bodyPr>
          <a:lstStyle/>
          <a:p>
            <a:pPr marL="274320" indent="-274320" eaLnBrk="1" fontAlgn="auto" hangingPunct="1">
              <a:lnSpc>
                <a:spcPct val="200000"/>
              </a:lnSpc>
              <a:spcAft>
                <a:spcPts val="0"/>
              </a:spcAft>
              <a:buFont typeface="Wingdings 2"/>
              <a:buChar char=""/>
              <a:defRPr/>
            </a:pPr>
            <a:r>
              <a:rPr lang="en-GB" sz="3200" b="1" dirty="0" smtClean="0">
                <a:solidFill>
                  <a:schemeClr val="tx2">
                    <a:lumMod val="75000"/>
                  </a:schemeClr>
                </a:solidFill>
                <a:latin typeface="Rockwell" pitchFamily="18" charset="0"/>
                <a:cs typeface="Tahoma" pitchFamily="34" charset="0"/>
              </a:rPr>
              <a:t>Partitioning benefits:</a:t>
            </a:r>
          </a:p>
          <a:p>
            <a:pPr marL="274320" indent="-274320" eaLnBrk="1" fontAlgn="auto" hangingPunct="1">
              <a:lnSpc>
                <a:spcPct val="150000"/>
              </a:lnSpc>
              <a:spcAft>
                <a:spcPts val="0"/>
              </a:spcAft>
              <a:buFont typeface="Wingdings" pitchFamily="2" charset="2"/>
              <a:buChar char="Ø"/>
              <a:defRPr/>
            </a:pPr>
            <a:r>
              <a:rPr lang="en-GB" sz="3200" b="1" dirty="0" smtClean="0">
                <a:latin typeface="Rockwell" pitchFamily="18" charset="0"/>
                <a:cs typeface="Tahoma" pitchFamily="34" charset="0"/>
              </a:rPr>
              <a:t> Software that is easier to test</a:t>
            </a:r>
          </a:p>
          <a:p>
            <a:pPr marL="274320" indent="-274320" eaLnBrk="1" fontAlgn="auto" hangingPunct="1">
              <a:lnSpc>
                <a:spcPct val="150000"/>
              </a:lnSpc>
              <a:spcAft>
                <a:spcPts val="0"/>
              </a:spcAft>
              <a:buFont typeface="Wingdings" pitchFamily="2" charset="2"/>
              <a:buChar char="Ø"/>
              <a:defRPr/>
            </a:pPr>
            <a:r>
              <a:rPr lang="en-GB" sz="3200" b="1" dirty="0" smtClean="0">
                <a:latin typeface="Rockwell" pitchFamily="18" charset="0"/>
                <a:cs typeface="Tahoma" pitchFamily="34" charset="0"/>
              </a:rPr>
              <a:t> Software that is easier to maintain</a:t>
            </a:r>
          </a:p>
          <a:p>
            <a:pPr marL="274320" indent="-274320" eaLnBrk="1" fontAlgn="auto" hangingPunct="1">
              <a:lnSpc>
                <a:spcPct val="150000"/>
              </a:lnSpc>
              <a:spcAft>
                <a:spcPts val="0"/>
              </a:spcAft>
              <a:buFont typeface="Wingdings" pitchFamily="2" charset="2"/>
              <a:buChar char="Ø"/>
              <a:defRPr/>
            </a:pPr>
            <a:r>
              <a:rPr lang="en-GB" sz="3200" b="1" dirty="0" smtClean="0">
                <a:latin typeface="Rockwell" pitchFamily="18" charset="0"/>
                <a:cs typeface="Tahoma" pitchFamily="34" charset="0"/>
              </a:rPr>
              <a:t> Software that is easier to extend</a:t>
            </a:r>
          </a:p>
          <a:p>
            <a:pPr marL="274320" indent="-274320" eaLnBrk="1" fontAlgn="auto" hangingPunct="1">
              <a:lnSpc>
                <a:spcPct val="150000"/>
              </a:lnSpc>
              <a:spcAft>
                <a:spcPts val="0"/>
              </a:spcAft>
              <a:buFont typeface="Wingdings" pitchFamily="2" charset="2"/>
              <a:buChar char="Ø"/>
              <a:defRPr/>
            </a:pPr>
            <a:r>
              <a:rPr lang="en-GB" sz="3200" b="1" dirty="0" smtClean="0">
                <a:latin typeface="Rockwell" pitchFamily="18" charset="0"/>
                <a:cs typeface="Tahoma" pitchFamily="34" charset="0"/>
              </a:rPr>
              <a:t> Propagation of fewer side effects</a:t>
            </a: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0035"/>
            <a:ext cx="7848600" cy="829165"/>
          </a:xfrm>
        </p:spPr>
        <p:txBody>
          <a:bodyPr/>
          <a:lstStyle/>
          <a:p>
            <a:pPr algn="ctr" eaLnBrk="1" fontAlgn="auto" hangingPunct="1">
              <a:spcAft>
                <a:spcPts val="0"/>
              </a:spcAft>
              <a:defRPr/>
            </a:pPr>
            <a:r>
              <a:rPr lang="en-GB" sz="3600" dirty="0" smtClean="0">
                <a:latin typeface="+mn-lt"/>
              </a:rPr>
              <a:t>Vertical  Partitioning</a:t>
            </a:r>
            <a:endParaRPr lang="en-GB" sz="3600" dirty="0">
              <a:solidFill>
                <a:schemeClr val="bg1"/>
              </a:solidFill>
              <a:latin typeface="+mn-lt"/>
            </a:endParaRPr>
          </a:p>
        </p:txBody>
      </p:sp>
      <p:sp>
        <p:nvSpPr>
          <p:cNvPr id="3686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EDB11EE-C37C-4C73-9326-2E71400912E6}" type="slidenum">
              <a:rPr lang="ar-SA" altLang="en-US" smtClean="0">
                <a:solidFill>
                  <a:schemeClr val="tx2"/>
                </a:solidFill>
              </a:rPr>
              <a:pPr eaLnBrk="1" hangingPunct="1"/>
              <a:t>15</a:t>
            </a:fld>
            <a:endParaRPr lang="en-GB" altLang="en-US" smtClean="0">
              <a:solidFill>
                <a:schemeClr val="tx2"/>
              </a:solidFill>
            </a:endParaRPr>
          </a:p>
        </p:txBody>
      </p:sp>
      <p:pic>
        <p:nvPicPr>
          <p:cNvPr id="3686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04800" y="1981200"/>
            <a:ext cx="8301038" cy="4191000"/>
          </a:xfrm>
          <a:noFill/>
        </p:spPr>
      </p:pic>
    </p:spTree>
  </p:cSld>
  <p:clrMapOvr>
    <a:masterClrMapping/>
  </p:clrMapOvr>
  <p:transition>
    <p:fade thruBlk="1"/>
    <p:sndAc>
      <p:stSnd>
        <p:snd r:embed="rId2" name="arrow.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6235"/>
            <a:ext cx="8229600" cy="905365"/>
          </a:xfrm>
        </p:spPr>
        <p:txBody>
          <a:bodyPr/>
          <a:lstStyle/>
          <a:p>
            <a:pPr algn="ctr" eaLnBrk="1" fontAlgn="auto" hangingPunct="1">
              <a:spcAft>
                <a:spcPts val="0"/>
              </a:spcAft>
              <a:defRPr/>
            </a:pPr>
            <a:r>
              <a:rPr lang="en-GB" sz="3600" dirty="0" smtClean="0">
                <a:latin typeface="+mn-lt"/>
              </a:rPr>
              <a:t>Vertical  Partitioning</a:t>
            </a:r>
            <a:endParaRPr lang="en-GB" sz="3600" dirty="0">
              <a:solidFill>
                <a:schemeClr val="bg1"/>
              </a:solidFill>
              <a:latin typeface="+mn-lt"/>
            </a:endParaRPr>
          </a:p>
        </p:txBody>
      </p:sp>
      <p:sp>
        <p:nvSpPr>
          <p:cNvPr id="3789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01D4F65-7D4E-4556-9F90-4ACCE7E89043}" type="slidenum">
              <a:rPr lang="ar-SA" altLang="en-US" smtClean="0">
                <a:solidFill>
                  <a:schemeClr val="tx2"/>
                </a:solidFill>
              </a:rPr>
              <a:pPr eaLnBrk="1" hangingPunct="1"/>
              <a:t>16</a:t>
            </a:fld>
            <a:endParaRPr lang="en-GB" altLang="en-US" smtClean="0">
              <a:solidFill>
                <a:schemeClr val="tx2"/>
              </a:solidFill>
            </a:endParaRPr>
          </a:p>
        </p:txBody>
      </p:sp>
      <p:sp>
        <p:nvSpPr>
          <p:cNvPr id="37892" name="Content Placeholder 4"/>
          <p:cNvSpPr>
            <a:spLocks noGrp="1"/>
          </p:cNvSpPr>
          <p:nvPr>
            <p:ph idx="1"/>
          </p:nvPr>
        </p:nvSpPr>
        <p:spPr>
          <a:xfrm>
            <a:off x="457200" y="1828800"/>
            <a:ext cx="8229600" cy="4343400"/>
          </a:xfrm>
        </p:spPr>
        <p:txBody>
          <a:bodyPr/>
          <a:lstStyle/>
          <a:p>
            <a:pPr eaLnBrk="1" hangingPunct="1">
              <a:lnSpc>
                <a:spcPct val="200000"/>
              </a:lnSpc>
              <a:defRPr/>
            </a:pPr>
            <a:r>
              <a:rPr lang="en-GB" sz="3200" b="1" dirty="0" smtClean="0">
                <a:latin typeface="Rockwell" pitchFamily="18" charset="0"/>
                <a:cs typeface="Tahoma" pitchFamily="34" charset="0"/>
              </a:rPr>
              <a:t>Vertical partitioning, often called </a:t>
            </a:r>
            <a:r>
              <a:rPr lang="en-GB" sz="3200" b="1" i="1" dirty="0" smtClean="0">
                <a:solidFill>
                  <a:schemeClr val="tx2">
                    <a:lumMod val="75000"/>
                  </a:schemeClr>
                </a:solidFill>
                <a:latin typeface="Rockwell" pitchFamily="18" charset="0"/>
                <a:cs typeface="Tahoma" pitchFamily="34" charset="0"/>
              </a:rPr>
              <a:t>factoring</a:t>
            </a:r>
            <a:r>
              <a:rPr lang="en-GB" sz="3200" b="1" dirty="0" smtClean="0">
                <a:latin typeface="Rockwell" pitchFamily="18" charset="0"/>
                <a:cs typeface="Tahoma" pitchFamily="34" charset="0"/>
              </a:rPr>
              <a:t>, suggests that control and work should be distributed from top-down in the program structure</a:t>
            </a: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8115"/>
            <a:ext cx="7620000" cy="905365"/>
          </a:xfrm>
        </p:spPr>
        <p:txBody>
          <a:bodyPr/>
          <a:lstStyle/>
          <a:p>
            <a:pPr algn="ctr" eaLnBrk="1" fontAlgn="auto" hangingPunct="1">
              <a:spcAft>
                <a:spcPts val="0"/>
              </a:spcAft>
              <a:defRPr/>
            </a:pPr>
            <a:r>
              <a:rPr lang="en-GB" sz="3600" dirty="0" smtClean="0">
                <a:latin typeface="+mn-lt"/>
              </a:rPr>
              <a:t>Vertical  Partitioning</a:t>
            </a:r>
            <a:endParaRPr lang="en-GB" sz="3600" dirty="0">
              <a:solidFill>
                <a:schemeClr val="bg1"/>
              </a:solidFill>
              <a:latin typeface="+mn-lt"/>
            </a:endParaRPr>
          </a:p>
        </p:txBody>
      </p:sp>
      <p:sp>
        <p:nvSpPr>
          <p:cNvPr id="3891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0F3492C-8C9C-430C-9FA5-E71C2CD93BFA}" type="slidenum">
              <a:rPr lang="ar-SA" altLang="en-US" smtClean="0">
                <a:solidFill>
                  <a:schemeClr val="tx2"/>
                </a:solidFill>
              </a:rPr>
              <a:pPr eaLnBrk="1" hangingPunct="1"/>
              <a:t>17</a:t>
            </a:fld>
            <a:endParaRPr lang="en-GB" altLang="en-US" smtClean="0">
              <a:solidFill>
                <a:schemeClr val="tx2"/>
              </a:solidFill>
            </a:endParaRPr>
          </a:p>
        </p:txBody>
      </p:sp>
      <p:sp>
        <p:nvSpPr>
          <p:cNvPr id="38916" name="Content Placeholder 4"/>
          <p:cNvSpPr>
            <a:spLocks noGrp="1"/>
          </p:cNvSpPr>
          <p:nvPr>
            <p:ph idx="1"/>
          </p:nvPr>
        </p:nvSpPr>
        <p:spPr>
          <a:xfrm>
            <a:off x="457200" y="1431925"/>
            <a:ext cx="8229600" cy="4800600"/>
          </a:xfrm>
        </p:spPr>
        <p:txBody>
          <a:bodyPr/>
          <a:lstStyle/>
          <a:p>
            <a:pPr eaLnBrk="1" hangingPunct="1">
              <a:lnSpc>
                <a:spcPct val="150000"/>
              </a:lnSpc>
            </a:pPr>
            <a:r>
              <a:rPr lang="en-GB" altLang="ar-SA" sz="3200" b="1" smtClean="0">
                <a:latin typeface="Rockwell" pitchFamily="18" charset="0"/>
              </a:rPr>
              <a:t>Top-level modules should perform control functions and do actual processing work</a:t>
            </a:r>
          </a:p>
          <a:p>
            <a:pPr eaLnBrk="1" hangingPunct="1">
              <a:lnSpc>
                <a:spcPct val="150000"/>
              </a:lnSpc>
            </a:pPr>
            <a:endParaRPr lang="en-GB" altLang="ar-SA" sz="200" b="1" smtClean="0">
              <a:latin typeface="Rockwell" pitchFamily="18" charset="0"/>
            </a:endParaRPr>
          </a:p>
          <a:p>
            <a:pPr eaLnBrk="1" hangingPunct="1">
              <a:lnSpc>
                <a:spcPct val="150000"/>
              </a:lnSpc>
            </a:pPr>
            <a:r>
              <a:rPr lang="en-GB" altLang="ar-SA" sz="3200" b="1" smtClean="0">
                <a:latin typeface="Rockwell" pitchFamily="18" charset="0"/>
              </a:rPr>
              <a:t>Modules that reside low in the structure should be the workers, performing all input output tasks</a:t>
            </a: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062"/>
            <a:ext cx="7620000" cy="871538"/>
          </a:xfrm>
        </p:spPr>
        <p:txBody>
          <a:bodyPr/>
          <a:lstStyle/>
          <a:p>
            <a:pPr algn="ctr" eaLnBrk="1" fontAlgn="auto" hangingPunct="1">
              <a:spcAft>
                <a:spcPts val="0"/>
              </a:spcAft>
              <a:defRPr/>
            </a:pPr>
            <a:r>
              <a:rPr lang="en-GB" sz="3600" dirty="0" smtClean="0">
                <a:latin typeface="+mn-lt"/>
              </a:rPr>
              <a:t>Abstraction</a:t>
            </a:r>
            <a:endParaRPr lang="en-GB" sz="3600" dirty="0">
              <a:solidFill>
                <a:schemeClr val="bg1"/>
              </a:solidFill>
              <a:latin typeface="+mn-lt"/>
            </a:endParaRPr>
          </a:p>
        </p:txBody>
      </p:sp>
      <p:sp>
        <p:nvSpPr>
          <p:cNvPr id="3993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731591A-33E9-4069-BB61-E0D0A9A6A492}" type="slidenum">
              <a:rPr lang="ar-SA" altLang="en-US" smtClean="0">
                <a:solidFill>
                  <a:schemeClr val="tx2"/>
                </a:solidFill>
              </a:rPr>
              <a:pPr eaLnBrk="1" hangingPunct="1"/>
              <a:t>18</a:t>
            </a:fld>
            <a:endParaRPr lang="en-GB" altLang="en-US" smtClean="0">
              <a:solidFill>
                <a:schemeClr val="tx2"/>
              </a:solidFill>
            </a:endParaRPr>
          </a:p>
        </p:txBody>
      </p:sp>
      <p:sp>
        <p:nvSpPr>
          <p:cNvPr id="39940" name="Content Placeholder 4"/>
          <p:cNvSpPr>
            <a:spLocks noGrp="1"/>
          </p:cNvSpPr>
          <p:nvPr>
            <p:ph idx="1"/>
          </p:nvPr>
        </p:nvSpPr>
        <p:spPr>
          <a:xfrm>
            <a:off x="457200" y="1211263"/>
            <a:ext cx="7772400" cy="5189537"/>
          </a:xfrm>
        </p:spPr>
        <p:txBody>
          <a:bodyPr/>
          <a:lstStyle/>
          <a:p>
            <a:pPr eaLnBrk="1" hangingPunct="1">
              <a:lnSpc>
                <a:spcPct val="120000"/>
              </a:lnSpc>
            </a:pPr>
            <a:r>
              <a:rPr lang="en-GB" altLang="ar-SA" sz="3200" b="1" smtClean="0">
                <a:latin typeface="Rockwell" pitchFamily="18" charset="0"/>
              </a:rPr>
              <a:t>An abstraction of a component describes the external behavior of that component without bothering with the internal details that produce the behavior</a:t>
            </a:r>
          </a:p>
          <a:p>
            <a:pPr eaLnBrk="1" hangingPunct="1">
              <a:lnSpc>
                <a:spcPct val="120000"/>
              </a:lnSpc>
            </a:pPr>
            <a:endParaRPr lang="en-GB" altLang="ar-SA" sz="400" b="1" smtClean="0">
              <a:latin typeface="Rockwell" pitchFamily="18" charset="0"/>
            </a:endParaRPr>
          </a:p>
          <a:p>
            <a:pPr eaLnBrk="1" hangingPunct="1">
              <a:lnSpc>
                <a:spcPct val="120000"/>
              </a:lnSpc>
            </a:pPr>
            <a:r>
              <a:rPr lang="en-GB" altLang="ar-SA" sz="3200" b="1" smtClean="0">
                <a:latin typeface="Rockwell" pitchFamily="18" charset="0"/>
              </a:rPr>
              <a:t>Abstraction is an indispensable part of the design process and it is essential for problem partitioning</a:t>
            </a: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543800" cy="914400"/>
          </a:xfrm>
        </p:spPr>
        <p:txBody>
          <a:bodyPr/>
          <a:lstStyle/>
          <a:p>
            <a:pPr algn="ctr" eaLnBrk="1" fontAlgn="auto" hangingPunct="1">
              <a:spcAft>
                <a:spcPts val="0"/>
              </a:spcAft>
              <a:defRPr/>
            </a:pPr>
            <a:r>
              <a:rPr lang="en-GB" sz="3600" dirty="0" smtClean="0">
                <a:latin typeface="+mn-lt"/>
              </a:rPr>
              <a:t>Abstraction</a:t>
            </a:r>
            <a:endParaRPr lang="en-GB" sz="3600" dirty="0">
              <a:latin typeface="+mn-lt"/>
            </a:endParaRPr>
          </a:p>
        </p:txBody>
      </p:sp>
      <p:sp>
        <p:nvSpPr>
          <p:cNvPr id="40963" name="Content Placeholder 2"/>
          <p:cNvSpPr>
            <a:spLocks noGrp="1"/>
          </p:cNvSpPr>
          <p:nvPr>
            <p:ph idx="1"/>
          </p:nvPr>
        </p:nvSpPr>
        <p:spPr>
          <a:xfrm>
            <a:off x="457200" y="1400175"/>
            <a:ext cx="7772400" cy="4876800"/>
          </a:xfrm>
        </p:spPr>
        <p:txBody>
          <a:bodyPr/>
          <a:lstStyle/>
          <a:p>
            <a:pPr eaLnBrk="1" hangingPunct="1">
              <a:lnSpc>
                <a:spcPct val="150000"/>
              </a:lnSpc>
            </a:pPr>
            <a:r>
              <a:rPr lang="en-GB" altLang="ar-SA" sz="3200" b="1" smtClean="0">
                <a:latin typeface="Rockwell" pitchFamily="18" charset="0"/>
              </a:rPr>
              <a:t>Partitioning essentially is the exercise in determining the components of a system</a:t>
            </a:r>
          </a:p>
          <a:p>
            <a:pPr eaLnBrk="1" hangingPunct="1">
              <a:lnSpc>
                <a:spcPct val="150000"/>
              </a:lnSpc>
            </a:pPr>
            <a:endParaRPr lang="en-GB" altLang="ar-SA" sz="400" b="1" smtClean="0">
              <a:latin typeface="Rockwell" pitchFamily="18" charset="0"/>
            </a:endParaRPr>
          </a:p>
          <a:p>
            <a:pPr eaLnBrk="1" hangingPunct="1">
              <a:lnSpc>
                <a:spcPct val="150000"/>
              </a:lnSpc>
            </a:pPr>
            <a:r>
              <a:rPr lang="en-GB" altLang="ar-SA" sz="3200" b="1" smtClean="0">
                <a:latin typeface="Rockwell" pitchFamily="18" charset="0"/>
              </a:rPr>
              <a:t>These components are not isolated from each other, but interact with other component</a:t>
            </a:r>
          </a:p>
        </p:txBody>
      </p:sp>
      <p:sp>
        <p:nvSpPr>
          <p:cNvPr id="4096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3904CAC-7D4C-497F-81C7-E9A6AFF3118F}" type="slidenum">
              <a:rPr lang="ar-SA" altLang="en-US" smtClean="0">
                <a:solidFill>
                  <a:schemeClr val="tx2"/>
                </a:solidFill>
              </a:rPr>
              <a:pPr eaLnBrk="1" hangingPunct="1"/>
              <a:t>19</a:t>
            </a:fld>
            <a:endParaRPr lang="en-GB" altLang="en-US" smtClean="0">
              <a:solidFill>
                <a:schemeClr val="tx2"/>
              </a:solidFill>
            </a:endParaRP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81000"/>
            <a:ext cx="8305800" cy="3124200"/>
          </a:xfrm>
        </p:spPr>
        <p:txBody>
          <a:bodyPr rtlCol="0">
            <a:noAutofit/>
          </a:bodyPr>
          <a:lstStyle/>
          <a:p>
            <a:pPr eaLnBrk="1" fontAlgn="auto" hangingPunct="1">
              <a:spcAft>
                <a:spcPts val="0"/>
              </a:spcAft>
              <a:defRPr/>
            </a:pPr>
            <a:r>
              <a:rPr lang="en-US" sz="9600" spc="500" dirty="0" smtClean="0">
                <a:solidFill>
                  <a:schemeClr val="accent3">
                    <a:lumMod val="50000"/>
                  </a:schemeClr>
                </a:solidFill>
                <a:latin typeface="Algerian" pitchFamily="82" charset="0"/>
                <a:cs typeface="Aharoni" pitchFamily="2" charset="-79"/>
              </a:rPr>
              <a:t>SOFTWARE</a:t>
            </a:r>
            <a:r>
              <a:rPr lang="ar-SA" sz="9600" spc="500" dirty="0" smtClean="0">
                <a:solidFill>
                  <a:schemeClr val="accent3">
                    <a:lumMod val="50000"/>
                  </a:schemeClr>
                </a:solidFill>
                <a:latin typeface="Algerian" pitchFamily="82" charset="0"/>
                <a:cs typeface="Aharoni" pitchFamily="2" charset="-79"/>
              </a:rPr>
              <a:t/>
            </a:r>
            <a:br>
              <a:rPr lang="ar-SA" sz="9600" spc="500" dirty="0" smtClean="0">
                <a:solidFill>
                  <a:schemeClr val="accent3">
                    <a:lumMod val="50000"/>
                  </a:schemeClr>
                </a:solidFill>
                <a:latin typeface="Algerian" pitchFamily="82" charset="0"/>
                <a:cs typeface="Aharoni" pitchFamily="2" charset="-79"/>
              </a:rPr>
            </a:br>
            <a:r>
              <a:rPr lang="en-US" sz="1400" spc="500" dirty="0" smtClean="0">
                <a:solidFill>
                  <a:schemeClr val="accent3">
                    <a:lumMod val="50000"/>
                  </a:schemeClr>
                </a:solidFill>
                <a:latin typeface="Algerian" pitchFamily="82" charset="0"/>
                <a:cs typeface="Aharoni" pitchFamily="2" charset="-79"/>
              </a:rPr>
              <a:t/>
            </a:r>
            <a:br>
              <a:rPr lang="en-US" sz="1400" spc="500" dirty="0" smtClean="0">
                <a:solidFill>
                  <a:schemeClr val="accent3">
                    <a:lumMod val="50000"/>
                  </a:schemeClr>
                </a:solidFill>
                <a:latin typeface="Algerian" pitchFamily="82" charset="0"/>
                <a:cs typeface="Aharoni" pitchFamily="2" charset="-79"/>
              </a:rPr>
            </a:br>
            <a:r>
              <a:rPr lang="en-US" sz="9600" spc="500" dirty="0" smtClean="0">
                <a:solidFill>
                  <a:schemeClr val="accent3">
                    <a:lumMod val="50000"/>
                  </a:schemeClr>
                </a:solidFill>
                <a:latin typeface="Algerian" pitchFamily="82" charset="0"/>
                <a:cs typeface="Aharoni" pitchFamily="2" charset="-79"/>
              </a:rPr>
              <a:t>DESIGN</a:t>
            </a:r>
            <a:endParaRPr lang="en-GB" sz="9600" spc="500" dirty="0">
              <a:solidFill>
                <a:schemeClr val="accent3">
                  <a:lumMod val="50000"/>
                </a:schemeClr>
              </a:solidFill>
              <a:latin typeface="Algerian" pitchFamily="82" charset="0"/>
            </a:endParaRPr>
          </a:p>
        </p:txBody>
      </p:sp>
      <p:sp>
        <p:nvSpPr>
          <p:cNvPr id="23555" name="Subtitle 2"/>
          <p:cNvSpPr>
            <a:spLocks noGrp="1"/>
          </p:cNvSpPr>
          <p:nvPr>
            <p:ph type="subTitle" idx="1"/>
          </p:nvPr>
        </p:nvSpPr>
        <p:spPr>
          <a:xfrm>
            <a:off x="533400" y="3962400"/>
            <a:ext cx="7400925" cy="2819400"/>
          </a:xfrm>
        </p:spPr>
        <p:txBody>
          <a:bodyPr/>
          <a:lstStyle/>
          <a:p>
            <a:pPr marR="0" algn="l" rtl="1" eaLnBrk="1" hangingPunct="1">
              <a:lnSpc>
                <a:spcPct val="90000"/>
              </a:lnSpc>
              <a:buFont typeface="Arial" pitchFamily="34" charset="0"/>
              <a:buNone/>
            </a:pPr>
            <a:r>
              <a:rPr lang="ar-SA" altLang="ar-SA" sz="7200" b="1" smtClean="0">
                <a:solidFill>
                  <a:schemeClr val="tx1"/>
                </a:solidFill>
                <a:latin typeface="Tempus Sans ITC" pitchFamily="82" charset="0"/>
                <a:cs typeface="PT Bold Heading" pitchFamily="2" charset="-78"/>
              </a:rPr>
              <a:t>تـصـمـيـــــم</a:t>
            </a:r>
          </a:p>
          <a:p>
            <a:pPr marR="0" algn="l" rtl="1" eaLnBrk="1" hangingPunct="1">
              <a:lnSpc>
                <a:spcPct val="90000"/>
              </a:lnSpc>
              <a:buFont typeface="Arial" pitchFamily="34" charset="0"/>
              <a:buNone/>
            </a:pPr>
            <a:endParaRPr lang="ar-SA" altLang="ar-SA" sz="3200" b="1" smtClean="0">
              <a:solidFill>
                <a:schemeClr val="tx1"/>
              </a:solidFill>
              <a:latin typeface="Tempus Sans ITC" pitchFamily="82" charset="0"/>
              <a:cs typeface="PT Bold Heading" pitchFamily="2" charset="-78"/>
            </a:endParaRPr>
          </a:p>
          <a:p>
            <a:pPr marR="0" algn="l" rtl="1" eaLnBrk="1" hangingPunct="1">
              <a:lnSpc>
                <a:spcPct val="90000"/>
              </a:lnSpc>
              <a:buFont typeface="Arial" pitchFamily="34" charset="0"/>
              <a:buNone/>
            </a:pPr>
            <a:r>
              <a:rPr lang="ar-SA" altLang="ar-SA" sz="7200" b="1" smtClean="0">
                <a:solidFill>
                  <a:schemeClr val="tx1"/>
                </a:solidFill>
                <a:latin typeface="Tempus Sans ITC" pitchFamily="82" charset="0"/>
                <a:cs typeface="PT Bold Heading" pitchFamily="2" charset="-78"/>
              </a:rPr>
              <a:t>الـبــرمـجـيــــــات</a:t>
            </a:r>
          </a:p>
          <a:p>
            <a:pPr marR="0" eaLnBrk="1" hangingPunct="1">
              <a:lnSpc>
                <a:spcPct val="90000"/>
              </a:lnSpc>
              <a:buFont typeface="Arial" pitchFamily="34" charset="0"/>
              <a:buNone/>
            </a:pPr>
            <a:endParaRPr lang="en-GB" altLang="ar-SA" smtClean="0">
              <a:cs typeface="Tahoma" pitchFamily="34" charset="0"/>
            </a:endParaRPr>
          </a:p>
        </p:txBody>
      </p:sp>
      <p:sp>
        <p:nvSpPr>
          <p:cNvPr id="2355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CF6D78D-92A4-4016-A373-426DCC0B23E0}" type="slidenum">
              <a:rPr lang="ar-SA" altLang="en-US" smtClean="0">
                <a:solidFill>
                  <a:srgbClr val="FFFFFF"/>
                </a:solidFill>
              </a:rPr>
              <a:pPr eaLnBrk="1" hangingPunct="1"/>
              <a:t>2</a:t>
            </a:fld>
            <a:endParaRPr lang="en-GB" altLang="en-US" smtClean="0">
              <a:solidFill>
                <a:srgbClr val="FFFFFF"/>
              </a:solidFill>
            </a:endParaRPr>
          </a:p>
        </p:txBody>
      </p:sp>
    </p:spTree>
  </p:cSld>
  <p:clrMapOvr>
    <a:masterClrMapping/>
  </p:clrMapOvr>
  <p:transition>
    <p:fade thruBlk="1"/>
    <p:sndAc>
      <p:stSnd>
        <p:snd r:embed="rId3" name="arrow.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848600" cy="914400"/>
          </a:xfrm>
        </p:spPr>
        <p:txBody>
          <a:bodyPr/>
          <a:lstStyle/>
          <a:p>
            <a:pPr algn="ctr" eaLnBrk="1" fontAlgn="auto" hangingPunct="1">
              <a:spcAft>
                <a:spcPts val="0"/>
              </a:spcAft>
              <a:defRPr/>
            </a:pPr>
            <a:r>
              <a:rPr lang="en-GB" sz="3600" dirty="0" smtClean="0">
                <a:latin typeface="+mn-lt"/>
              </a:rPr>
              <a:t>Abstraction</a:t>
            </a:r>
            <a:endParaRPr lang="en-GB" sz="3600" dirty="0">
              <a:latin typeface="+mn-lt"/>
            </a:endParaRPr>
          </a:p>
        </p:txBody>
      </p:sp>
      <p:sp>
        <p:nvSpPr>
          <p:cNvPr id="41987" name="Content Placeholder 2"/>
          <p:cNvSpPr>
            <a:spLocks noGrp="1"/>
          </p:cNvSpPr>
          <p:nvPr>
            <p:ph idx="1"/>
          </p:nvPr>
        </p:nvSpPr>
        <p:spPr>
          <a:xfrm>
            <a:off x="457200" y="1828800"/>
            <a:ext cx="7696200" cy="4267200"/>
          </a:xfrm>
        </p:spPr>
        <p:txBody>
          <a:bodyPr/>
          <a:lstStyle/>
          <a:p>
            <a:pPr eaLnBrk="1" hangingPunct="1">
              <a:lnSpc>
                <a:spcPct val="200000"/>
              </a:lnSpc>
            </a:pPr>
            <a:r>
              <a:rPr lang="en-GB" altLang="ar-SA" sz="3200" b="1" smtClean="0">
                <a:latin typeface="Rockwell" pitchFamily="18" charset="0"/>
              </a:rPr>
              <a:t>In order to allow the designer to concentrate on one component at a time, abstraction of other components is used</a:t>
            </a:r>
          </a:p>
        </p:txBody>
      </p:sp>
      <p:sp>
        <p:nvSpPr>
          <p:cNvPr id="4198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4080777-3B75-4F80-9586-E90784B2CF8D}" type="slidenum">
              <a:rPr lang="ar-SA" altLang="en-US" smtClean="0">
                <a:solidFill>
                  <a:schemeClr val="tx2"/>
                </a:solidFill>
              </a:rPr>
              <a:pPr eaLnBrk="1" hangingPunct="1"/>
              <a:t>20</a:t>
            </a:fld>
            <a:endParaRPr lang="en-GB" altLang="en-US" smtClean="0">
              <a:solidFill>
                <a:schemeClr val="tx2"/>
              </a:solidFill>
            </a:endParaRP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435"/>
            <a:ext cx="8077200" cy="981565"/>
          </a:xfrm>
        </p:spPr>
        <p:txBody>
          <a:bodyPr/>
          <a:lstStyle/>
          <a:p>
            <a:pPr algn="ctr" eaLnBrk="1" fontAlgn="auto" hangingPunct="1">
              <a:spcAft>
                <a:spcPts val="0"/>
              </a:spcAft>
              <a:defRPr/>
            </a:pPr>
            <a:r>
              <a:rPr lang="en-GB" sz="3600" dirty="0" smtClean="0">
                <a:latin typeface="+mn-lt"/>
              </a:rPr>
              <a:t>Top-Down  Approach</a:t>
            </a:r>
            <a:endParaRPr lang="en-GB" sz="3600" dirty="0">
              <a:solidFill>
                <a:schemeClr val="bg1"/>
              </a:solidFill>
              <a:latin typeface="+mn-lt"/>
            </a:endParaRPr>
          </a:p>
        </p:txBody>
      </p:sp>
      <p:sp>
        <p:nvSpPr>
          <p:cNvPr id="4301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F0B2FC8-8AC7-4476-B74C-45F049C35F63}" type="slidenum">
              <a:rPr lang="ar-SA" altLang="en-US" smtClean="0">
                <a:solidFill>
                  <a:schemeClr val="tx2"/>
                </a:solidFill>
              </a:rPr>
              <a:pPr eaLnBrk="1" hangingPunct="1"/>
              <a:t>21</a:t>
            </a:fld>
            <a:endParaRPr lang="en-GB" altLang="en-US" smtClean="0">
              <a:solidFill>
                <a:schemeClr val="tx2"/>
              </a:solidFill>
            </a:endParaRPr>
          </a:p>
        </p:txBody>
      </p:sp>
      <p:pic>
        <p:nvPicPr>
          <p:cNvPr id="4301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6200" y="1676400"/>
            <a:ext cx="8680450" cy="4510088"/>
          </a:xfrm>
          <a:noFill/>
        </p:spPr>
      </p:pic>
    </p:spTree>
  </p:cSld>
  <p:clrMapOvr>
    <a:masterClrMapping/>
  </p:clrMapOvr>
  <p:transition>
    <p:fade thruBlk="1"/>
    <p:sndAc>
      <p:stSnd>
        <p:snd r:embed="rId2" name="arrow.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435"/>
            <a:ext cx="8229600" cy="905365"/>
          </a:xfrm>
        </p:spPr>
        <p:txBody>
          <a:bodyPr/>
          <a:lstStyle/>
          <a:p>
            <a:pPr algn="ctr" eaLnBrk="1" fontAlgn="auto" hangingPunct="1">
              <a:spcAft>
                <a:spcPts val="0"/>
              </a:spcAft>
              <a:defRPr/>
            </a:pPr>
            <a:r>
              <a:rPr lang="en-GB" sz="3600" dirty="0" smtClean="0">
                <a:latin typeface="+mn-lt"/>
              </a:rPr>
              <a:t>Top-Down  Approach</a:t>
            </a:r>
            <a:endParaRPr lang="en-GB" sz="3600" dirty="0">
              <a:solidFill>
                <a:schemeClr val="bg1"/>
              </a:solidFill>
              <a:latin typeface="+mn-lt"/>
            </a:endParaRPr>
          </a:p>
        </p:txBody>
      </p:sp>
      <p:sp>
        <p:nvSpPr>
          <p:cNvPr id="4403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E5E10BC-24D5-4CFF-9F82-1BEC81EC09D7}" type="slidenum">
              <a:rPr lang="ar-SA" altLang="en-US" smtClean="0">
                <a:solidFill>
                  <a:schemeClr val="tx2"/>
                </a:solidFill>
              </a:rPr>
              <a:pPr eaLnBrk="1" hangingPunct="1"/>
              <a:t>22</a:t>
            </a:fld>
            <a:endParaRPr lang="en-GB" altLang="en-US" smtClean="0">
              <a:solidFill>
                <a:schemeClr val="tx2"/>
              </a:solidFill>
            </a:endParaRPr>
          </a:p>
        </p:txBody>
      </p:sp>
      <p:sp>
        <p:nvSpPr>
          <p:cNvPr id="44036" name="Content Placeholder 4"/>
          <p:cNvSpPr>
            <a:spLocks noGrp="1"/>
          </p:cNvSpPr>
          <p:nvPr>
            <p:ph idx="1"/>
          </p:nvPr>
        </p:nvSpPr>
        <p:spPr>
          <a:xfrm>
            <a:off x="457200" y="1316038"/>
            <a:ext cx="8229600" cy="5043487"/>
          </a:xfrm>
        </p:spPr>
        <p:txBody>
          <a:bodyPr/>
          <a:lstStyle/>
          <a:p>
            <a:pPr eaLnBrk="1" hangingPunct="1">
              <a:lnSpc>
                <a:spcPct val="120000"/>
              </a:lnSpc>
            </a:pPr>
            <a:r>
              <a:rPr lang="en-GB" altLang="ar-SA" sz="3200" b="1" smtClean="0">
                <a:latin typeface="Rockwell" pitchFamily="18" charset="0"/>
              </a:rPr>
              <a:t>A top-down design approach starts by identifying the major components of the system, decomposing them into their lower-level components and iterating until the desired level of detail is achieved</a:t>
            </a:r>
          </a:p>
          <a:p>
            <a:pPr eaLnBrk="1" hangingPunct="1">
              <a:lnSpc>
                <a:spcPct val="120000"/>
              </a:lnSpc>
            </a:pPr>
            <a:endParaRPr lang="en-GB" altLang="ar-SA" sz="400" b="1" smtClean="0">
              <a:latin typeface="Rockwell" pitchFamily="18" charset="0"/>
            </a:endParaRPr>
          </a:p>
          <a:p>
            <a:pPr eaLnBrk="1" hangingPunct="1">
              <a:lnSpc>
                <a:spcPct val="120000"/>
              </a:lnSpc>
            </a:pPr>
            <a:r>
              <a:rPr lang="en-GB" altLang="ar-SA" sz="3200" b="1" smtClean="0">
                <a:latin typeface="Rockwell" pitchFamily="18" charset="0"/>
              </a:rPr>
              <a:t>Top-down design methods often result in some form of stepwise refinement</a:t>
            </a: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435"/>
            <a:ext cx="8229600" cy="905365"/>
          </a:xfrm>
        </p:spPr>
        <p:txBody>
          <a:bodyPr/>
          <a:lstStyle/>
          <a:p>
            <a:pPr algn="ctr" eaLnBrk="1" fontAlgn="auto" hangingPunct="1">
              <a:spcAft>
                <a:spcPts val="0"/>
              </a:spcAft>
              <a:defRPr/>
            </a:pPr>
            <a:r>
              <a:rPr lang="en-GB" sz="3600" dirty="0" smtClean="0">
                <a:latin typeface="+mn-lt"/>
              </a:rPr>
              <a:t>Top-Down  Approach</a:t>
            </a:r>
            <a:endParaRPr lang="en-GB" sz="3600" dirty="0">
              <a:solidFill>
                <a:schemeClr val="bg1"/>
              </a:solidFill>
              <a:latin typeface="+mn-lt"/>
            </a:endParaRPr>
          </a:p>
        </p:txBody>
      </p:sp>
      <p:sp>
        <p:nvSpPr>
          <p:cNvPr id="4505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5D1713D-F9E3-49A4-952A-8D379DB4E6BA}" type="slidenum">
              <a:rPr lang="ar-SA" altLang="en-US" smtClean="0">
                <a:solidFill>
                  <a:schemeClr val="tx2"/>
                </a:solidFill>
              </a:rPr>
              <a:pPr eaLnBrk="1" hangingPunct="1"/>
              <a:t>23</a:t>
            </a:fld>
            <a:endParaRPr lang="en-GB" altLang="en-US" smtClean="0">
              <a:solidFill>
                <a:schemeClr val="tx2"/>
              </a:solidFill>
            </a:endParaRPr>
          </a:p>
        </p:txBody>
      </p:sp>
      <p:sp>
        <p:nvSpPr>
          <p:cNvPr id="45060" name="Content Placeholder 4"/>
          <p:cNvSpPr>
            <a:spLocks noGrp="1"/>
          </p:cNvSpPr>
          <p:nvPr>
            <p:ph idx="1"/>
          </p:nvPr>
        </p:nvSpPr>
        <p:spPr>
          <a:xfrm>
            <a:off x="457200" y="1295400"/>
            <a:ext cx="7772400" cy="4959350"/>
          </a:xfrm>
        </p:spPr>
        <p:txBody>
          <a:bodyPr/>
          <a:lstStyle/>
          <a:p>
            <a:pPr eaLnBrk="1" hangingPunct="1">
              <a:lnSpc>
                <a:spcPct val="120000"/>
              </a:lnSpc>
            </a:pPr>
            <a:r>
              <a:rPr lang="en-GB" altLang="ar-SA" sz="3200" b="1" smtClean="0">
                <a:latin typeface="Rockwell" pitchFamily="18" charset="0"/>
              </a:rPr>
              <a:t>Starting from an abstract design, in each step the design is refined to a more concrete level, until we reach a level where no more refinement is needed and the design can be implemented directly</a:t>
            </a:r>
          </a:p>
          <a:p>
            <a:pPr eaLnBrk="1" hangingPunct="1">
              <a:lnSpc>
                <a:spcPct val="120000"/>
              </a:lnSpc>
            </a:pPr>
            <a:endParaRPr lang="en-GB" altLang="ar-SA" sz="400" b="1" smtClean="0">
              <a:latin typeface="Rockwell" pitchFamily="18" charset="0"/>
            </a:endParaRPr>
          </a:p>
          <a:p>
            <a:pPr eaLnBrk="1" hangingPunct="1">
              <a:lnSpc>
                <a:spcPct val="120000"/>
              </a:lnSpc>
            </a:pPr>
            <a:r>
              <a:rPr lang="en-GB" altLang="ar-SA" sz="3200" b="1" smtClean="0">
                <a:latin typeface="Rockwell" pitchFamily="18" charset="0"/>
              </a:rPr>
              <a:t>Most design methodologies are based on the top-down approach</a:t>
            </a: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7635"/>
            <a:ext cx="8229600" cy="905365"/>
          </a:xfrm>
        </p:spPr>
        <p:txBody>
          <a:bodyPr/>
          <a:lstStyle/>
          <a:p>
            <a:pPr algn="ctr" eaLnBrk="1" fontAlgn="auto" hangingPunct="1">
              <a:spcAft>
                <a:spcPts val="0"/>
              </a:spcAft>
              <a:defRPr/>
            </a:pPr>
            <a:r>
              <a:rPr lang="en-GB" sz="3600" dirty="0" smtClean="0">
                <a:latin typeface="+mn-lt"/>
              </a:rPr>
              <a:t>Bottom-Up  Approach</a:t>
            </a:r>
            <a:endParaRPr lang="en-GB" sz="3600" dirty="0">
              <a:solidFill>
                <a:schemeClr val="bg1"/>
              </a:solidFill>
              <a:latin typeface="+mn-lt"/>
            </a:endParaRPr>
          </a:p>
        </p:txBody>
      </p:sp>
      <p:sp>
        <p:nvSpPr>
          <p:cNvPr id="4608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1B91E1F-1B10-42A5-A496-2074600CFC09}" type="slidenum">
              <a:rPr lang="ar-SA" altLang="en-US" smtClean="0">
                <a:solidFill>
                  <a:schemeClr val="tx2"/>
                </a:solidFill>
              </a:rPr>
              <a:pPr eaLnBrk="1" hangingPunct="1"/>
              <a:t>24</a:t>
            </a:fld>
            <a:endParaRPr lang="en-GB" altLang="en-US" smtClean="0">
              <a:solidFill>
                <a:schemeClr val="tx2"/>
              </a:solidFill>
            </a:endParaRPr>
          </a:p>
        </p:txBody>
      </p:sp>
      <p:pic>
        <p:nvPicPr>
          <p:cNvPr id="4608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04800" y="1752600"/>
            <a:ext cx="8229600" cy="4419600"/>
          </a:xfrm>
          <a:noFill/>
        </p:spPr>
      </p:pic>
    </p:spTree>
  </p:cSld>
  <p:clrMapOvr>
    <a:masterClrMapping/>
  </p:clrMapOvr>
  <p:transition>
    <p:fade thruBlk="1"/>
    <p:sndAc>
      <p:stSnd>
        <p:snd r:embed="rId2" name="arrow.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0035"/>
            <a:ext cx="7620000" cy="981565"/>
          </a:xfrm>
        </p:spPr>
        <p:txBody>
          <a:bodyPr/>
          <a:lstStyle/>
          <a:p>
            <a:pPr algn="ctr" eaLnBrk="1" fontAlgn="auto" hangingPunct="1">
              <a:spcAft>
                <a:spcPts val="0"/>
              </a:spcAft>
              <a:defRPr/>
            </a:pPr>
            <a:r>
              <a:rPr lang="en-GB" sz="3600" dirty="0" smtClean="0">
                <a:latin typeface="+mn-lt"/>
              </a:rPr>
              <a:t>Bottom-Up  Approach</a:t>
            </a:r>
            <a:endParaRPr lang="en-GB" sz="3600" dirty="0">
              <a:solidFill>
                <a:schemeClr val="bg1"/>
              </a:solidFill>
              <a:latin typeface="+mn-lt"/>
            </a:endParaRPr>
          </a:p>
        </p:txBody>
      </p:sp>
      <p:sp>
        <p:nvSpPr>
          <p:cNvPr id="4710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9103272-C432-4FCD-80C4-E99AC14D3576}" type="slidenum">
              <a:rPr lang="ar-SA" altLang="en-US" smtClean="0">
                <a:solidFill>
                  <a:schemeClr val="tx2"/>
                </a:solidFill>
              </a:rPr>
              <a:pPr eaLnBrk="1" hangingPunct="1"/>
              <a:t>25</a:t>
            </a:fld>
            <a:endParaRPr lang="en-GB" altLang="en-US" smtClean="0">
              <a:solidFill>
                <a:schemeClr val="tx2"/>
              </a:solidFill>
            </a:endParaRPr>
          </a:p>
        </p:txBody>
      </p:sp>
      <p:sp>
        <p:nvSpPr>
          <p:cNvPr id="47108" name="Content Placeholder 4"/>
          <p:cNvSpPr>
            <a:spLocks noGrp="1"/>
          </p:cNvSpPr>
          <p:nvPr>
            <p:ph idx="1"/>
          </p:nvPr>
        </p:nvSpPr>
        <p:spPr>
          <a:xfrm>
            <a:off x="304800" y="1676400"/>
            <a:ext cx="8229600" cy="4495800"/>
          </a:xfrm>
        </p:spPr>
        <p:txBody>
          <a:bodyPr/>
          <a:lstStyle/>
          <a:p>
            <a:pPr eaLnBrk="1" hangingPunct="1">
              <a:lnSpc>
                <a:spcPct val="170000"/>
              </a:lnSpc>
            </a:pPr>
            <a:r>
              <a:rPr lang="en-GB" altLang="ar-SA" sz="3200" b="1" smtClean="0">
                <a:latin typeface="Rockwell" pitchFamily="18" charset="0"/>
              </a:rPr>
              <a:t>A bottom-up design approach starts with designing the most basic or primitive components and proceeds to higher-level components that use these lower-level components</a:t>
            </a: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6235"/>
            <a:ext cx="7467600" cy="981565"/>
          </a:xfrm>
        </p:spPr>
        <p:txBody>
          <a:bodyPr/>
          <a:lstStyle/>
          <a:p>
            <a:pPr algn="ctr" eaLnBrk="1" fontAlgn="auto" hangingPunct="1">
              <a:spcAft>
                <a:spcPts val="0"/>
              </a:spcAft>
              <a:defRPr/>
            </a:pPr>
            <a:r>
              <a:rPr lang="en-GB" sz="3600" dirty="0" smtClean="0">
                <a:latin typeface="+mn-lt"/>
              </a:rPr>
              <a:t>Bottom-Up  Approach</a:t>
            </a:r>
            <a:endParaRPr lang="en-GB" sz="3600" dirty="0">
              <a:solidFill>
                <a:schemeClr val="bg1"/>
              </a:solidFill>
              <a:latin typeface="+mn-lt"/>
            </a:endParaRPr>
          </a:p>
        </p:txBody>
      </p:sp>
      <p:sp>
        <p:nvSpPr>
          <p:cNvPr id="4813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588AFE0-1BB6-4A4F-B612-2D5216E65E10}" type="slidenum">
              <a:rPr lang="ar-SA" altLang="en-US" smtClean="0">
                <a:solidFill>
                  <a:schemeClr val="tx2"/>
                </a:solidFill>
              </a:rPr>
              <a:pPr eaLnBrk="1" hangingPunct="1"/>
              <a:t>26</a:t>
            </a:fld>
            <a:endParaRPr lang="en-GB" altLang="en-US" smtClean="0">
              <a:solidFill>
                <a:schemeClr val="tx2"/>
              </a:solidFill>
            </a:endParaRPr>
          </a:p>
        </p:txBody>
      </p:sp>
      <p:sp>
        <p:nvSpPr>
          <p:cNvPr id="48132" name="Content Placeholder 4"/>
          <p:cNvSpPr>
            <a:spLocks noGrp="1"/>
          </p:cNvSpPr>
          <p:nvPr>
            <p:ph idx="1"/>
          </p:nvPr>
        </p:nvSpPr>
        <p:spPr>
          <a:xfrm>
            <a:off x="304800" y="1828800"/>
            <a:ext cx="8001000" cy="4267200"/>
          </a:xfrm>
        </p:spPr>
        <p:txBody>
          <a:bodyPr/>
          <a:lstStyle/>
          <a:p>
            <a:pPr eaLnBrk="1" hangingPunct="1">
              <a:lnSpc>
                <a:spcPct val="200000"/>
              </a:lnSpc>
            </a:pPr>
            <a:r>
              <a:rPr lang="en-GB" altLang="ar-SA" sz="3200" b="1" smtClean="0">
                <a:latin typeface="Rockwell" pitchFamily="18" charset="0"/>
              </a:rPr>
              <a:t>Bottom-up methods work with layers of abstraction. Starting from the very bottom, operations that provide a layer of abstraction are implemented</a:t>
            </a: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2435"/>
            <a:ext cx="7620000" cy="905365"/>
          </a:xfrm>
        </p:spPr>
        <p:txBody>
          <a:bodyPr/>
          <a:lstStyle/>
          <a:p>
            <a:pPr algn="ctr" eaLnBrk="1" fontAlgn="auto" hangingPunct="1">
              <a:spcAft>
                <a:spcPts val="0"/>
              </a:spcAft>
              <a:defRPr/>
            </a:pPr>
            <a:r>
              <a:rPr lang="en-GB" sz="3600" dirty="0" smtClean="0">
                <a:latin typeface="+mn-lt"/>
              </a:rPr>
              <a:t>Bottom-Up  vs. </a:t>
            </a:r>
            <a:r>
              <a:rPr lang="en-GB" sz="3600" dirty="0" smtClean="0"/>
              <a:t>Top-Down </a:t>
            </a:r>
            <a:endParaRPr lang="en-GB" sz="3600" dirty="0">
              <a:solidFill>
                <a:schemeClr val="bg1"/>
              </a:solidFill>
              <a:latin typeface="+mn-lt"/>
            </a:endParaRPr>
          </a:p>
        </p:txBody>
      </p:sp>
      <p:sp>
        <p:nvSpPr>
          <p:cNvPr id="4915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AB18F49-BCED-4D2E-AE27-10053C988446}" type="slidenum">
              <a:rPr lang="ar-SA" altLang="en-US" smtClean="0">
                <a:solidFill>
                  <a:schemeClr val="tx2"/>
                </a:solidFill>
              </a:rPr>
              <a:pPr eaLnBrk="1" hangingPunct="1"/>
              <a:t>27</a:t>
            </a:fld>
            <a:endParaRPr lang="en-GB" altLang="en-US" smtClean="0">
              <a:solidFill>
                <a:schemeClr val="tx2"/>
              </a:solidFill>
            </a:endParaRPr>
          </a:p>
        </p:txBody>
      </p:sp>
      <p:sp>
        <p:nvSpPr>
          <p:cNvPr id="49156" name="Content Placeholder 4"/>
          <p:cNvSpPr>
            <a:spLocks noGrp="1"/>
          </p:cNvSpPr>
          <p:nvPr>
            <p:ph idx="1"/>
          </p:nvPr>
        </p:nvSpPr>
        <p:spPr>
          <a:xfrm>
            <a:off x="457200" y="1779588"/>
            <a:ext cx="7772400" cy="4240212"/>
          </a:xfrm>
        </p:spPr>
        <p:txBody>
          <a:bodyPr/>
          <a:lstStyle/>
          <a:p>
            <a:pPr eaLnBrk="1" hangingPunct="1">
              <a:lnSpc>
                <a:spcPct val="200000"/>
              </a:lnSpc>
            </a:pPr>
            <a:r>
              <a:rPr lang="en-GB" altLang="ar-SA" sz="3200" b="1" smtClean="0">
                <a:latin typeface="Rockwell" pitchFamily="18" charset="0"/>
              </a:rPr>
              <a:t>A top-down approach is suitable only if the specifications of the system are clearly known and the system development is from scratch</a:t>
            </a: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6235"/>
            <a:ext cx="7620000" cy="905365"/>
          </a:xfrm>
        </p:spPr>
        <p:txBody>
          <a:bodyPr/>
          <a:lstStyle/>
          <a:p>
            <a:pPr algn="ctr" eaLnBrk="1" fontAlgn="auto" hangingPunct="1">
              <a:spcAft>
                <a:spcPts val="0"/>
              </a:spcAft>
              <a:defRPr/>
            </a:pPr>
            <a:r>
              <a:rPr lang="en-GB" sz="3600" dirty="0" smtClean="0">
                <a:latin typeface="+mn-lt"/>
              </a:rPr>
              <a:t>Bottom-Up  vs. </a:t>
            </a:r>
            <a:r>
              <a:rPr lang="en-GB" sz="3600" dirty="0" smtClean="0"/>
              <a:t>Top-Down </a:t>
            </a:r>
            <a:endParaRPr lang="en-GB" sz="3600" dirty="0">
              <a:solidFill>
                <a:schemeClr val="bg1"/>
              </a:solidFill>
              <a:latin typeface="+mn-lt"/>
            </a:endParaRPr>
          </a:p>
        </p:txBody>
      </p:sp>
      <p:sp>
        <p:nvSpPr>
          <p:cNvPr id="5017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1A26130-01DB-4F87-80B0-BB88A702E975}" type="slidenum">
              <a:rPr lang="ar-SA" altLang="en-US" smtClean="0">
                <a:solidFill>
                  <a:schemeClr val="tx2"/>
                </a:solidFill>
              </a:rPr>
              <a:pPr eaLnBrk="1" hangingPunct="1"/>
              <a:t>28</a:t>
            </a:fld>
            <a:endParaRPr lang="en-GB" altLang="en-US" smtClean="0">
              <a:solidFill>
                <a:schemeClr val="tx2"/>
              </a:solidFill>
            </a:endParaRPr>
          </a:p>
        </p:txBody>
      </p:sp>
      <p:sp>
        <p:nvSpPr>
          <p:cNvPr id="50180" name="Content Placeholder 4"/>
          <p:cNvSpPr>
            <a:spLocks noGrp="1"/>
          </p:cNvSpPr>
          <p:nvPr>
            <p:ph idx="1"/>
          </p:nvPr>
        </p:nvSpPr>
        <p:spPr>
          <a:xfrm>
            <a:off x="457200" y="1627188"/>
            <a:ext cx="7772400" cy="4545012"/>
          </a:xfrm>
        </p:spPr>
        <p:txBody>
          <a:bodyPr/>
          <a:lstStyle/>
          <a:p>
            <a:pPr eaLnBrk="1" hangingPunct="1">
              <a:lnSpc>
                <a:spcPct val="180000"/>
              </a:lnSpc>
            </a:pPr>
            <a:r>
              <a:rPr lang="en-GB" altLang="ar-SA" sz="3200" b="1" smtClean="0">
                <a:latin typeface="Rockwell" pitchFamily="18" charset="0"/>
              </a:rPr>
              <a:t>However, if a system is to be built from an existing system, a bottom-up approach is more suitable, as it starts from some existing components</a:t>
            </a: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848600" cy="981565"/>
          </a:xfrm>
        </p:spPr>
        <p:txBody>
          <a:bodyPr/>
          <a:lstStyle/>
          <a:p>
            <a:pPr algn="ctr" eaLnBrk="1" fontAlgn="auto" hangingPunct="1">
              <a:spcAft>
                <a:spcPts val="0"/>
              </a:spcAft>
              <a:defRPr/>
            </a:pPr>
            <a:r>
              <a:rPr lang="en-GB" sz="3600" dirty="0" smtClean="0">
                <a:latin typeface="+mn-lt"/>
              </a:rPr>
              <a:t>ARCHITECTURAL  DESIGN</a:t>
            </a:r>
            <a:endParaRPr lang="en-GB" sz="3600" dirty="0">
              <a:solidFill>
                <a:schemeClr val="bg1"/>
              </a:solidFill>
              <a:latin typeface="+mn-lt"/>
            </a:endParaRPr>
          </a:p>
        </p:txBody>
      </p:sp>
      <p:sp>
        <p:nvSpPr>
          <p:cNvPr id="51203" name="Content Placeholder 2"/>
          <p:cNvSpPr>
            <a:spLocks noGrp="1"/>
          </p:cNvSpPr>
          <p:nvPr>
            <p:ph idx="1"/>
          </p:nvPr>
        </p:nvSpPr>
        <p:spPr>
          <a:xfrm>
            <a:off x="457200" y="1066800"/>
            <a:ext cx="8229600" cy="5181600"/>
          </a:xfrm>
        </p:spPr>
        <p:txBody>
          <a:bodyPr/>
          <a:lstStyle/>
          <a:p>
            <a:pPr eaLnBrk="1" hangingPunct="1">
              <a:lnSpc>
                <a:spcPct val="130000"/>
              </a:lnSpc>
            </a:pPr>
            <a:r>
              <a:rPr lang="en-GB" altLang="ar-SA" sz="3200" b="1" smtClean="0">
                <a:latin typeface="Rockwell" pitchFamily="18" charset="0"/>
              </a:rPr>
              <a:t>Large systems are always decomposed into subsystems that provide some related set of services</a:t>
            </a:r>
          </a:p>
          <a:p>
            <a:pPr eaLnBrk="1" hangingPunct="1">
              <a:lnSpc>
                <a:spcPct val="130000"/>
              </a:lnSpc>
            </a:pPr>
            <a:endParaRPr lang="en-GB" altLang="ar-SA" sz="100" b="1" smtClean="0">
              <a:latin typeface="Rockwell" pitchFamily="18" charset="0"/>
            </a:endParaRPr>
          </a:p>
          <a:p>
            <a:pPr eaLnBrk="1" hangingPunct="1">
              <a:lnSpc>
                <a:spcPct val="130000"/>
              </a:lnSpc>
            </a:pPr>
            <a:r>
              <a:rPr lang="en-GB" altLang="ar-SA" sz="3200" b="1" smtClean="0">
                <a:latin typeface="Rockwell" pitchFamily="18" charset="0"/>
              </a:rPr>
              <a:t>The initial design process of identifying these subsystems and establishing a framework for subsystem control and communication is called architectural design</a:t>
            </a:r>
          </a:p>
        </p:txBody>
      </p:sp>
      <p:sp>
        <p:nvSpPr>
          <p:cNvPr id="5120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1F06A3F-57E7-461F-A6B2-04098D8F3E17}" type="slidenum">
              <a:rPr lang="ar-SA" altLang="en-US" smtClean="0">
                <a:solidFill>
                  <a:schemeClr val="tx2"/>
                </a:solidFill>
              </a:rPr>
              <a:pPr eaLnBrk="1" hangingPunct="1"/>
              <a:t>29</a:t>
            </a:fld>
            <a:endParaRPr lang="en-GB" altLang="en-US" smtClean="0">
              <a:solidFill>
                <a:schemeClr val="tx2"/>
              </a:solidFill>
            </a:endParaRP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411480"/>
            <a:ext cx="7620000" cy="661987"/>
          </a:xfrm>
        </p:spPr>
        <p:txBody>
          <a:bodyPr/>
          <a:lstStyle/>
          <a:p>
            <a:pPr algn="ctr" eaLnBrk="1" fontAlgn="auto" hangingPunct="1">
              <a:spcAft>
                <a:spcPts val="0"/>
              </a:spcAft>
              <a:defRPr/>
            </a:pPr>
            <a:r>
              <a:rPr lang="en-US" sz="3600" dirty="0" smtClean="0">
                <a:cs typeface="Times New Roman" pitchFamily="18" charset="0"/>
              </a:rPr>
              <a:t>Presentation  plan</a:t>
            </a:r>
          </a:p>
        </p:txBody>
      </p:sp>
      <p:sp>
        <p:nvSpPr>
          <p:cNvPr id="24579" name="Rectangle 3"/>
          <p:cNvSpPr>
            <a:spLocks noGrp="1" noChangeArrowheads="1"/>
          </p:cNvSpPr>
          <p:nvPr>
            <p:ph idx="1"/>
          </p:nvPr>
        </p:nvSpPr>
        <p:spPr>
          <a:xfrm>
            <a:off x="304800" y="1295400"/>
            <a:ext cx="8229600" cy="4953000"/>
          </a:xfrm>
        </p:spPr>
        <p:txBody>
          <a:bodyPr/>
          <a:lstStyle/>
          <a:p>
            <a:pPr eaLnBrk="1" hangingPunct="1">
              <a:lnSpc>
                <a:spcPct val="130000"/>
              </a:lnSpc>
            </a:pPr>
            <a:r>
              <a:rPr lang="en-US" altLang="ar-SA" sz="3200" b="1" smtClean="0">
                <a:latin typeface="Rockwell" pitchFamily="18" charset="0"/>
              </a:rPr>
              <a:t> Software  Design:  Introduction</a:t>
            </a:r>
          </a:p>
          <a:p>
            <a:pPr eaLnBrk="1" hangingPunct="1">
              <a:lnSpc>
                <a:spcPct val="130000"/>
              </a:lnSpc>
            </a:pPr>
            <a:r>
              <a:rPr lang="en-US" altLang="ar-SA" sz="3200" b="1" smtClean="0">
                <a:latin typeface="Rockwell" pitchFamily="18" charset="0"/>
              </a:rPr>
              <a:t> </a:t>
            </a:r>
            <a:r>
              <a:rPr lang="en-GB" altLang="ar-SA" sz="3200" b="1" smtClean="0">
                <a:latin typeface="Rockwell" pitchFamily="18" charset="0"/>
              </a:rPr>
              <a:t>Design  </a:t>
            </a:r>
            <a:r>
              <a:rPr lang="en-US" altLang="ar-SA" sz="3200" b="1" smtClean="0">
                <a:latin typeface="Rockwell" pitchFamily="18" charset="0"/>
              </a:rPr>
              <a:t>Objectives  &amp;  Principles</a:t>
            </a:r>
          </a:p>
          <a:p>
            <a:pPr eaLnBrk="1" hangingPunct="1">
              <a:lnSpc>
                <a:spcPct val="130000"/>
              </a:lnSpc>
            </a:pPr>
            <a:r>
              <a:rPr lang="en-US" altLang="ar-SA" sz="3200" b="1" smtClean="0">
                <a:latin typeface="Rockwell" pitchFamily="18" charset="0"/>
              </a:rPr>
              <a:t> Architectural  Design  &amp;  Pseudo-Code</a:t>
            </a:r>
          </a:p>
          <a:p>
            <a:pPr eaLnBrk="1" hangingPunct="1">
              <a:lnSpc>
                <a:spcPct val="130000"/>
              </a:lnSpc>
            </a:pPr>
            <a:r>
              <a:rPr lang="en-US" altLang="ar-SA" sz="3200" b="1" smtClean="0">
                <a:latin typeface="Rockwell" pitchFamily="18" charset="0"/>
              </a:rPr>
              <a:t> Coupling  &amp;  Cohesion</a:t>
            </a:r>
            <a:endParaRPr lang="ar-SA" altLang="ar-SA" sz="3200" b="1" smtClean="0">
              <a:latin typeface="Rockwell" pitchFamily="18" charset="0"/>
            </a:endParaRPr>
          </a:p>
          <a:p>
            <a:pPr eaLnBrk="1" hangingPunct="1">
              <a:lnSpc>
                <a:spcPct val="130000"/>
              </a:lnSpc>
            </a:pPr>
            <a:r>
              <a:rPr lang="en-US" altLang="ar-SA" sz="3200" b="1" smtClean="0">
                <a:latin typeface="Rockwell" pitchFamily="18" charset="0"/>
              </a:rPr>
              <a:t> Modularization</a:t>
            </a:r>
          </a:p>
          <a:p>
            <a:pPr eaLnBrk="1" hangingPunct="1">
              <a:lnSpc>
                <a:spcPct val="130000"/>
              </a:lnSpc>
            </a:pPr>
            <a:r>
              <a:rPr lang="en-US" altLang="ar-SA" sz="3200" b="1" smtClean="0">
                <a:latin typeface="Rockwell" pitchFamily="18" charset="0"/>
              </a:rPr>
              <a:t> Structured  Design  Methodology</a:t>
            </a:r>
          </a:p>
          <a:p>
            <a:pPr eaLnBrk="1" hangingPunct="1">
              <a:lnSpc>
                <a:spcPct val="130000"/>
              </a:lnSpc>
            </a:pPr>
            <a:r>
              <a:rPr lang="en-US" altLang="ar-SA" sz="3200" b="1" smtClean="0">
                <a:latin typeface="Rockwell" pitchFamily="18" charset="0"/>
              </a:rPr>
              <a:t> Verification  for  Design</a:t>
            </a:r>
          </a:p>
        </p:txBody>
      </p:sp>
      <p:sp>
        <p:nvSpPr>
          <p:cNvPr id="2458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2091ABA-400D-4F38-88FB-52BE0947E9A1}" type="slidenum">
              <a:rPr lang="ar-SA" altLang="en-US" smtClean="0">
                <a:solidFill>
                  <a:schemeClr val="tx2"/>
                </a:solidFill>
              </a:rPr>
              <a:pPr eaLnBrk="1" hangingPunct="1"/>
              <a:t>3</a:t>
            </a:fld>
            <a:endParaRPr lang="en-GB" altLang="en-US" smtClean="0">
              <a:solidFill>
                <a:schemeClr val="tx2"/>
              </a:solidFill>
            </a:endParaRP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5262"/>
            <a:ext cx="7620000" cy="947738"/>
          </a:xfrm>
        </p:spPr>
        <p:txBody>
          <a:bodyPr/>
          <a:lstStyle/>
          <a:p>
            <a:pPr algn="ctr" eaLnBrk="1" fontAlgn="auto" hangingPunct="1">
              <a:spcAft>
                <a:spcPts val="0"/>
              </a:spcAft>
              <a:defRPr/>
            </a:pPr>
            <a:r>
              <a:rPr lang="en-GB" sz="3600" dirty="0" smtClean="0">
                <a:latin typeface="+mn-lt"/>
              </a:rPr>
              <a:t>Architectural  Design</a:t>
            </a:r>
            <a:endParaRPr lang="en-GB" sz="3600" dirty="0">
              <a:solidFill>
                <a:schemeClr val="bg1"/>
              </a:solidFill>
              <a:latin typeface="+mn-lt"/>
            </a:endParaRPr>
          </a:p>
        </p:txBody>
      </p:sp>
      <p:sp>
        <p:nvSpPr>
          <p:cNvPr id="49155" name="Content Placeholder 2"/>
          <p:cNvSpPr>
            <a:spLocks noGrp="1"/>
          </p:cNvSpPr>
          <p:nvPr>
            <p:ph idx="1"/>
          </p:nvPr>
        </p:nvSpPr>
        <p:spPr>
          <a:xfrm>
            <a:off x="457200" y="1295400"/>
            <a:ext cx="7772400" cy="4876800"/>
          </a:xfrm>
        </p:spPr>
        <p:txBody>
          <a:bodyPr/>
          <a:lstStyle/>
          <a:p>
            <a:pPr eaLnBrk="1" hangingPunct="1">
              <a:lnSpc>
                <a:spcPct val="200000"/>
              </a:lnSpc>
              <a:defRPr/>
            </a:pPr>
            <a:r>
              <a:rPr lang="en-GB" sz="3200" b="1" dirty="0" smtClean="0">
                <a:latin typeface="Rockwell" pitchFamily="18" charset="0"/>
              </a:rPr>
              <a:t>The number of levels of a component in the structure is called </a:t>
            </a:r>
            <a:r>
              <a:rPr lang="en-GB" sz="3200" b="1" i="1" dirty="0" smtClean="0">
                <a:solidFill>
                  <a:schemeClr val="tx2">
                    <a:lumMod val="75000"/>
                  </a:schemeClr>
                </a:solidFill>
                <a:latin typeface="Rockwell" pitchFamily="18" charset="0"/>
              </a:rPr>
              <a:t>depth</a:t>
            </a:r>
            <a:r>
              <a:rPr lang="en-GB" sz="3200" b="1" dirty="0" smtClean="0">
                <a:latin typeface="Rockwell" pitchFamily="18" charset="0"/>
              </a:rPr>
              <a:t> and the number of components across the horizontal section is called </a:t>
            </a:r>
            <a:r>
              <a:rPr lang="en-GB" sz="3200" b="1" i="1" dirty="0" smtClean="0">
                <a:solidFill>
                  <a:schemeClr val="tx2">
                    <a:lumMod val="75000"/>
                  </a:schemeClr>
                </a:solidFill>
                <a:latin typeface="Rockwell" pitchFamily="18" charset="0"/>
              </a:rPr>
              <a:t>width</a:t>
            </a:r>
            <a:endParaRPr lang="en-GB" sz="3200" b="1" i="1" dirty="0" smtClean="0">
              <a:solidFill>
                <a:schemeClr val="tx2">
                  <a:lumMod val="75000"/>
                </a:schemeClr>
              </a:solidFill>
              <a:latin typeface="Rockwell" pitchFamily="18" charset="0"/>
              <a:cs typeface="Tahoma" pitchFamily="34" charset="0"/>
            </a:endParaRPr>
          </a:p>
        </p:txBody>
      </p:sp>
      <p:sp>
        <p:nvSpPr>
          <p:cNvPr id="5222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548EE03-9BE1-4486-AC6C-3267E17A2240}" type="slidenum">
              <a:rPr lang="ar-SA" altLang="en-US" smtClean="0">
                <a:solidFill>
                  <a:schemeClr val="tx2"/>
                </a:solidFill>
              </a:rPr>
              <a:pPr eaLnBrk="1" hangingPunct="1"/>
              <a:t>30</a:t>
            </a:fld>
            <a:endParaRPr lang="en-GB" altLang="en-US" smtClean="0">
              <a:solidFill>
                <a:schemeClr val="tx2"/>
              </a:solidFill>
            </a:endParaRP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947738"/>
          </a:xfrm>
        </p:spPr>
        <p:txBody>
          <a:bodyPr/>
          <a:lstStyle/>
          <a:p>
            <a:pPr algn="ctr" eaLnBrk="1" fontAlgn="auto" hangingPunct="1">
              <a:spcAft>
                <a:spcPts val="0"/>
              </a:spcAft>
              <a:defRPr/>
            </a:pPr>
            <a:r>
              <a:rPr lang="en-GB" sz="3600" dirty="0" smtClean="0">
                <a:latin typeface="+mn-lt"/>
              </a:rPr>
              <a:t>Architectural  Design</a:t>
            </a:r>
            <a:endParaRPr lang="en-GB" sz="3600" dirty="0">
              <a:solidFill>
                <a:schemeClr val="bg1"/>
              </a:solidFill>
              <a:latin typeface="+mn-lt"/>
            </a:endParaRPr>
          </a:p>
        </p:txBody>
      </p:sp>
      <p:sp>
        <p:nvSpPr>
          <p:cNvPr id="49155" name="Content Placeholder 2"/>
          <p:cNvSpPr>
            <a:spLocks noGrp="1"/>
          </p:cNvSpPr>
          <p:nvPr>
            <p:ph idx="1"/>
          </p:nvPr>
        </p:nvSpPr>
        <p:spPr>
          <a:xfrm>
            <a:off x="457200" y="1143000"/>
            <a:ext cx="7924800" cy="5334000"/>
          </a:xfrm>
        </p:spPr>
        <p:txBody>
          <a:bodyPr/>
          <a:lstStyle/>
          <a:p>
            <a:pPr eaLnBrk="1" hangingPunct="1">
              <a:lnSpc>
                <a:spcPct val="125000"/>
              </a:lnSpc>
              <a:defRPr/>
            </a:pPr>
            <a:r>
              <a:rPr lang="en-GB" sz="3200" b="1" dirty="0" smtClean="0">
                <a:latin typeface="Rockwell" pitchFamily="18" charset="0"/>
              </a:rPr>
              <a:t>The number of components, which controls the component, is called </a:t>
            </a:r>
            <a:r>
              <a:rPr lang="en-GB" sz="3200" b="1" i="1" dirty="0" smtClean="0">
                <a:solidFill>
                  <a:schemeClr val="tx2">
                    <a:lumMod val="75000"/>
                  </a:schemeClr>
                </a:solidFill>
                <a:latin typeface="Rockwell" pitchFamily="18" charset="0"/>
              </a:rPr>
              <a:t>fan-in</a:t>
            </a:r>
            <a:r>
              <a:rPr lang="en-GB" sz="3200" b="1" dirty="0" smtClean="0">
                <a:latin typeface="Rockwell" pitchFamily="18" charset="0"/>
              </a:rPr>
              <a:t>, i.e., the number of incoming edges to a component</a:t>
            </a:r>
          </a:p>
          <a:p>
            <a:pPr eaLnBrk="1" hangingPunct="1">
              <a:lnSpc>
                <a:spcPct val="125000"/>
              </a:lnSpc>
              <a:defRPr/>
            </a:pPr>
            <a:endParaRPr lang="en-GB" sz="200" b="1" dirty="0" smtClean="0">
              <a:latin typeface="Rockwell" pitchFamily="18" charset="0"/>
            </a:endParaRPr>
          </a:p>
          <a:p>
            <a:pPr eaLnBrk="1" hangingPunct="1">
              <a:lnSpc>
                <a:spcPct val="125000"/>
              </a:lnSpc>
              <a:defRPr/>
            </a:pPr>
            <a:r>
              <a:rPr lang="en-GB" sz="3200" b="1" dirty="0" smtClean="0">
                <a:latin typeface="Rockwell" pitchFamily="18" charset="0"/>
              </a:rPr>
              <a:t>The number of components that are controlled by the module is called </a:t>
            </a:r>
            <a:r>
              <a:rPr lang="en-GB" sz="3200" b="1" i="1" dirty="0" smtClean="0">
                <a:solidFill>
                  <a:schemeClr val="tx2">
                    <a:lumMod val="75000"/>
                  </a:schemeClr>
                </a:solidFill>
                <a:latin typeface="Rockwell" pitchFamily="18" charset="0"/>
              </a:rPr>
              <a:t>fan-out</a:t>
            </a:r>
            <a:r>
              <a:rPr lang="en-GB" sz="3200" b="1" dirty="0" smtClean="0">
                <a:latin typeface="Rockwell" pitchFamily="18" charset="0"/>
              </a:rPr>
              <a:t>, i.e., the number of outgoing edges</a:t>
            </a:r>
            <a:endParaRPr lang="en-GB" sz="3200" b="1" dirty="0" smtClean="0">
              <a:solidFill>
                <a:schemeClr val="tx2">
                  <a:lumMod val="75000"/>
                </a:schemeClr>
              </a:solidFill>
              <a:latin typeface="Rockwell" pitchFamily="18" charset="0"/>
              <a:cs typeface="Tahoma" pitchFamily="34" charset="0"/>
            </a:endParaRPr>
          </a:p>
        </p:txBody>
      </p:sp>
      <p:sp>
        <p:nvSpPr>
          <p:cNvPr id="5325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07516DB-E4CD-4FFE-80B7-56E85C2C4908}" type="slidenum">
              <a:rPr lang="ar-SA" altLang="en-US" smtClean="0">
                <a:solidFill>
                  <a:schemeClr val="tx2"/>
                </a:solidFill>
              </a:rPr>
              <a:pPr eaLnBrk="1" hangingPunct="1"/>
              <a:t>31</a:t>
            </a:fld>
            <a:endParaRPr lang="en-GB" altLang="en-US" smtClean="0">
              <a:solidFill>
                <a:schemeClr val="tx2"/>
              </a:solidFill>
            </a:endParaRP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434"/>
            <a:ext cx="8229600" cy="1438766"/>
          </a:xfrm>
        </p:spPr>
        <p:txBody>
          <a:bodyPr>
            <a:noAutofit/>
          </a:bodyPr>
          <a:lstStyle/>
          <a:p>
            <a:pPr algn="ctr" eaLnBrk="1" fontAlgn="auto" hangingPunct="1">
              <a:spcAft>
                <a:spcPts val="0"/>
              </a:spcAft>
              <a:defRPr/>
            </a:pPr>
            <a:r>
              <a:rPr lang="en-GB" sz="3600" dirty="0" smtClean="0">
                <a:latin typeface="+mn-lt"/>
              </a:rPr>
              <a:t>Objectives  of</a:t>
            </a:r>
            <a:br>
              <a:rPr lang="en-GB" sz="3600" dirty="0" smtClean="0">
                <a:latin typeface="+mn-lt"/>
              </a:rPr>
            </a:br>
            <a:r>
              <a:rPr lang="en-GB" sz="800" dirty="0" smtClean="0">
                <a:latin typeface="+mn-lt"/>
              </a:rPr>
              <a:t/>
            </a:r>
            <a:br>
              <a:rPr lang="en-GB" sz="800" dirty="0" smtClean="0">
                <a:latin typeface="+mn-lt"/>
              </a:rPr>
            </a:br>
            <a:r>
              <a:rPr lang="en-GB" sz="3600" dirty="0" smtClean="0">
                <a:latin typeface="+mn-lt"/>
              </a:rPr>
              <a:t>Architectural  Design</a:t>
            </a:r>
            <a:endParaRPr lang="en-GB" sz="3600" dirty="0">
              <a:solidFill>
                <a:schemeClr val="bg1"/>
              </a:solidFill>
              <a:latin typeface="+mn-lt"/>
            </a:endParaRPr>
          </a:p>
        </p:txBody>
      </p:sp>
      <p:sp>
        <p:nvSpPr>
          <p:cNvPr id="5427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5F9EA2C-9055-40F8-8CB2-AB018CE4BC37}" type="slidenum">
              <a:rPr lang="ar-SA" altLang="en-US" smtClean="0">
                <a:solidFill>
                  <a:schemeClr val="tx2"/>
                </a:solidFill>
              </a:rPr>
              <a:pPr eaLnBrk="1" hangingPunct="1"/>
              <a:t>32</a:t>
            </a:fld>
            <a:endParaRPr lang="en-GB" altLang="en-US" smtClean="0">
              <a:solidFill>
                <a:schemeClr val="tx2"/>
              </a:solidFill>
            </a:endParaRPr>
          </a:p>
        </p:txBody>
      </p:sp>
      <p:pic>
        <p:nvPicPr>
          <p:cNvPr id="5427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8600" y="1930400"/>
            <a:ext cx="8686800" cy="4648200"/>
          </a:xfrm>
          <a:noFill/>
        </p:spPr>
      </p:pic>
    </p:spTree>
  </p:cSld>
  <p:clrMapOvr>
    <a:masterClrMapping/>
  </p:clrMapOvr>
  <p:transition>
    <p:fade thruBlk="1"/>
    <p:sndAc>
      <p:stSnd>
        <p:snd r:embed="rId2" name="arrow.wav"/>
      </p:stSnd>
    </p:sndAc>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6235"/>
            <a:ext cx="7848600" cy="905365"/>
          </a:xfrm>
        </p:spPr>
        <p:txBody>
          <a:bodyPr/>
          <a:lstStyle/>
          <a:p>
            <a:pPr algn="ctr" eaLnBrk="1" fontAlgn="auto" hangingPunct="1">
              <a:spcAft>
                <a:spcPts val="0"/>
              </a:spcAft>
              <a:defRPr/>
            </a:pPr>
            <a:r>
              <a:rPr lang="en-GB" sz="3600" dirty="0" smtClean="0">
                <a:latin typeface="+mn-lt"/>
              </a:rPr>
              <a:t>Fan-in  and  Fan-out</a:t>
            </a:r>
            <a:endParaRPr lang="en-GB" sz="3600" dirty="0">
              <a:solidFill>
                <a:schemeClr val="bg1"/>
              </a:solidFill>
              <a:latin typeface="+mn-lt"/>
            </a:endParaRPr>
          </a:p>
        </p:txBody>
      </p:sp>
      <p:sp>
        <p:nvSpPr>
          <p:cNvPr id="5529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E951729-3C42-46EF-B4A9-9046B7976C4F}" type="slidenum">
              <a:rPr lang="ar-SA" altLang="en-US" smtClean="0">
                <a:solidFill>
                  <a:schemeClr val="tx2"/>
                </a:solidFill>
              </a:rPr>
              <a:pPr eaLnBrk="1" hangingPunct="1"/>
              <a:t>33</a:t>
            </a:fld>
            <a:endParaRPr lang="en-GB" altLang="en-US" smtClean="0">
              <a:solidFill>
                <a:schemeClr val="tx2"/>
              </a:solidFill>
            </a:endParaRPr>
          </a:p>
        </p:txBody>
      </p:sp>
      <p:pic>
        <p:nvPicPr>
          <p:cNvPr id="5530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33400" y="2133600"/>
            <a:ext cx="7772400" cy="3581400"/>
          </a:xfrm>
          <a:noFill/>
        </p:spPr>
      </p:pic>
    </p:spTree>
  </p:cSld>
  <p:clrMapOvr>
    <a:masterClrMapping/>
  </p:clrMapOvr>
  <p:transition>
    <p:fade thruBlk="1"/>
    <p:sndAc>
      <p:stSnd>
        <p:snd r:embed="rId2" name="arrow.wav"/>
      </p:stSnd>
    </p:sndAc>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848600" cy="914400"/>
          </a:xfrm>
        </p:spPr>
        <p:txBody>
          <a:bodyPr>
            <a:noAutofit/>
          </a:bodyPr>
          <a:lstStyle/>
          <a:p>
            <a:pPr algn="ctr" eaLnBrk="1" fontAlgn="auto" hangingPunct="1">
              <a:spcAft>
                <a:spcPts val="0"/>
              </a:spcAft>
              <a:defRPr/>
            </a:pPr>
            <a:r>
              <a:rPr lang="en-GB" sz="3600" dirty="0" smtClean="0">
                <a:latin typeface="+mn-lt"/>
              </a:rPr>
              <a:t>Modularization</a:t>
            </a:r>
            <a:endParaRPr lang="en-GB" sz="3600" dirty="0">
              <a:solidFill>
                <a:schemeClr val="bg1"/>
              </a:solidFill>
              <a:latin typeface="+mn-lt"/>
            </a:endParaRPr>
          </a:p>
        </p:txBody>
      </p:sp>
      <p:sp>
        <p:nvSpPr>
          <p:cNvPr id="45059" name="Content Placeholder 2"/>
          <p:cNvSpPr>
            <a:spLocks noGrp="1"/>
          </p:cNvSpPr>
          <p:nvPr>
            <p:ph idx="1"/>
          </p:nvPr>
        </p:nvSpPr>
        <p:spPr>
          <a:xfrm>
            <a:off x="533400" y="1371600"/>
            <a:ext cx="7924800" cy="4876800"/>
          </a:xfrm>
        </p:spPr>
        <p:txBody>
          <a:bodyPr>
            <a:normAutofit lnSpcReduction="10000"/>
          </a:bodyPr>
          <a:lstStyle/>
          <a:p>
            <a:pPr marL="274320" indent="-274320" eaLnBrk="1" fontAlgn="auto" hangingPunct="1">
              <a:lnSpc>
                <a:spcPct val="150000"/>
              </a:lnSpc>
              <a:spcAft>
                <a:spcPts val="0"/>
              </a:spcAft>
              <a:buFont typeface="Wingdings 2"/>
              <a:buChar char=""/>
              <a:defRPr/>
            </a:pPr>
            <a:r>
              <a:rPr lang="en-GB" sz="3200" b="1" dirty="0" smtClean="0">
                <a:latin typeface="Rockwell" pitchFamily="18" charset="0"/>
                <a:cs typeface="Tahoma" pitchFamily="34" charset="0"/>
              </a:rPr>
              <a:t>System is considered modular if it consists of discrete components so that each component can be implemented separately, and a change to one component has minimal impact on other components</a:t>
            </a:r>
          </a:p>
          <a:p>
            <a:pPr marL="274320" indent="-274320" eaLnBrk="1" fontAlgn="auto" hangingPunct="1">
              <a:spcAft>
                <a:spcPts val="0"/>
              </a:spcAft>
              <a:buFont typeface="Wingdings 2"/>
              <a:buChar char=""/>
              <a:defRPr/>
            </a:pPr>
            <a:endParaRPr lang="en-GB" sz="3200" b="1" dirty="0" smtClean="0">
              <a:latin typeface="Rockwell" pitchFamily="18" charset="0"/>
              <a:cs typeface="Tahoma" pitchFamily="34" charset="0"/>
            </a:endParaRPr>
          </a:p>
        </p:txBody>
      </p:sp>
      <p:sp>
        <p:nvSpPr>
          <p:cNvPr id="5632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D443BC2-6821-4AD7-A46F-E689B75C5202}" type="slidenum">
              <a:rPr lang="ar-SA" altLang="en-US" smtClean="0">
                <a:solidFill>
                  <a:schemeClr val="tx2"/>
                </a:solidFill>
              </a:rPr>
              <a:pPr eaLnBrk="1" hangingPunct="1"/>
              <a:t>34</a:t>
            </a:fld>
            <a:endParaRPr lang="en-GB" altLang="en-US" smtClean="0">
              <a:solidFill>
                <a:schemeClr val="tx2"/>
              </a:solidFill>
            </a:endParaRP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435"/>
            <a:ext cx="7924800" cy="1438765"/>
          </a:xfrm>
        </p:spPr>
        <p:txBody>
          <a:bodyPr>
            <a:noAutofit/>
          </a:bodyPr>
          <a:lstStyle/>
          <a:p>
            <a:pPr algn="ctr" eaLnBrk="1" fontAlgn="auto" hangingPunct="1">
              <a:spcAft>
                <a:spcPts val="0"/>
              </a:spcAft>
              <a:defRPr/>
            </a:pPr>
            <a:r>
              <a:rPr lang="en-GB" sz="3600" dirty="0" smtClean="0">
                <a:latin typeface="+mn-lt"/>
              </a:rPr>
              <a:t>Advantages  of </a:t>
            </a:r>
            <a:br>
              <a:rPr lang="en-GB" sz="3600" dirty="0" smtClean="0">
                <a:latin typeface="+mn-lt"/>
              </a:rPr>
            </a:br>
            <a:r>
              <a:rPr lang="en-GB" sz="800" dirty="0" smtClean="0">
                <a:latin typeface="+mn-lt"/>
              </a:rPr>
              <a:t/>
            </a:r>
            <a:br>
              <a:rPr lang="en-GB" sz="800" dirty="0" smtClean="0">
                <a:latin typeface="+mn-lt"/>
              </a:rPr>
            </a:br>
            <a:r>
              <a:rPr lang="en-GB" sz="3600" dirty="0" smtClean="0">
                <a:latin typeface="+mn-lt"/>
              </a:rPr>
              <a:t>Modular  Systems</a:t>
            </a:r>
          </a:p>
        </p:txBody>
      </p:sp>
      <p:sp>
        <p:nvSpPr>
          <p:cNvPr id="57347" name="Content Placeholder 2"/>
          <p:cNvSpPr>
            <a:spLocks noGrp="1"/>
          </p:cNvSpPr>
          <p:nvPr>
            <p:ph idx="1"/>
          </p:nvPr>
        </p:nvSpPr>
        <p:spPr>
          <a:xfrm>
            <a:off x="457200" y="1676400"/>
            <a:ext cx="8229600" cy="4953000"/>
          </a:xfrm>
        </p:spPr>
        <p:txBody>
          <a:bodyPr/>
          <a:lstStyle/>
          <a:p>
            <a:pPr eaLnBrk="1" hangingPunct="1">
              <a:lnSpc>
                <a:spcPct val="150000"/>
              </a:lnSpc>
            </a:pPr>
            <a:r>
              <a:rPr lang="en-GB" altLang="ar-SA" sz="3200" b="1" smtClean="0">
                <a:latin typeface="Rockwell" pitchFamily="18" charset="0"/>
              </a:rPr>
              <a:t>Modular systems are easier to understand because their parts are functionally independent</a:t>
            </a:r>
          </a:p>
          <a:p>
            <a:pPr eaLnBrk="1" hangingPunct="1">
              <a:lnSpc>
                <a:spcPct val="150000"/>
              </a:lnSpc>
            </a:pPr>
            <a:endParaRPr lang="en-GB" altLang="ar-SA" sz="400" b="1" smtClean="0">
              <a:latin typeface="Rockwell" pitchFamily="18" charset="0"/>
            </a:endParaRPr>
          </a:p>
          <a:p>
            <a:pPr eaLnBrk="1" hangingPunct="1">
              <a:lnSpc>
                <a:spcPct val="150000"/>
              </a:lnSpc>
            </a:pPr>
            <a:r>
              <a:rPr lang="en-GB" altLang="ar-SA" sz="3200" b="1" smtClean="0">
                <a:latin typeface="Rockwell" pitchFamily="18" charset="0"/>
              </a:rPr>
              <a:t> Modular systems are easier to document because each part can be documented as an independent unit</a:t>
            </a:r>
          </a:p>
        </p:txBody>
      </p:sp>
      <p:sp>
        <p:nvSpPr>
          <p:cNvPr id="5734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AB54811-1A4A-4EF1-BB8B-A422C83C201B}" type="slidenum">
              <a:rPr lang="ar-SA" altLang="en-US" smtClean="0">
                <a:solidFill>
                  <a:schemeClr val="tx2"/>
                </a:solidFill>
              </a:rPr>
              <a:pPr eaLnBrk="1" hangingPunct="1"/>
              <a:t>35</a:t>
            </a:fld>
            <a:endParaRPr lang="en-GB" altLang="en-US" smtClean="0">
              <a:solidFill>
                <a:schemeClr val="tx2"/>
              </a:solidFill>
            </a:endParaRP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0035"/>
            <a:ext cx="7772400" cy="1438765"/>
          </a:xfrm>
        </p:spPr>
        <p:txBody>
          <a:bodyPr>
            <a:noAutofit/>
          </a:bodyPr>
          <a:lstStyle/>
          <a:p>
            <a:pPr algn="ctr" eaLnBrk="1" fontAlgn="auto" hangingPunct="1">
              <a:spcAft>
                <a:spcPts val="0"/>
              </a:spcAft>
              <a:defRPr/>
            </a:pPr>
            <a:r>
              <a:rPr lang="en-GB" sz="3600" dirty="0" smtClean="0">
                <a:latin typeface="+mn-lt"/>
              </a:rPr>
              <a:t>Advantages  of </a:t>
            </a:r>
            <a:br>
              <a:rPr lang="en-GB" sz="3600" dirty="0" smtClean="0">
                <a:latin typeface="+mn-lt"/>
              </a:rPr>
            </a:br>
            <a:r>
              <a:rPr lang="en-GB" sz="800" dirty="0" smtClean="0">
                <a:latin typeface="+mn-lt"/>
              </a:rPr>
              <a:t/>
            </a:r>
            <a:br>
              <a:rPr lang="en-GB" sz="800" dirty="0" smtClean="0">
                <a:latin typeface="+mn-lt"/>
              </a:rPr>
            </a:br>
            <a:r>
              <a:rPr lang="en-GB" sz="3600" dirty="0" smtClean="0">
                <a:latin typeface="+mn-lt"/>
              </a:rPr>
              <a:t>Modular  Systems</a:t>
            </a:r>
          </a:p>
        </p:txBody>
      </p:sp>
      <p:sp>
        <p:nvSpPr>
          <p:cNvPr id="58371" name="Content Placeholder 2"/>
          <p:cNvSpPr>
            <a:spLocks noGrp="1"/>
          </p:cNvSpPr>
          <p:nvPr>
            <p:ph idx="1"/>
          </p:nvPr>
        </p:nvSpPr>
        <p:spPr>
          <a:xfrm>
            <a:off x="457200" y="2057400"/>
            <a:ext cx="8229600" cy="4191000"/>
          </a:xfrm>
        </p:spPr>
        <p:txBody>
          <a:bodyPr/>
          <a:lstStyle/>
          <a:p>
            <a:pPr eaLnBrk="1" hangingPunct="1">
              <a:lnSpc>
                <a:spcPct val="200000"/>
              </a:lnSpc>
            </a:pPr>
            <a:r>
              <a:rPr lang="en-GB" altLang="ar-SA" sz="3200" b="1" smtClean="0">
                <a:latin typeface="Rockwell" pitchFamily="18" charset="0"/>
              </a:rPr>
              <a:t>Programming individual modules is easier because the programmer can focus on just one small, simple problem</a:t>
            </a:r>
          </a:p>
        </p:txBody>
      </p:sp>
      <p:sp>
        <p:nvSpPr>
          <p:cNvPr id="5837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A3E8EB9-2948-4029-B83F-AC64947553EE}" type="slidenum">
              <a:rPr lang="ar-SA" altLang="en-US" smtClean="0">
                <a:solidFill>
                  <a:schemeClr val="tx2"/>
                </a:solidFill>
              </a:rPr>
              <a:pPr eaLnBrk="1" hangingPunct="1"/>
              <a:t>36</a:t>
            </a:fld>
            <a:endParaRPr lang="en-GB" altLang="en-US" smtClean="0">
              <a:solidFill>
                <a:schemeClr val="tx2"/>
              </a:solidFill>
            </a:endParaRP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1"/>
            <a:ext cx="7772400" cy="1371599"/>
          </a:xfrm>
        </p:spPr>
        <p:txBody>
          <a:bodyPr/>
          <a:lstStyle/>
          <a:p>
            <a:pPr algn="ctr" eaLnBrk="1" fontAlgn="auto" hangingPunct="1">
              <a:spcAft>
                <a:spcPts val="0"/>
              </a:spcAft>
              <a:defRPr/>
            </a:pPr>
            <a:r>
              <a:rPr lang="en-GB" sz="3600" dirty="0" smtClean="0"/>
              <a:t>Advantages  of </a:t>
            </a:r>
            <a:r>
              <a:rPr lang="en-GB" sz="3200" dirty="0" smtClean="0"/>
              <a:t/>
            </a:r>
            <a:br>
              <a:rPr lang="en-GB" sz="3200" dirty="0" smtClean="0"/>
            </a:br>
            <a:r>
              <a:rPr lang="en-GB" sz="700" dirty="0" smtClean="0"/>
              <a:t/>
            </a:r>
            <a:br>
              <a:rPr lang="en-GB" sz="700" dirty="0" smtClean="0"/>
            </a:br>
            <a:r>
              <a:rPr lang="en-GB" sz="3600" dirty="0" smtClean="0"/>
              <a:t>Modular  Systems</a:t>
            </a:r>
            <a:endParaRPr lang="en-GB" sz="3600" dirty="0" smtClean="0">
              <a:latin typeface="Arial Black" pitchFamily="34" charset="0"/>
            </a:endParaRPr>
          </a:p>
        </p:txBody>
      </p:sp>
      <p:sp>
        <p:nvSpPr>
          <p:cNvPr id="59395" name="Content Placeholder 2"/>
          <p:cNvSpPr>
            <a:spLocks noGrp="1"/>
          </p:cNvSpPr>
          <p:nvPr>
            <p:ph idx="1"/>
          </p:nvPr>
        </p:nvSpPr>
        <p:spPr>
          <a:xfrm>
            <a:off x="457200" y="1981200"/>
            <a:ext cx="8229600" cy="4648200"/>
          </a:xfrm>
        </p:spPr>
        <p:txBody>
          <a:bodyPr/>
          <a:lstStyle/>
          <a:p>
            <a:pPr eaLnBrk="1" hangingPunct="1">
              <a:lnSpc>
                <a:spcPct val="130000"/>
              </a:lnSpc>
            </a:pPr>
            <a:r>
              <a:rPr lang="en-GB" altLang="ar-SA" sz="3200" b="1" smtClean="0">
                <a:latin typeface="Rockwell" pitchFamily="18" charset="0"/>
              </a:rPr>
              <a:t>Testing and debugging individual modules is easier</a:t>
            </a:r>
          </a:p>
          <a:p>
            <a:pPr eaLnBrk="1" hangingPunct="1">
              <a:lnSpc>
                <a:spcPct val="130000"/>
              </a:lnSpc>
            </a:pPr>
            <a:endParaRPr lang="en-GB" altLang="ar-SA" sz="800" b="1" smtClean="0">
              <a:latin typeface="Rockwell" pitchFamily="18" charset="0"/>
            </a:endParaRPr>
          </a:p>
          <a:p>
            <a:pPr eaLnBrk="1" hangingPunct="1">
              <a:lnSpc>
                <a:spcPct val="130000"/>
              </a:lnSpc>
            </a:pPr>
            <a:r>
              <a:rPr lang="en-GB" altLang="ar-SA" sz="3200" b="1" smtClean="0">
                <a:latin typeface="Rockwell" pitchFamily="18" charset="0"/>
              </a:rPr>
              <a:t> Bugs are easier to isolate and understand, and they can be fixed without fear of introducing problems outside the module</a:t>
            </a:r>
          </a:p>
        </p:txBody>
      </p:sp>
      <p:sp>
        <p:nvSpPr>
          <p:cNvPr id="5939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90F9E45-6914-4251-B5F9-F5A756DA9DB2}" type="slidenum">
              <a:rPr lang="ar-SA" altLang="en-US" smtClean="0">
                <a:solidFill>
                  <a:schemeClr val="tx2"/>
                </a:solidFill>
              </a:rPr>
              <a:pPr eaLnBrk="1" hangingPunct="1"/>
              <a:t>37</a:t>
            </a:fld>
            <a:endParaRPr lang="en-GB" altLang="en-US" smtClean="0">
              <a:solidFill>
                <a:schemeClr val="tx2"/>
              </a:solidFill>
            </a:endParaRP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1"/>
            <a:ext cx="7620000" cy="1371599"/>
          </a:xfrm>
        </p:spPr>
        <p:txBody>
          <a:bodyPr/>
          <a:lstStyle/>
          <a:p>
            <a:pPr algn="ctr" eaLnBrk="1" fontAlgn="auto" hangingPunct="1">
              <a:spcAft>
                <a:spcPts val="0"/>
              </a:spcAft>
              <a:defRPr/>
            </a:pPr>
            <a:r>
              <a:rPr lang="en-GB" sz="3600" dirty="0" smtClean="0"/>
              <a:t>Advantages  of </a:t>
            </a:r>
            <a:r>
              <a:rPr lang="en-GB" sz="3200" dirty="0" smtClean="0"/>
              <a:t/>
            </a:r>
            <a:br>
              <a:rPr lang="en-GB" sz="3200" dirty="0" smtClean="0"/>
            </a:br>
            <a:r>
              <a:rPr lang="en-GB" sz="700" dirty="0" smtClean="0"/>
              <a:t/>
            </a:r>
            <a:br>
              <a:rPr lang="en-GB" sz="700" dirty="0" smtClean="0"/>
            </a:br>
            <a:r>
              <a:rPr lang="en-GB" sz="3600" dirty="0" smtClean="0"/>
              <a:t>Modular  Systems</a:t>
            </a:r>
            <a:endParaRPr lang="en-GB" sz="3600" dirty="0" smtClean="0">
              <a:latin typeface="Arial Black" pitchFamily="34" charset="0"/>
            </a:endParaRPr>
          </a:p>
        </p:txBody>
      </p:sp>
      <p:sp>
        <p:nvSpPr>
          <p:cNvPr id="60419" name="Content Placeholder 2"/>
          <p:cNvSpPr>
            <a:spLocks noGrp="1"/>
          </p:cNvSpPr>
          <p:nvPr>
            <p:ph idx="1"/>
          </p:nvPr>
        </p:nvSpPr>
        <p:spPr>
          <a:xfrm>
            <a:off x="457200" y="2057400"/>
            <a:ext cx="7848600" cy="4267200"/>
          </a:xfrm>
        </p:spPr>
        <p:txBody>
          <a:bodyPr/>
          <a:lstStyle/>
          <a:p>
            <a:pPr eaLnBrk="1" hangingPunct="1">
              <a:lnSpc>
                <a:spcPct val="150000"/>
              </a:lnSpc>
            </a:pPr>
            <a:r>
              <a:rPr lang="en-GB" altLang="ar-SA" sz="3200" b="1" smtClean="0">
                <a:latin typeface="Rockwell" pitchFamily="18" charset="0"/>
              </a:rPr>
              <a:t>Well-composed modules are more reusable</a:t>
            </a:r>
          </a:p>
          <a:p>
            <a:pPr eaLnBrk="1" hangingPunct="1">
              <a:lnSpc>
                <a:spcPct val="150000"/>
              </a:lnSpc>
            </a:pPr>
            <a:endParaRPr lang="en-GB" altLang="ar-SA" sz="400" b="1" smtClean="0">
              <a:latin typeface="Rockwell" pitchFamily="18" charset="0"/>
            </a:endParaRPr>
          </a:p>
          <a:p>
            <a:pPr eaLnBrk="1" hangingPunct="1">
              <a:lnSpc>
                <a:spcPct val="150000"/>
              </a:lnSpc>
            </a:pPr>
            <a:r>
              <a:rPr lang="en-GB" altLang="ar-SA" sz="3200" b="1" smtClean="0">
                <a:latin typeface="Rockwell" pitchFamily="18" charset="0"/>
              </a:rPr>
              <a:t>Also, a good module should be easy to extract from one program and insert into another</a:t>
            </a:r>
          </a:p>
        </p:txBody>
      </p:sp>
      <p:sp>
        <p:nvSpPr>
          <p:cNvPr id="6042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1566581-5127-4BE3-BA45-6D06A8D08D06}" type="slidenum">
              <a:rPr lang="ar-SA" altLang="en-US" smtClean="0">
                <a:solidFill>
                  <a:schemeClr val="tx2"/>
                </a:solidFill>
              </a:rPr>
              <a:pPr eaLnBrk="1" hangingPunct="1"/>
              <a:t>38</a:t>
            </a:fld>
            <a:endParaRPr lang="en-GB" altLang="en-US" smtClean="0">
              <a:solidFill>
                <a:schemeClr val="tx2"/>
              </a:solidFill>
            </a:endParaRP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696200" cy="914400"/>
          </a:xfrm>
        </p:spPr>
        <p:txBody>
          <a:bodyPr>
            <a:noAutofit/>
          </a:bodyPr>
          <a:lstStyle/>
          <a:p>
            <a:pPr algn="ctr" eaLnBrk="1" fontAlgn="auto" hangingPunct="1">
              <a:spcAft>
                <a:spcPts val="0"/>
              </a:spcAft>
              <a:defRPr/>
            </a:pPr>
            <a:r>
              <a:rPr lang="en-GB" sz="3600" dirty="0" smtClean="0">
                <a:latin typeface="+mn-lt"/>
              </a:rPr>
              <a:t>COUPLING  AND  COHESION</a:t>
            </a:r>
            <a:endParaRPr lang="en-GB" sz="3600" dirty="0">
              <a:solidFill>
                <a:schemeClr val="bg1"/>
              </a:solidFill>
              <a:latin typeface="+mn-lt"/>
            </a:endParaRPr>
          </a:p>
        </p:txBody>
      </p:sp>
      <p:sp>
        <p:nvSpPr>
          <p:cNvPr id="61443" name="Content Placeholder 2"/>
          <p:cNvSpPr>
            <a:spLocks noGrp="1"/>
          </p:cNvSpPr>
          <p:nvPr>
            <p:ph idx="1"/>
          </p:nvPr>
        </p:nvSpPr>
        <p:spPr>
          <a:xfrm>
            <a:off x="457200" y="1622425"/>
            <a:ext cx="8229600" cy="4648200"/>
          </a:xfrm>
        </p:spPr>
        <p:txBody>
          <a:bodyPr/>
          <a:lstStyle/>
          <a:p>
            <a:pPr eaLnBrk="1" hangingPunct="1">
              <a:lnSpc>
                <a:spcPct val="140000"/>
              </a:lnSpc>
            </a:pPr>
            <a:r>
              <a:rPr lang="en-GB" altLang="ar-SA" sz="3200" b="1" smtClean="0">
                <a:latin typeface="Rockwell" pitchFamily="18" charset="0"/>
              </a:rPr>
              <a:t>The coupling between two modules indicates the degree of interdependence</a:t>
            </a:r>
            <a:r>
              <a:rPr lang="ar-SA" altLang="ar-SA" sz="3200" b="1" smtClean="0">
                <a:latin typeface="Rockwell" pitchFamily="18" charset="0"/>
              </a:rPr>
              <a:t> </a:t>
            </a:r>
            <a:r>
              <a:rPr lang="en-GB" altLang="ar-SA" sz="3200" b="1" smtClean="0">
                <a:latin typeface="Rockwell" pitchFamily="18" charset="0"/>
              </a:rPr>
              <a:t>between them</a:t>
            </a:r>
            <a:endParaRPr lang="ar-SA" altLang="ar-SA" sz="3200" b="1" smtClean="0">
              <a:latin typeface="Rockwell" pitchFamily="18" charset="0"/>
            </a:endParaRPr>
          </a:p>
          <a:p>
            <a:pPr eaLnBrk="1" hangingPunct="1">
              <a:lnSpc>
                <a:spcPct val="140000"/>
              </a:lnSpc>
            </a:pPr>
            <a:endParaRPr lang="ar-SA" altLang="ar-SA" sz="800" b="1" smtClean="0">
              <a:latin typeface="Rockwell" pitchFamily="18" charset="0"/>
            </a:endParaRPr>
          </a:p>
          <a:p>
            <a:pPr eaLnBrk="1" hangingPunct="1">
              <a:lnSpc>
                <a:spcPct val="140000"/>
              </a:lnSpc>
            </a:pPr>
            <a:r>
              <a:rPr lang="en-GB" altLang="ar-SA" sz="3200" b="1" smtClean="0">
                <a:latin typeface="Rockwell" pitchFamily="18" charset="0"/>
              </a:rPr>
              <a:t>The cohesion</a:t>
            </a:r>
            <a:r>
              <a:rPr lang="ar-SA" altLang="ar-SA" sz="3200" b="1" smtClean="0">
                <a:latin typeface="Rockwell" pitchFamily="18" charset="0"/>
              </a:rPr>
              <a:t> </a:t>
            </a:r>
            <a:r>
              <a:rPr lang="en-GB" altLang="ar-SA" sz="3200" b="1" smtClean="0">
                <a:latin typeface="Rockwell" pitchFamily="18" charset="0"/>
              </a:rPr>
              <a:t>of a component is a measure of the closeness of the relationships between</a:t>
            </a:r>
            <a:r>
              <a:rPr lang="ar-SA" altLang="ar-SA" sz="3200" b="1" smtClean="0">
                <a:latin typeface="Rockwell" pitchFamily="18" charset="0"/>
              </a:rPr>
              <a:t> </a:t>
            </a:r>
            <a:r>
              <a:rPr lang="en-GB" altLang="ar-SA" sz="3200" b="1" smtClean="0">
                <a:latin typeface="Rockwell" pitchFamily="18" charset="0"/>
              </a:rPr>
              <a:t>its components</a:t>
            </a:r>
          </a:p>
        </p:txBody>
      </p:sp>
      <p:sp>
        <p:nvSpPr>
          <p:cNvPr id="6144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6949A5A-16C3-4413-A0F4-C2472FBD670F}" type="slidenum">
              <a:rPr lang="ar-SA" altLang="en-US" smtClean="0">
                <a:solidFill>
                  <a:schemeClr val="tx2"/>
                </a:solidFill>
              </a:rPr>
              <a:pPr eaLnBrk="1" hangingPunct="1"/>
              <a:t>39</a:t>
            </a:fld>
            <a:endParaRPr lang="en-GB" altLang="en-US" smtClean="0">
              <a:solidFill>
                <a:schemeClr val="tx2"/>
              </a:solidFill>
            </a:endParaRP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435"/>
            <a:ext cx="7696200" cy="1057765"/>
          </a:xfrm>
        </p:spPr>
        <p:txBody>
          <a:bodyPr>
            <a:noAutofit/>
          </a:bodyPr>
          <a:lstStyle/>
          <a:p>
            <a:pPr algn="ctr" eaLnBrk="1" fontAlgn="auto" hangingPunct="1">
              <a:spcAft>
                <a:spcPts val="0"/>
              </a:spcAft>
              <a:defRPr/>
            </a:pPr>
            <a:r>
              <a:rPr lang="en-GB" sz="3600" dirty="0" smtClean="0">
                <a:latin typeface="+mn-lt"/>
              </a:rPr>
              <a:t>Software  Design</a:t>
            </a:r>
            <a:endParaRPr lang="en-GB" sz="3600" dirty="0">
              <a:solidFill>
                <a:schemeClr val="bg1"/>
              </a:solidFill>
              <a:latin typeface="+mn-lt"/>
            </a:endParaRPr>
          </a:p>
        </p:txBody>
      </p:sp>
      <p:sp>
        <p:nvSpPr>
          <p:cNvPr id="25603" name="Content Placeholder 2"/>
          <p:cNvSpPr>
            <a:spLocks noGrp="1"/>
          </p:cNvSpPr>
          <p:nvPr>
            <p:ph idx="1"/>
          </p:nvPr>
        </p:nvSpPr>
        <p:spPr>
          <a:xfrm>
            <a:off x="457200" y="1447800"/>
            <a:ext cx="8229600" cy="4833938"/>
          </a:xfrm>
        </p:spPr>
        <p:txBody>
          <a:bodyPr/>
          <a:lstStyle/>
          <a:p>
            <a:pPr eaLnBrk="1" hangingPunct="1">
              <a:lnSpc>
                <a:spcPct val="130000"/>
              </a:lnSpc>
              <a:defRPr/>
            </a:pPr>
            <a:r>
              <a:rPr lang="en-GB" sz="3200" b="1" dirty="0" smtClean="0">
                <a:latin typeface="Rockwell" pitchFamily="18" charset="0"/>
                <a:cs typeface="Tahoma" pitchFamily="34" charset="0"/>
              </a:rPr>
              <a:t>Design activity begins when the requirements document for the software to be developed is available and the architecture has been designed</a:t>
            </a:r>
            <a:endParaRPr lang="ar-SA" sz="3200" b="1" dirty="0" smtClean="0">
              <a:latin typeface="Rockwell" pitchFamily="18" charset="0"/>
            </a:endParaRPr>
          </a:p>
          <a:p>
            <a:pPr eaLnBrk="1" hangingPunct="1">
              <a:lnSpc>
                <a:spcPct val="130000"/>
              </a:lnSpc>
              <a:defRPr/>
            </a:pPr>
            <a:endParaRPr lang="ar-SA" sz="400" b="1" dirty="0" smtClean="0">
              <a:latin typeface="Rockwell" pitchFamily="18" charset="0"/>
            </a:endParaRPr>
          </a:p>
          <a:p>
            <a:pPr eaLnBrk="1" hangingPunct="1">
              <a:lnSpc>
                <a:spcPct val="130000"/>
              </a:lnSpc>
              <a:defRPr/>
            </a:pPr>
            <a:r>
              <a:rPr lang="en-GB" sz="3200" b="1" dirty="0" smtClean="0">
                <a:latin typeface="Rockwell" pitchFamily="18" charset="0"/>
                <a:cs typeface="Tahoma" pitchFamily="34" charset="0"/>
              </a:rPr>
              <a:t>Design focuses on the what we have called the </a:t>
            </a:r>
            <a:r>
              <a:rPr lang="en-GB" sz="3200" b="1" i="1" dirty="0" smtClean="0">
                <a:solidFill>
                  <a:schemeClr val="tx2">
                    <a:lumMod val="50000"/>
                  </a:schemeClr>
                </a:solidFill>
                <a:latin typeface="Rockwell" pitchFamily="18" charset="0"/>
                <a:cs typeface="Tahoma" pitchFamily="34" charset="0"/>
              </a:rPr>
              <a:t>module view</a:t>
            </a:r>
            <a:endParaRPr lang="en-GB" sz="3200" b="1" dirty="0" smtClean="0">
              <a:solidFill>
                <a:schemeClr val="tx2">
                  <a:lumMod val="50000"/>
                </a:schemeClr>
              </a:solidFill>
              <a:latin typeface="Rockwell" pitchFamily="18" charset="0"/>
              <a:cs typeface="Tahoma" pitchFamily="34" charset="0"/>
            </a:endParaRPr>
          </a:p>
        </p:txBody>
      </p:sp>
      <p:sp>
        <p:nvSpPr>
          <p:cNvPr id="2560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7163BBC-8D79-464A-976D-0BA3B5A62C70}" type="slidenum">
              <a:rPr lang="ar-SA" altLang="en-US" smtClean="0">
                <a:solidFill>
                  <a:schemeClr val="tx2"/>
                </a:solidFill>
              </a:rPr>
              <a:pPr eaLnBrk="1" hangingPunct="1"/>
              <a:t>4</a:t>
            </a:fld>
            <a:endParaRPr lang="en-GB" altLang="en-US" smtClean="0">
              <a:solidFill>
                <a:schemeClr val="tx2"/>
              </a:solidFill>
            </a:endParaRP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pPr algn="ctr" eaLnBrk="1" fontAlgn="auto" hangingPunct="1">
              <a:spcAft>
                <a:spcPts val="0"/>
              </a:spcAft>
              <a:defRPr/>
            </a:pPr>
            <a:r>
              <a:rPr lang="en-GB" sz="3600" dirty="0" smtClean="0">
                <a:latin typeface="+mn-lt"/>
              </a:rPr>
              <a:t>Coupling</a:t>
            </a:r>
            <a:endParaRPr lang="en-GB" sz="3600" dirty="0">
              <a:solidFill>
                <a:schemeClr val="bg1"/>
              </a:solidFill>
              <a:latin typeface="+mn-lt"/>
            </a:endParaRPr>
          </a:p>
        </p:txBody>
      </p:sp>
      <p:sp>
        <p:nvSpPr>
          <p:cNvPr id="24579" name="Content Placeholder 2"/>
          <p:cNvSpPr>
            <a:spLocks noGrp="1"/>
          </p:cNvSpPr>
          <p:nvPr>
            <p:ph idx="1"/>
          </p:nvPr>
        </p:nvSpPr>
        <p:spPr>
          <a:xfrm>
            <a:off x="457200" y="1219200"/>
            <a:ext cx="8229600" cy="5319713"/>
          </a:xfrm>
        </p:spPr>
        <p:txBody>
          <a:bodyPr>
            <a:noAutofit/>
          </a:bodyPr>
          <a:lstStyle/>
          <a:p>
            <a:pPr marL="274320" indent="-274320" eaLnBrk="1" fontAlgn="auto" hangingPunct="1">
              <a:lnSpc>
                <a:spcPct val="120000"/>
              </a:lnSpc>
              <a:spcAft>
                <a:spcPts val="0"/>
              </a:spcAft>
              <a:buFont typeface="Wingdings 2"/>
              <a:buChar char=""/>
              <a:defRPr/>
            </a:pPr>
            <a:r>
              <a:rPr lang="en-GB" sz="3200" b="1" u="sng" dirty="0" smtClean="0">
                <a:solidFill>
                  <a:schemeClr val="bg2">
                    <a:lumMod val="25000"/>
                  </a:schemeClr>
                </a:solidFill>
                <a:latin typeface="Rockwell" pitchFamily="18" charset="0"/>
                <a:cs typeface="Tahoma" pitchFamily="34" charset="0"/>
              </a:rPr>
              <a:t>Highly Coupled</a:t>
            </a:r>
            <a:r>
              <a:rPr lang="en-GB" sz="3200" b="1" dirty="0" smtClean="0">
                <a:solidFill>
                  <a:schemeClr val="bg2">
                    <a:lumMod val="25000"/>
                  </a:schemeClr>
                </a:solidFill>
                <a:latin typeface="Rockwell" pitchFamily="18" charset="0"/>
                <a:cs typeface="Tahoma" pitchFamily="34" charset="0"/>
              </a:rPr>
              <a:t>: </a:t>
            </a:r>
            <a:r>
              <a:rPr lang="en-GB" sz="3200" b="1" dirty="0" smtClean="0">
                <a:latin typeface="Rockwell" pitchFamily="18" charset="0"/>
                <a:cs typeface="Tahoma" pitchFamily="34" charset="0"/>
              </a:rPr>
              <a:t>When the modules are highly dependent on each other</a:t>
            </a:r>
          </a:p>
          <a:p>
            <a:pPr marL="274320" indent="-274320" eaLnBrk="1" fontAlgn="auto" hangingPunct="1">
              <a:lnSpc>
                <a:spcPct val="120000"/>
              </a:lnSpc>
              <a:spcAft>
                <a:spcPts val="0"/>
              </a:spcAft>
              <a:buFont typeface="Wingdings 2"/>
              <a:buChar char=""/>
              <a:defRPr/>
            </a:pPr>
            <a:endParaRPr lang="en-GB" sz="400" b="1" dirty="0" smtClean="0">
              <a:latin typeface="Rockwell" pitchFamily="18" charset="0"/>
              <a:cs typeface="Tahoma" pitchFamily="34" charset="0"/>
            </a:endParaRPr>
          </a:p>
          <a:p>
            <a:pPr marL="274320" indent="-274320" eaLnBrk="1" fontAlgn="auto" hangingPunct="1">
              <a:lnSpc>
                <a:spcPct val="120000"/>
              </a:lnSpc>
              <a:spcAft>
                <a:spcPts val="0"/>
              </a:spcAft>
              <a:buFont typeface="Wingdings 2"/>
              <a:buChar char=""/>
              <a:defRPr/>
            </a:pPr>
            <a:r>
              <a:rPr lang="en-GB" sz="3200" b="1" u="sng" dirty="0" smtClean="0">
                <a:solidFill>
                  <a:schemeClr val="bg2">
                    <a:lumMod val="25000"/>
                  </a:schemeClr>
                </a:solidFill>
                <a:latin typeface="Rockwell" pitchFamily="18" charset="0"/>
                <a:cs typeface="Tahoma" pitchFamily="34" charset="0"/>
              </a:rPr>
              <a:t>Loosely Coupled</a:t>
            </a:r>
            <a:r>
              <a:rPr lang="en-GB" sz="3200" b="1" dirty="0" smtClean="0">
                <a:solidFill>
                  <a:schemeClr val="bg2">
                    <a:lumMod val="25000"/>
                  </a:schemeClr>
                </a:solidFill>
                <a:latin typeface="Rockwell" pitchFamily="18" charset="0"/>
                <a:cs typeface="Tahoma" pitchFamily="34" charset="0"/>
              </a:rPr>
              <a:t>: </a:t>
            </a:r>
            <a:r>
              <a:rPr lang="en-GB" sz="3200" b="1" dirty="0" smtClean="0">
                <a:latin typeface="Rockwell" pitchFamily="18" charset="0"/>
                <a:cs typeface="Tahoma" pitchFamily="34" charset="0"/>
              </a:rPr>
              <a:t>When the modules are dependent on each other but the interconnection among them is weak</a:t>
            </a:r>
          </a:p>
          <a:p>
            <a:pPr marL="274320" indent="-274320" eaLnBrk="1" fontAlgn="auto" hangingPunct="1">
              <a:lnSpc>
                <a:spcPct val="120000"/>
              </a:lnSpc>
              <a:spcAft>
                <a:spcPts val="0"/>
              </a:spcAft>
              <a:buFont typeface="Wingdings 2" pitchFamily="18" charset="2"/>
              <a:buNone/>
              <a:defRPr/>
            </a:pPr>
            <a:endParaRPr lang="en-GB" sz="400" b="1" dirty="0" smtClean="0">
              <a:latin typeface="Rockwell" pitchFamily="18" charset="0"/>
              <a:cs typeface="Tahoma" pitchFamily="34" charset="0"/>
            </a:endParaRPr>
          </a:p>
          <a:p>
            <a:pPr marL="274320" indent="-274320" eaLnBrk="1" fontAlgn="auto" hangingPunct="1">
              <a:lnSpc>
                <a:spcPct val="120000"/>
              </a:lnSpc>
              <a:spcAft>
                <a:spcPts val="0"/>
              </a:spcAft>
              <a:buFont typeface="Wingdings 2"/>
              <a:buChar char=""/>
              <a:defRPr/>
            </a:pPr>
            <a:r>
              <a:rPr lang="en-GB" sz="3200" b="1" u="sng" dirty="0" smtClean="0">
                <a:solidFill>
                  <a:schemeClr val="bg2">
                    <a:lumMod val="25000"/>
                  </a:schemeClr>
                </a:solidFill>
                <a:latin typeface="Rockwell" pitchFamily="18" charset="0"/>
                <a:cs typeface="Tahoma" pitchFamily="34" charset="0"/>
              </a:rPr>
              <a:t>Uncoupled</a:t>
            </a:r>
            <a:r>
              <a:rPr lang="en-GB" sz="3200" b="1" dirty="0" smtClean="0">
                <a:solidFill>
                  <a:schemeClr val="bg2">
                    <a:lumMod val="25000"/>
                  </a:schemeClr>
                </a:solidFill>
                <a:latin typeface="Rockwell" pitchFamily="18" charset="0"/>
                <a:cs typeface="Tahoma" pitchFamily="34" charset="0"/>
              </a:rPr>
              <a:t>: </a:t>
            </a:r>
            <a:r>
              <a:rPr lang="en-GB" sz="3200" b="1" dirty="0" smtClean="0">
                <a:latin typeface="Rockwell" pitchFamily="18" charset="0"/>
                <a:cs typeface="Tahoma" pitchFamily="34" charset="0"/>
              </a:rPr>
              <a:t>When the different modules have no interconnection among them</a:t>
            </a:r>
          </a:p>
        </p:txBody>
      </p:sp>
      <p:sp>
        <p:nvSpPr>
          <p:cNvPr id="6246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B422CE3-9300-49E1-9E93-08C45B6293C9}" type="slidenum">
              <a:rPr lang="ar-SA" altLang="en-US" smtClean="0">
                <a:solidFill>
                  <a:schemeClr val="tx2"/>
                </a:solidFill>
              </a:rPr>
              <a:pPr eaLnBrk="1" hangingPunct="1"/>
              <a:t>40</a:t>
            </a:fld>
            <a:endParaRPr lang="en-GB" altLang="en-US" smtClean="0">
              <a:solidFill>
                <a:schemeClr val="tx2"/>
              </a:solidFill>
            </a:endParaRP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001000" cy="1252538"/>
          </a:xfrm>
        </p:spPr>
        <p:txBody>
          <a:bodyPr/>
          <a:lstStyle/>
          <a:p>
            <a:pPr algn="ctr" eaLnBrk="1" fontAlgn="auto" hangingPunct="1">
              <a:spcAft>
                <a:spcPts val="0"/>
              </a:spcAft>
              <a:defRPr/>
            </a:pPr>
            <a:r>
              <a:rPr lang="en-GB" sz="3600" dirty="0" smtClean="0">
                <a:latin typeface="+mn-lt"/>
              </a:rPr>
              <a:t>Coupling</a:t>
            </a:r>
            <a:endParaRPr lang="en-GB" sz="3600" dirty="0">
              <a:solidFill>
                <a:schemeClr val="bg1"/>
              </a:solidFill>
              <a:latin typeface="+mn-lt"/>
            </a:endParaRPr>
          </a:p>
        </p:txBody>
      </p:sp>
      <p:sp>
        <p:nvSpPr>
          <p:cNvPr id="6349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21B021A-1057-4668-A8B8-BE8036BBD747}" type="slidenum">
              <a:rPr lang="ar-SA" altLang="en-US" smtClean="0">
                <a:solidFill>
                  <a:schemeClr val="tx2"/>
                </a:solidFill>
              </a:rPr>
              <a:pPr eaLnBrk="1" hangingPunct="1"/>
              <a:t>41</a:t>
            </a:fld>
            <a:endParaRPr lang="en-GB" altLang="en-US" smtClean="0">
              <a:solidFill>
                <a:schemeClr val="tx2"/>
              </a:solidFill>
            </a:endParaRPr>
          </a:p>
        </p:txBody>
      </p:sp>
      <p:pic>
        <p:nvPicPr>
          <p:cNvPr id="63492"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8600" y="1600200"/>
            <a:ext cx="7934325" cy="4648200"/>
          </a:xfrm>
          <a:noFill/>
        </p:spPr>
      </p:pic>
    </p:spTree>
  </p:cSld>
  <p:clrMapOvr>
    <a:masterClrMapping/>
  </p:clrMapOvr>
  <p:transition>
    <p:fade thruBlk="1"/>
    <p:sndAc>
      <p:stSnd>
        <p:snd r:embed="rId2" name="arrow.wav"/>
      </p:stSnd>
    </p:sndAc>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96200" cy="1066800"/>
          </a:xfrm>
        </p:spPr>
        <p:txBody>
          <a:bodyPr/>
          <a:lstStyle/>
          <a:p>
            <a:pPr algn="ctr" eaLnBrk="1" fontAlgn="auto" hangingPunct="1">
              <a:spcAft>
                <a:spcPts val="0"/>
              </a:spcAft>
              <a:defRPr/>
            </a:pPr>
            <a:r>
              <a:rPr lang="en-GB" sz="3600" dirty="0" smtClean="0">
                <a:latin typeface="+mn-lt"/>
              </a:rPr>
              <a:t>Types  of  Couplings</a:t>
            </a:r>
            <a:endParaRPr lang="en-GB" sz="3600" dirty="0">
              <a:solidFill>
                <a:schemeClr val="bg1"/>
              </a:solidFill>
              <a:latin typeface="+mn-lt"/>
            </a:endParaRPr>
          </a:p>
        </p:txBody>
      </p:sp>
      <p:sp>
        <p:nvSpPr>
          <p:cNvPr id="6451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DEC56A3-319B-471E-8854-473C5186C746}" type="slidenum">
              <a:rPr lang="ar-SA" altLang="en-US" smtClean="0">
                <a:solidFill>
                  <a:schemeClr val="tx2"/>
                </a:solidFill>
              </a:rPr>
              <a:pPr eaLnBrk="1" hangingPunct="1"/>
              <a:t>42</a:t>
            </a:fld>
            <a:endParaRPr lang="en-GB" altLang="en-US" smtClean="0">
              <a:solidFill>
                <a:schemeClr val="tx2"/>
              </a:solidFill>
            </a:endParaRPr>
          </a:p>
        </p:txBody>
      </p:sp>
      <p:sp>
        <p:nvSpPr>
          <p:cNvPr id="64516" name="Content Placeholder 4"/>
          <p:cNvSpPr>
            <a:spLocks noGrp="1"/>
          </p:cNvSpPr>
          <p:nvPr>
            <p:ph idx="1"/>
          </p:nvPr>
        </p:nvSpPr>
        <p:spPr>
          <a:xfrm>
            <a:off x="457200" y="1447800"/>
            <a:ext cx="8229600" cy="4800600"/>
          </a:xfrm>
        </p:spPr>
        <p:txBody>
          <a:bodyPr/>
          <a:lstStyle/>
          <a:p>
            <a:pPr eaLnBrk="1" hangingPunct="1">
              <a:lnSpc>
                <a:spcPct val="130000"/>
              </a:lnSpc>
            </a:pPr>
            <a:r>
              <a:rPr lang="en-GB" altLang="ar-SA" sz="3200" b="1" smtClean="0">
                <a:latin typeface="Rockwell" pitchFamily="18" charset="0"/>
              </a:rPr>
              <a:t>Different types of couplings include content, common, external, control, stamp, and data</a:t>
            </a:r>
          </a:p>
          <a:p>
            <a:pPr eaLnBrk="1" hangingPunct="1">
              <a:lnSpc>
                <a:spcPct val="130000"/>
              </a:lnSpc>
            </a:pPr>
            <a:endParaRPr lang="en-GB" altLang="ar-SA" sz="400" b="1" smtClean="0">
              <a:latin typeface="Rockwell" pitchFamily="18" charset="0"/>
            </a:endParaRPr>
          </a:p>
          <a:p>
            <a:pPr eaLnBrk="1" hangingPunct="1">
              <a:lnSpc>
                <a:spcPct val="130000"/>
              </a:lnSpc>
            </a:pPr>
            <a:r>
              <a:rPr lang="en-GB" altLang="ar-SA" sz="3200" b="1" smtClean="0">
                <a:latin typeface="Rockwell" pitchFamily="18" charset="0"/>
              </a:rPr>
              <a:t>The strength of a coupling from the lowest coupling (best) to the highest coupling (worst) is given in the figure below</a:t>
            </a: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53400" cy="990600"/>
          </a:xfrm>
        </p:spPr>
        <p:txBody>
          <a:bodyPr/>
          <a:lstStyle/>
          <a:p>
            <a:pPr algn="ctr" eaLnBrk="1" fontAlgn="auto" hangingPunct="1">
              <a:spcAft>
                <a:spcPts val="0"/>
              </a:spcAft>
              <a:defRPr/>
            </a:pPr>
            <a:r>
              <a:rPr lang="en-GB" sz="3600" dirty="0" smtClean="0">
                <a:latin typeface="+mn-lt"/>
              </a:rPr>
              <a:t>Types  of  Couplings</a:t>
            </a:r>
            <a:endParaRPr lang="en-GB" sz="3600" dirty="0">
              <a:solidFill>
                <a:schemeClr val="bg1"/>
              </a:solidFill>
              <a:latin typeface="+mn-lt"/>
            </a:endParaRPr>
          </a:p>
        </p:txBody>
      </p:sp>
      <p:sp>
        <p:nvSpPr>
          <p:cNvPr id="6553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16B6FFC-CFA8-4944-B1EE-2CE036FD4C73}" type="slidenum">
              <a:rPr lang="ar-SA" altLang="en-US" smtClean="0">
                <a:solidFill>
                  <a:schemeClr val="tx2"/>
                </a:solidFill>
              </a:rPr>
              <a:pPr eaLnBrk="1" hangingPunct="1"/>
              <a:t>43</a:t>
            </a:fld>
            <a:endParaRPr lang="en-GB" altLang="en-US" smtClean="0">
              <a:solidFill>
                <a:schemeClr val="tx2"/>
              </a:solidFill>
            </a:endParaRPr>
          </a:p>
        </p:txBody>
      </p:sp>
      <p:pic>
        <p:nvPicPr>
          <p:cNvPr id="6554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81000" y="1703388"/>
            <a:ext cx="8061325" cy="4545012"/>
          </a:xfrm>
          <a:noFill/>
        </p:spPr>
      </p:pic>
    </p:spTree>
  </p:cSld>
  <p:clrMapOvr>
    <a:masterClrMapping/>
  </p:clrMapOvr>
  <p:transition>
    <p:fade thruBlk="1"/>
    <p:sndAc>
      <p:stSnd>
        <p:snd r:embed="rId2" name="arrow.wav"/>
      </p:stSnd>
    </p:sndAc>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696200" cy="762000"/>
          </a:xfrm>
        </p:spPr>
        <p:txBody>
          <a:bodyPr/>
          <a:lstStyle/>
          <a:p>
            <a:pPr algn="ctr" eaLnBrk="1" fontAlgn="auto" hangingPunct="1">
              <a:spcAft>
                <a:spcPts val="0"/>
              </a:spcAft>
              <a:defRPr/>
            </a:pPr>
            <a:r>
              <a:rPr lang="en-GB" sz="3600" dirty="0" smtClean="0"/>
              <a:t>Data</a:t>
            </a:r>
            <a:r>
              <a:rPr lang="en-GB" sz="3600" i="1" dirty="0" smtClean="0"/>
              <a:t>  </a:t>
            </a:r>
            <a:r>
              <a:rPr lang="en-GB" sz="3600" dirty="0" smtClean="0">
                <a:latin typeface="+mn-lt"/>
              </a:rPr>
              <a:t>Coupling</a:t>
            </a:r>
            <a:endParaRPr lang="en-GB" sz="3600" dirty="0">
              <a:solidFill>
                <a:schemeClr val="bg1"/>
              </a:solidFill>
              <a:latin typeface="+mn-lt"/>
            </a:endParaRPr>
          </a:p>
        </p:txBody>
      </p:sp>
      <p:sp>
        <p:nvSpPr>
          <p:cNvPr id="6656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F30245E-4E6C-452B-BDD1-249DF1707A44}" type="slidenum">
              <a:rPr lang="ar-SA" altLang="en-US" smtClean="0">
                <a:solidFill>
                  <a:schemeClr val="tx2"/>
                </a:solidFill>
              </a:rPr>
              <a:pPr eaLnBrk="1" hangingPunct="1"/>
              <a:t>44</a:t>
            </a:fld>
            <a:endParaRPr lang="en-GB" altLang="en-US" smtClean="0">
              <a:solidFill>
                <a:schemeClr val="tx2"/>
              </a:solidFill>
            </a:endParaRPr>
          </a:p>
        </p:txBody>
      </p:sp>
      <p:sp>
        <p:nvSpPr>
          <p:cNvPr id="66564" name="Content Placeholder 4"/>
          <p:cNvSpPr>
            <a:spLocks noGrp="1"/>
          </p:cNvSpPr>
          <p:nvPr>
            <p:ph idx="1"/>
          </p:nvPr>
        </p:nvSpPr>
        <p:spPr>
          <a:xfrm>
            <a:off x="457200" y="1143000"/>
            <a:ext cx="8229600" cy="4800600"/>
          </a:xfrm>
        </p:spPr>
        <p:txBody>
          <a:bodyPr/>
          <a:lstStyle/>
          <a:p>
            <a:pPr eaLnBrk="1" hangingPunct="1">
              <a:lnSpc>
                <a:spcPct val="130000"/>
              </a:lnSpc>
            </a:pPr>
            <a:r>
              <a:rPr lang="en-GB" altLang="ar-SA" sz="3200" b="1" smtClean="0">
                <a:latin typeface="Rockwell" pitchFamily="18" charset="0"/>
              </a:rPr>
              <a:t>Two modules are data coupled if they communicate using an elementary data item that is passed as a parameter between the two; for example, an integer, a float, etc</a:t>
            </a:r>
          </a:p>
          <a:p>
            <a:pPr eaLnBrk="1" hangingPunct="1">
              <a:lnSpc>
                <a:spcPct val="130000"/>
              </a:lnSpc>
            </a:pPr>
            <a:endParaRPr lang="en-GB" altLang="ar-SA" sz="200" b="1" smtClean="0">
              <a:latin typeface="Rockwell" pitchFamily="18" charset="0"/>
            </a:endParaRPr>
          </a:p>
          <a:p>
            <a:pPr eaLnBrk="1" hangingPunct="1">
              <a:lnSpc>
                <a:spcPct val="130000"/>
              </a:lnSpc>
            </a:pPr>
            <a:r>
              <a:rPr lang="en-GB" altLang="ar-SA" sz="3200" b="1" smtClean="0">
                <a:latin typeface="Rockwell" pitchFamily="18" charset="0"/>
              </a:rPr>
              <a:t>This data item should be problem related and not used for a control purpose</a:t>
            </a: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
            <a:ext cx="7696200" cy="838200"/>
          </a:xfrm>
        </p:spPr>
        <p:txBody>
          <a:bodyPr/>
          <a:lstStyle/>
          <a:p>
            <a:pPr algn="ctr" eaLnBrk="1" fontAlgn="auto" hangingPunct="1">
              <a:spcAft>
                <a:spcPts val="0"/>
              </a:spcAft>
              <a:defRPr/>
            </a:pPr>
            <a:r>
              <a:rPr lang="en-GB" sz="3600" dirty="0" smtClean="0">
                <a:latin typeface="+mn-lt"/>
              </a:rPr>
              <a:t>Stamp  Coupling</a:t>
            </a:r>
            <a:endParaRPr lang="en-GB" sz="3600" dirty="0">
              <a:solidFill>
                <a:schemeClr val="bg1"/>
              </a:solidFill>
              <a:latin typeface="+mn-lt"/>
            </a:endParaRPr>
          </a:p>
        </p:txBody>
      </p:sp>
      <p:sp>
        <p:nvSpPr>
          <p:cNvPr id="6758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224CE80-97CF-497F-AC92-971669FDB8FE}" type="slidenum">
              <a:rPr lang="ar-SA" altLang="en-US" smtClean="0">
                <a:solidFill>
                  <a:schemeClr val="tx2"/>
                </a:solidFill>
              </a:rPr>
              <a:pPr eaLnBrk="1" hangingPunct="1"/>
              <a:t>45</a:t>
            </a:fld>
            <a:endParaRPr lang="en-GB" altLang="en-US" smtClean="0">
              <a:solidFill>
                <a:schemeClr val="tx2"/>
              </a:solidFill>
            </a:endParaRPr>
          </a:p>
        </p:txBody>
      </p:sp>
      <p:sp>
        <p:nvSpPr>
          <p:cNvPr id="67588" name="Content Placeholder 4"/>
          <p:cNvSpPr>
            <a:spLocks noGrp="1"/>
          </p:cNvSpPr>
          <p:nvPr>
            <p:ph idx="1"/>
          </p:nvPr>
        </p:nvSpPr>
        <p:spPr>
          <a:xfrm>
            <a:off x="457200" y="1096963"/>
            <a:ext cx="7848600" cy="5227637"/>
          </a:xfrm>
        </p:spPr>
        <p:txBody>
          <a:bodyPr/>
          <a:lstStyle/>
          <a:p>
            <a:pPr eaLnBrk="1" hangingPunct="1">
              <a:lnSpc>
                <a:spcPct val="130000"/>
              </a:lnSpc>
            </a:pPr>
            <a:r>
              <a:rPr lang="en-GB" altLang="ar-SA" sz="3200" b="1" smtClean="0">
                <a:latin typeface="Rockwell" pitchFamily="18" charset="0"/>
              </a:rPr>
              <a:t>Two modules are stamp coupled if they communicate using a composite data item, such as a record, structure, etc. </a:t>
            </a:r>
          </a:p>
          <a:p>
            <a:pPr eaLnBrk="1" hangingPunct="1">
              <a:lnSpc>
                <a:spcPct val="130000"/>
              </a:lnSpc>
            </a:pPr>
            <a:endParaRPr lang="en-US" altLang="ar-SA" sz="200" b="1" smtClean="0">
              <a:latin typeface="Rockwell" pitchFamily="18" charset="0"/>
            </a:endParaRPr>
          </a:p>
          <a:p>
            <a:pPr eaLnBrk="1" hangingPunct="1">
              <a:lnSpc>
                <a:spcPct val="130000"/>
              </a:lnSpc>
            </a:pPr>
            <a:r>
              <a:rPr lang="en-GB" altLang="ar-SA" sz="3200" b="1" smtClean="0">
                <a:latin typeface="Rockwell" pitchFamily="18" charset="0"/>
              </a:rPr>
              <a:t>For example, passing a record in PASCAL or a structure variable in C or an object in C++ language to a module</a:t>
            </a: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96200" cy="1066800"/>
          </a:xfrm>
        </p:spPr>
        <p:txBody>
          <a:bodyPr/>
          <a:lstStyle/>
          <a:p>
            <a:pPr algn="ctr" eaLnBrk="1" fontAlgn="auto" hangingPunct="1">
              <a:spcAft>
                <a:spcPts val="0"/>
              </a:spcAft>
              <a:defRPr/>
            </a:pPr>
            <a:r>
              <a:rPr lang="en-GB" sz="3600" dirty="0" smtClean="0">
                <a:latin typeface="+mn-lt"/>
              </a:rPr>
              <a:t>Control  Coupling</a:t>
            </a:r>
            <a:endParaRPr lang="en-GB" sz="3600" dirty="0">
              <a:solidFill>
                <a:schemeClr val="bg1"/>
              </a:solidFill>
              <a:latin typeface="+mn-lt"/>
            </a:endParaRPr>
          </a:p>
        </p:txBody>
      </p:sp>
      <p:sp>
        <p:nvSpPr>
          <p:cNvPr id="6861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59F9E3E-376F-4516-B146-AB3EC02658C3}" type="slidenum">
              <a:rPr lang="ar-SA" altLang="en-US" smtClean="0">
                <a:solidFill>
                  <a:schemeClr val="tx2"/>
                </a:solidFill>
              </a:rPr>
              <a:pPr eaLnBrk="1" hangingPunct="1"/>
              <a:t>46</a:t>
            </a:fld>
            <a:endParaRPr lang="en-GB" altLang="en-US" smtClean="0">
              <a:solidFill>
                <a:schemeClr val="tx2"/>
              </a:solidFill>
            </a:endParaRPr>
          </a:p>
        </p:txBody>
      </p:sp>
      <p:sp>
        <p:nvSpPr>
          <p:cNvPr id="68612" name="Content Placeholder 4"/>
          <p:cNvSpPr>
            <a:spLocks noGrp="1"/>
          </p:cNvSpPr>
          <p:nvPr>
            <p:ph idx="1"/>
          </p:nvPr>
        </p:nvSpPr>
        <p:spPr>
          <a:xfrm>
            <a:off x="457200" y="1295400"/>
            <a:ext cx="7924800" cy="4953000"/>
          </a:xfrm>
        </p:spPr>
        <p:txBody>
          <a:bodyPr/>
          <a:lstStyle/>
          <a:p>
            <a:pPr eaLnBrk="1" hangingPunct="1">
              <a:lnSpc>
                <a:spcPct val="140000"/>
              </a:lnSpc>
            </a:pPr>
            <a:r>
              <a:rPr lang="en-GB" altLang="ar-SA" sz="3200" b="1" smtClean="0">
                <a:latin typeface="Rockwell" pitchFamily="18" charset="0"/>
              </a:rPr>
              <a:t>Control coupling exists between two modules if data from one module is used to direct the order of instruction execution in another</a:t>
            </a:r>
          </a:p>
          <a:p>
            <a:pPr eaLnBrk="1" hangingPunct="1">
              <a:lnSpc>
                <a:spcPct val="140000"/>
              </a:lnSpc>
            </a:pPr>
            <a:endParaRPr lang="en-GB" altLang="ar-SA" sz="200" b="1" smtClean="0">
              <a:latin typeface="Rockwell" pitchFamily="18" charset="0"/>
            </a:endParaRPr>
          </a:p>
          <a:p>
            <a:pPr eaLnBrk="1" hangingPunct="1">
              <a:lnSpc>
                <a:spcPct val="140000"/>
              </a:lnSpc>
            </a:pPr>
            <a:r>
              <a:rPr lang="en-GB" altLang="ar-SA" sz="3200" b="1" smtClean="0">
                <a:latin typeface="Rockwell" pitchFamily="18" charset="0"/>
              </a:rPr>
              <a:t>The sending module must know a great deal about the inner workings of the receiving module</a:t>
            </a: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96200" cy="762000"/>
          </a:xfrm>
        </p:spPr>
        <p:txBody>
          <a:bodyPr/>
          <a:lstStyle/>
          <a:p>
            <a:pPr algn="ctr" eaLnBrk="1" fontAlgn="auto" hangingPunct="1">
              <a:spcAft>
                <a:spcPts val="0"/>
              </a:spcAft>
              <a:defRPr/>
            </a:pPr>
            <a:r>
              <a:rPr lang="en-GB" sz="3600" dirty="0" smtClean="0">
                <a:latin typeface="+mn-lt"/>
              </a:rPr>
              <a:t>External  Coupling</a:t>
            </a:r>
            <a:endParaRPr lang="en-GB" sz="3600" dirty="0">
              <a:solidFill>
                <a:schemeClr val="bg1"/>
              </a:solidFill>
              <a:latin typeface="+mn-lt"/>
            </a:endParaRPr>
          </a:p>
        </p:txBody>
      </p:sp>
      <p:sp>
        <p:nvSpPr>
          <p:cNvPr id="6963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1684179-7F08-412C-95F5-A692B691A90C}" type="slidenum">
              <a:rPr lang="ar-SA" altLang="en-US" smtClean="0">
                <a:solidFill>
                  <a:schemeClr val="tx2"/>
                </a:solidFill>
              </a:rPr>
              <a:pPr eaLnBrk="1" hangingPunct="1"/>
              <a:t>47</a:t>
            </a:fld>
            <a:endParaRPr lang="en-GB" altLang="en-US" smtClean="0">
              <a:solidFill>
                <a:schemeClr val="tx2"/>
              </a:solidFill>
            </a:endParaRPr>
          </a:p>
        </p:txBody>
      </p:sp>
      <p:sp>
        <p:nvSpPr>
          <p:cNvPr id="69636" name="Content Placeholder 4"/>
          <p:cNvSpPr>
            <a:spLocks noGrp="1"/>
          </p:cNvSpPr>
          <p:nvPr>
            <p:ph idx="1"/>
          </p:nvPr>
        </p:nvSpPr>
        <p:spPr>
          <a:xfrm>
            <a:off x="457200" y="1066800"/>
            <a:ext cx="7924800" cy="5410200"/>
          </a:xfrm>
        </p:spPr>
        <p:txBody>
          <a:bodyPr/>
          <a:lstStyle/>
          <a:p>
            <a:pPr eaLnBrk="1" hangingPunct="1">
              <a:lnSpc>
                <a:spcPct val="120000"/>
              </a:lnSpc>
            </a:pPr>
            <a:r>
              <a:rPr lang="en-GB" altLang="ar-SA" sz="3000" b="1" smtClean="0">
                <a:latin typeface="Rockwell" pitchFamily="18" charset="0"/>
              </a:rPr>
              <a:t>It occurs when modules are tied to an environment external to software</a:t>
            </a:r>
          </a:p>
          <a:p>
            <a:pPr eaLnBrk="1" hangingPunct="1">
              <a:lnSpc>
                <a:spcPct val="120000"/>
              </a:lnSpc>
            </a:pPr>
            <a:endParaRPr lang="en-GB" altLang="ar-SA" sz="200" b="1" smtClean="0">
              <a:latin typeface="Rockwell" pitchFamily="18" charset="0"/>
            </a:endParaRPr>
          </a:p>
          <a:p>
            <a:pPr eaLnBrk="1" hangingPunct="1">
              <a:lnSpc>
                <a:spcPct val="120000"/>
              </a:lnSpc>
            </a:pPr>
            <a:r>
              <a:rPr lang="en-GB" altLang="ar-SA" sz="3000" b="1" smtClean="0">
                <a:latin typeface="Rockwell" pitchFamily="18" charset="0"/>
              </a:rPr>
              <a:t>An example of external coupling is a program where one part of the code reads a specific file format that another part of the code wrote</a:t>
            </a:r>
          </a:p>
          <a:p>
            <a:pPr eaLnBrk="1" hangingPunct="1">
              <a:lnSpc>
                <a:spcPct val="120000"/>
              </a:lnSpc>
            </a:pPr>
            <a:endParaRPr lang="en-GB" altLang="ar-SA" sz="200" b="1" smtClean="0">
              <a:latin typeface="Rockwell" pitchFamily="18" charset="0"/>
            </a:endParaRPr>
          </a:p>
          <a:p>
            <a:pPr eaLnBrk="1" hangingPunct="1">
              <a:lnSpc>
                <a:spcPct val="120000"/>
              </a:lnSpc>
            </a:pPr>
            <a:r>
              <a:rPr lang="en-GB" altLang="ar-SA" sz="3000" b="1" smtClean="0">
                <a:latin typeface="Rockwell" pitchFamily="18" charset="0"/>
              </a:rPr>
              <a:t>Both pieces need to know the format so when one changes, the other must as well</a:t>
            </a: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7696200" cy="1066800"/>
          </a:xfrm>
        </p:spPr>
        <p:txBody>
          <a:bodyPr/>
          <a:lstStyle/>
          <a:p>
            <a:pPr algn="ctr" eaLnBrk="1" fontAlgn="auto" hangingPunct="1">
              <a:spcAft>
                <a:spcPts val="0"/>
              </a:spcAft>
              <a:defRPr/>
            </a:pPr>
            <a:r>
              <a:rPr lang="en-GB" sz="3600" dirty="0" smtClean="0">
                <a:latin typeface="+mn-lt"/>
              </a:rPr>
              <a:t>Common  Coupling</a:t>
            </a:r>
            <a:endParaRPr lang="en-GB" sz="3600" dirty="0">
              <a:solidFill>
                <a:schemeClr val="bg1"/>
              </a:solidFill>
              <a:latin typeface="+mn-lt"/>
            </a:endParaRPr>
          </a:p>
        </p:txBody>
      </p:sp>
      <p:sp>
        <p:nvSpPr>
          <p:cNvPr id="7065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BEFE5C0-AB21-4BD3-B3C7-B28C14B2249E}" type="slidenum">
              <a:rPr lang="ar-SA" altLang="en-US" smtClean="0">
                <a:solidFill>
                  <a:schemeClr val="tx2"/>
                </a:solidFill>
              </a:rPr>
              <a:pPr eaLnBrk="1" hangingPunct="1"/>
              <a:t>48</a:t>
            </a:fld>
            <a:endParaRPr lang="en-GB" altLang="en-US" smtClean="0">
              <a:solidFill>
                <a:schemeClr val="tx2"/>
              </a:solidFill>
            </a:endParaRPr>
          </a:p>
        </p:txBody>
      </p:sp>
      <p:sp>
        <p:nvSpPr>
          <p:cNvPr id="70660" name="Content Placeholder 4"/>
          <p:cNvSpPr>
            <a:spLocks noGrp="1"/>
          </p:cNvSpPr>
          <p:nvPr>
            <p:ph idx="1"/>
          </p:nvPr>
        </p:nvSpPr>
        <p:spPr>
          <a:xfrm>
            <a:off x="381000" y="1447800"/>
            <a:ext cx="8001000" cy="4800600"/>
          </a:xfrm>
        </p:spPr>
        <p:txBody>
          <a:bodyPr/>
          <a:lstStyle/>
          <a:p>
            <a:pPr eaLnBrk="1" hangingPunct="1">
              <a:lnSpc>
                <a:spcPct val="150000"/>
              </a:lnSpc>
            </a:pPr>
            <a:r>
              <a:rPr lang="en-GB" altLang="ar-SA" sz="3200" b="1" smtClean="0">
                <a:latin typeface="Rockwell" pitchFamily="18" charset="0"/>
              </a:rPr>
              <a:t>Two modules are common coupled if they share some global data items (e.g., Global variables)</a:t>
            </a:r>
          </a:p>
          <a:p>
            <a:pPr eaLnBrk="1" hangingPunct="1">
              <a:lnSpc>
                <a:spcPct val="150000"/>
              </a:lnSpc>
            </a:pPr>
            <a:endParaRPr lang="en-GB" altLang="ar-SA" sz="200" b="1" smtClean="0">
              <a:latin typeface="Rockwell" pitchFamily="18" charset="0"/>
            </a:endParaRPr>
          </a:p>
          <a:p>
            <a:pPr eaLnBrk="1" hangingPunct="1">
              <a:lnSpc>
                <a:spcPct val="150000"/>
              </a:lnSpc>
            </a:pPr>
            <a:r>
              <a:rPr lang="en-GB" altLang="ar-SA" sz="3200" b="1" smtClean="0">
                <a:latin typeface="Rockwell" pitchFamily="18" charset="0"/>
              </a:rPr>
              <a:t>Diagnosing problems in structures with considerable common coupling is time-consuming and difficult</a:t>
            </a: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96200" cy="1066800"/>
          </a:xfrm>
        </p:spPr>
        <p:txBody>
          <a:bodyPr/>
          <a:lstStyle/>
          <a:p>
            <a:pPr algn="ctr" eaLnBrk="1" fontAlgn="auto" hangingPunct="1">
              <a:spcAft>
                <a:spcPts val="0"/>
              </a:spcAft>
              <a:defRPr/>
            </a:pPr>
            <a:r>
              <a:rPr lang="en-GB" sz="3600" dirty="0" smtClean="0">
                <a:latin typeface="+mn-lt"/>
              </a:rPr>
              <a:t>Content  Coupling</a:t>
            </a:r>
            <a:endParaRPr lang="en-GB" sz="3600" dirty="0">
              <a:solidFill>
                <a:schemeClr val="bg1"/>
              </a:solidFill>
              <a:latin typeface="+mn-lt"/>
            </a:endParaRPr>
          </a:p>
        </p:txBody>
      </p:sp>
      <p:sp>
        <p:nvSpPr>
          <p:cNvPr id="7168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DF1AC91-F117-4658-89D7-E1D6F520255D}" type="slidenum">
              <a:rPr lang="ar-SA" altLang="en-US" smtClean="0">
                <a:solidFill>
                  <a:schemeClr val="tx2"/>
                </a:solidFill>
              </a:rPr>
              <a:pPr eaLnBrk="1" hangingPunct="1"/>
              <a:t>49</a:t>
            </a:fld>
            <a:endParaRPr lang="en-GB" altLang="en-US" smtClean="0">
              <a:solidFill>
                <a:schemeClr val="tx2"/>
              </a:solidFill>
            </a:endParaRPr>
          </a:p>
        </p:txBody>
      </p:sp>
      <p:sp>
        <p:nvSpPr>
          <p:cNvPr id="71684" name="Content Placeholder 4"/>
          <p:cNvSpPr>
            <a:spLocks noGrp="1"/>
          </p:cNvSpPr>
          <p:nvPr>
            <p:ph idx="1"/>
          </p:nvPr>
        </p:nvSpPr>
        <p:spPr>
          <a:xfrm>
            <a:off x="457200" y="1219200"/>
            <a:ext cx="8229600" cy="4800600"/>
          </a:xfrm>
        </p:spPr>
        <p:txBody>
          <a:bodyPr/>
          <a:lstStyle/>
          <a:p>
            <a:pPr eaLnBrk="1" hangingPunct="1">
              <a:lnSpc>
                <a:spcPct val="130000"/>
              </a:lnSpc>
            </a:pPr>
            <a:r>
              <a:rPr lang="en-GB" altLang="ar-SA" sz="3200" b="1" smtClean="0">
                <a:latin typeface="Rockwell" pitchFamily="18" charset="0"/>
              </a:rPr>
              <a:t>Content coupling exists between two modules if their code is shared; for example, a branch from one module into another module</a:t>
            </a:r>
          </a:p>
          <a:p>
            <a:pPr eaLnBrk="1" hangingPunct="1">
              <a:lnSpc>
                <a:spcPct val="130000"/>
              </a:lnSpc>
            </a:pPr>
            <a:endParaRPr lang="en-GB" altLang="ar-SA" sz="200" b="1" smtClean="0">
              <a:latin typeface="Rockwell" pitchFamily="18" charset="0"/>
            </a:endParaRPr>
          </a:p>
          <a:p>
            <a:pPr eaLnBrk="1" hangingPunct="1">
              <a:lnSpc>
                <a:spcPct val="130000"/>
              </a:lnSpc>
            </a:pPr>
            <a:r>
              <a:rPr lang="en-GB" altLang="ar-SA" sz="3200" b="1" smtClean="0">
                <a:latin typeface="Rockwell" pitchFamily="18" charset="0"/>
              </a:rPr>
              <a:t>It is when one module directly refers to the inner workings of another module. Modules are highly interdependent on each other</a:t>
            </a: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696200" cy="1057765"/>
          </a:xfrm>
        </p:spPr>
        <p:txBody>
          <a:bodyPr>
            <a:noAutofit/>
          </a:bodyPr>
          <a:lstStyle/>
          <a:p>
            <a:pPr algn="ctr" eaLnBrk="1" fontAlgn="auto" hangingPunct="1">
              <a:spcAft>
                <a:spcPts val="0"/>
              </a:spcAft>
              <a:defRPr/>
            </a:pPr>
            <a:r>
              <a:rPr lang="en-GB" sz="3600" dirty="0" smtClean="0">
                <a:latin typeface="+mn-lt"/>
              </a:rPr>
              <a:t>Software  Design</a:t>
            </a:r>
            <a:endParaRPr lang="en-GB" sz="3600" dirty="0">
              <a:solidFill>
                <a:schemeClr val="bg1"/>
              </a:solidFill>
              <a:latin typeface="+mn-lt"/>
            </a:endParaRPr>
          </a:p>
        </p:txBody>
      </p:sp>
      <p:sp>
        <p:nvSpPr>
          <p:cNvPr id="26627" name="Content Placeholder 2"/>
          <p:cNvSpPr>
            <a:spLocks noGrp="1"/>
          </p:cNvSpPr>
          <p:nvPr>
            <p:ph idx="1"/>
          </p:nvPr>
        </p:nvSpPr>
        <p:spPr>
          <a:xfrm>
            <a:off x="381000" y="1752600"/>
            <a:ext cx="7848600" cy="4071938"/>
          </a:xfrm>
        </p:spPr>
        <p:txBody>
          <a:bodyPr/>
          <a:lstStyle/>
          <a:p>
            <a:pPr eaLnBrk="1" hangingPunct="1">
              <a:lnSpc>
                <a:spcPct val="170000"/>
              </a:lnSpc>
              <a:defRPr/>
            </a:pPr>
            <a:r>
              <a:rPr lang="en-GB" sz="3200" b="1" dirty="0" smtClean="0">
                <a:solidFill>
                  <a:schemeClr val="tx2">
                    <a:lumMod val="50000"/>
                  </a:schemeClr>
                </a:solidFill>
                <a:latin typeface="Rockwell" pitchFamily="18" charset="0"/>
                <a:cs typeface="Tahoma" pitchFamily="34" charset="0"/>
              </a:rPr>
              <a:t>A</a:t>
            </a:r>
            <a:r>
              <a:rPr lang="en-US" sz="3200" b="1" dirty="0" smtClean="0">
                <a:solidFill>
                  <a:schemeClr val="tx2">
                    <a:lumMod val="50000"/>
                  </a:schemeClr>
                </a:solidFill>
                <a:latin typeface="Rockwell" pitchFamily="18" charset="0"/>
                <a:cs typeface="Tahoma" pitchFamily="34" charset="0"/>
              </a:rPr>
              <a:t> software</a:t>
            </a:r>
            <a:r>
              <a:rPr lang="en-GB" sz="3200" b="1" dirty="0" smtClean="0">
                <a:solidFill>
                  <a:schemeClr val="tx2">
                    <a:lumMod val="50000"/>
                  </a:schemeClr>
                </a:solidFill>
                <a:latin typeface="Rockwell" pitchFamily="18" charset="0"/>
                <a:cs typeface="Tahoma" pitchFamily="34" charset="0"/>
              </a:rPr>
              <a:t> system: </a:t>
            </a:r>
            <a:r>
              <a:rPr lang="en-GB" sz="3200" b="1" dirty="0" smtClean="0">
                <a:latin typeface="Rockwell" pitchFamily="18" charset="0"/>
                <a:cs typeface="Tahoma" pitchFamily="34" charset="0"/>
              </a:rPr>
              <a:t>A set of modules with clearly defined behavior which interact with each other in a defined manner to produce some behavior or services for its environment</a:t>
            </a:r>
          </a:p>
        </p:txBody>
      </p:sp>
      <p:sp>
        <p:nvSpPr>
          <p:cNvPr id="2662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86640AC-CEED-4557-8EA7-ECDB3C2EDFBD}" type="slidenum">
              <a:rPr lang="ar-SA" altLang="en-US" smtClean="0">
                <a:solidFill>
                  <a:schemeClr val="tx2"/>
                </a:solidFill>
              </a:rPr>
              <a:pPr eaLnBrk="1" hangingPunct="1"/>
              <a:t>5</a:t>
            </a:fld>
            <a:endParaRPr lang="en-GB" altLang="en-US" smtClean="0">
              <a:solidFill>
                <a:schemeClr val="tx2"/>
              </a:solidFill>
            </a:endParaRP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696200" cy="838200"/>
          </a:xfrm>
        </p:spPr>
        <p:txBody>
          <a:bodyPr/>
          <a:lstStyle/>
          <a:p>
            <a:pPr algn="ctr" eaLnBrk="1" fontAlgn="auto" hangingPunct="1">
              <a:spcAft>
                <a:spcPts val="0"/>
              </a:spcAft>
              <a:defRPr/>
            </a:pPr>
            <a:r>
              <a:rPr lang="en-GB" sz="3600" dirty="0" smtClean="0">
                <a:latin typeface="+mn-lt"/>
              </a:rPr>
              <a:t>Coupling</a:t>
            </a:r>
            <a:endParaRPr lang="en-GB" sz="3600" dirty="0">
              <a:solidFill>
                <a:schemeClr val="bg1"/>
              </a:solidFill>
              <a:latin typeface="+mn-lt"/>
            </a:endParaRPr>
          </a:p>
        </p:txBody>
      </p:sp>
      <p:sp>
        <p:nvSpPr>
          <p:cNvPr id="7270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1A9AE3A-139A-4AA3-B348-385560771226}" type="slidenum">
              <a:rPr lang="ar-SA" altLang="en-US" smtClean="0">
                <a:solidFill>
                  <a:schemeClr val="tx2"/>
                </a:solidFill>
              </a:rPr>
              <a:pPr eaLnBrk="1" hangingPunct="1"/>
              <a:t>50</a:t>
            </a:fld>
            <a:endParaRPr lang="en-GB" altLang="en-US" smtClean="0">
              <a:solidFill>
                <a:schemeClr val="tx2"/>
              </a:solidFill>
            </a:endParaRPr>
          </a:p>
        </p:txBody>
      </p:sp>
      <p:sp>
        <p:nvSpPr>
          <p:cNvPr id="72708" name="Content Placeholder 4"/>
          <p:cNvSpPr>
            <a:spLocks noGrp="1"/>
          </p:cNvSpPr>
          <p:nvPr>
            <p:ph idx="1"/>
          </p:nvPr>
        </p:nvSpPr>
        <p:spPr>
          <a:xfrm>
            <a:off x="457200" y="1219200"/>
            <a:ext cx="7848600" cy="5029200"/>
          </a:xfrm>
        </p:spPr>
        <p:txBody>
          <a:bodyPr/>
          <a:lstStyle/>
          <a:p>
            <a:pPr eaLnBrk="1" hangingPunct="1">
              <a:lnSpc>
                <a:spcPct val="140000"/>
              </a:lnSpc>
            </a:pPr>
            <a:r>
              <a:rPr lang="en-GB" altLang="ar-SA" sz="3200" b="1" smtClean="0">
                <a:latin typeface="Rockwell" pitchFamily="18" charset="0"/>
              </a:rPr>
              <a:t>High coupling among modules not only makes a design difficult to understand and maintain, but it also increases development effort as the modules having high coupling cannot be developed independently by different team members</a:t>
            </a: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696200" cy="838200"/>
          </a:xfrm>
        </p:spPr>
        <p:txBody>
          <a:bodyPr/>
          <a:lstStyle/>
          <a:p>
            <a:pPr algn="ctr" eaLnBrk="1" fontAlgn="auto" hangingPunct="1">
              <a:spcAft>
                <a:spcPts val="0"/>
              </a:spcAft>
              <a:defRPr/>
            </a:pPr>
            <a:r>
              <a:rPr lang="en-GB" sz="3600" dirty="0" smtClean="0">
                <a:latin typeface="+mn-lt"/>
              </a:rPr>
              <a:t>Couplings</a:t>
            </a:r>
            <a:endParaRPr lang="en-GB" sz="3600" dirty="0">
              <a:solidFill>
                <a:schemeClr val="bg1"/>
              </a:solidFill>
              <a:latin typeface="+mn-lt"/>
            </a:endParaRPr>
          </a:p>
        </p:txBody>
      </p:sp>
      <p:sp>
        <p:nvSpPr>
          <p:cNvPr id="7373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F2EFEF0-5665-4191-B387-6BA328BFB2EB}" type="slidenum">
              <a:rPr lang="ar-SA" altLang="en-US" smtClean="0">
                <a:solidFill>
                  <a:schemeClr val="tx2"/>
                </a:solidFill>
              </a:rPr>
              <a:pPr eaLnBrk="1" hangingPunct="1"/>
              <a:t>51</a:t>
            </a:fld>
            <a:endParaRPr lang="en-GB" altLang="en-US" smtClean="0">
              <a:solidFill>
                <a:schemeClr val="tx2"/>
              </a:solidFill>
            </a:endParaRPr>
          </a:p>
        </p:txBody>
      </p:sp>
      <p:pic>
        <p:nvPicPr>
          <p:cNvPr id="73732" name="Content Placeholder 4"/>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304800" y="1600200"/>
            <a:ext cx="8305800" cy="4648200"/>
          </a:xfrm>
        </p:spPr>
      </p:pic>
    </p:spTree>
  </p:cSld>
  <p:clrMapOvr>
    <a:masterClrMapping/>
  </p:clrMapOvr>
  <p:transition>
    <p:fade thruBlk="1"/>
    <p:sndAc>
      <p:stSnd>
        <p:snd r:embed="rId2" name="arrow.wav"/>
      </p:stSnd>
    </p:sndAc>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1462"/>
            <a:ext cx="7696200" cy="947738"/>
          </a:xfrm>
        </p:spPr>
        <p:txBody>
          <a:bodyPr/>
          <a:lstStyle/>
          <a:p>
            <a:pPr algn="ctr" eaLnBrk="1" fontAlgn="auto" hangingPunct="1">
              <a:spcAft>
                <a:spcPts val="0"/>
              </a:spcAft>
              <a:defRPr/>
            </a:pPr>
            <a:r>
              <a:rPr lang="en-GB" sz="3600" dirty="0" smtClean="0">
                <a:latin typeface="+mn-lt"/>
              </a:rPr>
              <a:t>Cohesion</a:t>
            </a:r>
            <a:endParaRPr lang="en-GB" sz="3600" dirty="0">
              <a:solidFill>
                <a:schemeClr val="bg1"/>
              </a:solidFill>
              <a:latin typeface="+mn-lt"/>
            </a:endParaRPr>
          </a:p>
        </p:txBody>
      </p:sp>
      <p:sp>
        <p:nvSpPr>
          <p:cNvPr id="7475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CABDB64-9896-46BC-836F-DDBAF82F420E}" type="slidenum">
              <a:rPr lang="ar-SA" altLang="en-US" smtClean="0">
                <a:solidFill>
                  <a:schemeClr val="tx2"/>
                </a:solidFill>
              </a:rPr>
              <a:pPr eaLnBrk="1" hangingPunct="1"/>
              <a:t>52</a:t>
            </a:fld>
            <a:endParaRPr lang="en-GB" altLang="en-US" smtClean="0">
              <a:solidFill>
                <a:schemeClr val="tx2"/>
              </a:solidFill>
            </a:endParaRPr>
          </a:p>
        </p:txBody>
      </p:sp>
      <p:sp>
        <p:nvSpPr>
          <p:cNvPr id="74756" name="Content Placeholder 4"/>
          <p:cNvSpPr>
            <a:spLocks noGrp="1"/>
          </p:cNvSpPr>
          <p:nvPr>
            <p:ph idx="1"/>
          </p:nvPr>
        </p:nvSpPr>
        <p:spPr>
          <a:xfrm>
            <a:off x="457200" y="1447800"/>
            <a:ext cx="8153400" cy="4572000"/>
          </a:xfrm>
        </p:spPr>
        <p:txBody>
          <a:bodyPr/>
          <a:lstStyle/>
          <a:p>
            <a:pPr eaLnBrk="1" hangingPunct="1">
              <a:lnSpc>
                <a:spcPct val="180000"/>
              </a:lnSpc>
            </a:pPr>
            <a:r>
              <a:rPr lang="en-GB" altLang="ar-SA" sz="3200" b="1" smtClean="0">
                <a:latin typeface="Rockwell" pitchFamily="18" charset="0"/>
              </a:rPr>
              <a:t>A cohesive module performs a single task within a software procedure, requiring little interaction with procedures being performed in other parts of a program</a:t>
            </a: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662"/>
            <a:ext cx="7848600" cy="1252538"/>
          </a:xfrm>
        </p:spPr>
        <p:txBody>
          <a:bodyPr/>
          <a:lstStyle/>
          <a:p>
            <a:pPr algn="ctr" eaLnBrk="1" fontAlgn="auto" hangingPunct="1">
              <a:spcAft>
                <a:spcPts val="0"/>
              </a:spcAft>
              <a:defRPr/>
            </a:pPr>
            <a:r>
              <a:rPr lang="en-GB" sz="3600" dirty="0" smtClean="0">
                <a:latin typeface="+mn-lt"/>
              </a:rPr>
              <a:t>Cohesion</a:t>
            </a:r>
            <a:endParaRPr lang="en-GB" sz="3600" dirty="0">
              <a:solidFill>
                <a:schemeClr val="bg1"/>
              </a:solidFill>
              <a:latin typeface="+mn-lt"/>
            </a:endParaRPr>
          </a:p>
        </p:txBody>
      </p:sp>
      <p:sp>
        <p:nvSpPr>
          <p:cNvPr id="7577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71F1F7D-539F-4B69-9C65-AE232A46F5ED}" type="slidenum">
              <a:rPr lang="ar-SA" altLang="en-US" smtClean="0">
                <a:solidFill>
                  <a:schemeClr val="tx2"/>
                </a:solidFill>
              </a:rPr>
              <a:pPr eaLnBrk="1" hangingPunct="1"/>
              <a:t>53</a:t>
            </a:fld>
            <a:endParaRPr lang="en-GB" altLang="en-US" smtClean="0">
              <a:solidFill>
                <a:schemeClr val="tx2"/>
              </a:solidFill>
            </a:endParaRPr>
          </a:p>
        </p:txBody>
      </p:sp>
      <p:sp>
        <p:nvSpPr>
          <p:cNvPr id="75780" name="Content Placeholder 4"/>
          <p:cNvSpPr>
            <a:spLocks noGrp="1"/>
          </p:cNvSpPr>
          <p:nvPr>
            <p:ph idx="1"/>
          </p:nvPr>
        </p:nvSpPr>
        <p:spPr>
          <a:xfrm>
            <a:off x="457200" y="1905000"/>
            <a:ext cx="8229600" cy="3962400"/>
          </a:xfrm>
        </p:spPr>
        <p:txBody>
          <a:bodyPr/>
          <a:lstStyle/>
          <a:p>
            <a:pPr eaLnBrk="1" hangingPunct="1">
              <a:lnSpc>
                <a:spcPct val="250000"/>
              </a:lnSpc>
            </a:pPr>
            <a:r>
              <a:rPr lang="en-GB" altLang="ar-SA" sz="3200" b="1" smtClean="0">
                <a:latin typeface="Rockwell" pitchFamily="18" charset="0"/>
              </a:rPr>
              <a:t>An important design objective is to maximize the module cohesion and minimize the module coupling</a:t>
            </a: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062"/>
            <a:ext cx="7848600" cy="719138"/>
          </a:xfrm>
        </p:spPr>
        <p:txBody>
          <a:bodyPr/>
          <a:lstStyle/>
          <a:p>
            <a:pPr algn="ctr" eaLnBrk="1" fontAlgn="auto" hangingPunct="1">
              <a:spcAft>
                <a:spcPts val="0"/>
              </a:spcAft>
              <a:defRPr/>
            </a:pPr>
            <a:r>
              <a:rPr lang="en-GB" sz="3600" dirty="0" smtClean="0">
                <a:latin typeface="+mn-lt"/>
              </a:rPr>
              <a:t>Cohesion  Strength</a:t>
            </a:r>
            <a:endParaRPr lang="en-GB" sz="3600" dirty="0">
              <a:solidFill>
                <a:schemeClr val="bg1"/>
              </a:solidFill>
              <a:latin typeface="+mn-lt"/>
            </a:endParaRPr>
          </a:p>
        </p:txBody>
      </p:sp>
      <p:sp>
        <p:nvSpPr>
          <p:cNvPr id="7680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0E0DB64-DBFC-41D0-829B-1C236BE85955}" type="slidenum">
              <a:rPr lang="ar-SA" altLang="en-US" smtClean="0">
                <a:solidFill>
                  <a:schemeClr val="tx2"/>
                </a:solidFill>
              </a:rPr>
              <a:pPr eaLnBrk="1" hangingPunct="1"/>
              <a:t>54</a:t>
            </a:fld>
            <a:endParaRPr lang="en-GB" altLang="en-US" smtClean="0">
              <a:solidFill>
                <a:schemeClr val="tx2"/>
              </a:solidFill>
            </a:endParaRPr>
          </a:p>
        </p:txBody>
      </p:sp>
      <p:pic>
        <p:nvPicPr>
          <p:cNvPr id="76804" name="Content Placeholder 4"/>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1143000" y="1752600"/>
            <a:ext cx="6781800" cy="4267200"/>
          </a:xfrm>
        </p:spPr>
      </p:pic>
    </p:spTree>
  </p:cSld>
  <p:clrMapOvr>
    <a:masterClrMapping/>
  </p:clrMapOvr>
  <p:transition>
    <p:fade thruBlk="1"/>
    <p:sndAc>
      <p:stSnd>
        <p:snd r:embed="rId2" name="arrow.wav"/>
      </p:stSnd>
    </p:sndAc>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848600" cy="1066800"/>
          </a:xfrm>
        </p:spPr>
        <p:txBody>
          <a:bodyPr/>
          <a:lstStyle/>
          <a:p>
            <a:pPr algn="ctr" eaLnBrk="1" fontAlgn="auto" hangingPunct="1">
              <a:spcAft>
                <a:spcPts val="0"/>
              </a:spcAft>
              <a:defRPr/>
            </a:pPr>
            <a:r>
              <a:rPr lang="en-GB" sz="3600" dirty="0" smtClean="0"/>
              <a:t>Types of Cohesion</a:t>
            </a:r>
            <a:endParaRPr lang="en-GB" sz="3600" dirty="0">
              <a:solidFill>
                <a:schemeClr val="bg1"/>
              </a:solidFill>
              <a:latin typeface="Rockwell" pitchFamily="18" charset="0"/>
            </a:endParaRPr>
          </a:p>
        </p:txBody>
      </p:sp>
      <p:sp>
        <p:nvSpPr>
          <p:cNvPr id="7782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EFED2D1-9E9B-47BA-951D-41D0ADA04388}" type="slidenum">
              <a:rPr lang="ar-SA" altLang="en-US" smtClean="0">
                <a:solidFill>
                  <a:schemeClr val="tx2"/>
                </a:solidFill>
              </a:rPr>
              <a:pPr eaLnBrk="1" hangingPunct="1"/>
              <a:t>55</a:t>
            </a:fld>
            <a:endParaRPr lang="en-GB" altLang="en-US" smtClean="0">
              <a:solidFill>
                <a:schemeClr val="tx2"/>
              </a:solidFill>
            </a:endParaRPr>
          </a:p>
        </p:txBody>
      </p:sp>
      <p:pic>
        <p:nvPicPr>
          <p:cNvPr id="77828"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81000" y="1828800"/>
            <a:ext cx="8001000" cy="4238625"/>
          </a:xfrm>
          <a:noFill/>
        </p:spPr>
      </p:pic>
    </p:spTree>
  </p:cSld>
  <p:clrMapOvr>
    <a:masterClrMapping/>
  </p:clrMapOvr>
  <p:transition>
    <p:fade thruBlk="1"/>
    <p:sndAc>
      <p:stSnd>
        <p:snd r:embed="rId2" name="arrow.wav"/>
      </p:stSnd>
    </p:sndAc>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696200" cy="838200"/>
          </a:xfrm>
        </p:spPr>
        <p:txBody>
          <a:bodyPr/>
          <a:lstStyle/>
          <a:p>
            <a:pPr algn="ctr" eaLnBrk="1" fontAlgn="auto" hangingPunct="1">
              <a:spcAft>
                <a:spcPts val="0"/>
              </a:spcAft>
              <a:defRPr/>
            </a:pPr>
            <a:r>
              <a:rPr lang="en-GB" sz="3600" dirty="0" smtClean="0"/>
              <a:t>Functional  Cohesion</a:t>
            </a:r>
            <a:endParaRPr lang="en-GB" sz="3600" dirty="0">
              <a:solidFill>
                <a:schemeClr val="bg1"/>
              </a:solidFill>
              <a:latin typeface="+mn-lt"/>
            </a:endParaRPr>
          </a:p>
        </p:txBody>
      </p:sp>
      <p:sp>
        <p:nvSpPr>
          <p:cNvPr id="7885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9CFE874-A349-4549-85D1-560E41A5A4E8}" type="slidenum">
              <a:rPr lang="ar-SA" altLang="en-US" smtClean="0">
                <a:solidFill>
                  <a:schemeClr val="tx2"/>
                </a:solidFill>
              </a:rPr>
              <a:pPr eaLnBrk="1" hangingPunct="1"/>
              <a:t>56</a:t>
            </a:fld>
            <a:endParaRPr lang="en-GB" altLang="en-US" smtClean="0">
              <a:solidFill>
                <a:schemeClr val="tx2"/>
              </a:solidFill>
            </a:endParaRPr>
          </a:p>
        </p:txBody>
      </p:sp>
      <p:sp>
        <p:nvSpPr>
          <p:cNvPr id="78852" name="Content Placeholder 4"/>
          <p:cNvSpPr>
            <a:spLocks noGrp="1"/>
          </p:cNvSpPr>
          <p:nvPr>
            <p:ph idx="1"/>
          </p:nvPr>
        </p:nvSpPr>
        <p:spPr>
          <a:xfrm>
            <a:off x="457200" y="1295400"/>
            <a:ext cx="7848600" cy="5029200"/>
          </a:xfrm>
        </p:spPr>
        <p:txBody>
          <a:bodyPr/>
          <a:lstStyle/>
          <a:p>
            <a:pPr eaLnBrk="1" hangingPunct="1">
              <a:lnSpc>
                <a:spcPct val="120000"/>
              </a:lnSpc>
            </a:pPr>
            <a:r>
              <a:rPr lang="en-GB" altLang="ar-SA" sz="3200" b="1" smtClean="0">
                <a:latin typeface="Rockwell" pitchFamily="18" charset="0"/>
              </a:rPr>
              <a:t>Functional cohesion is said to exist if different elements of a module cooperate to achieve a single function (e.g., managing an employee’s payroll)</a:t>
            </a:r>
          </a:p>
          <a:p>
            <a:pPr eaLnBrk="1" hangingPunct="1">
              <a:lnSpc>
                <a:spcPct val="120000"/>
              </a:lnSpc>
              <a:buFont typeface="Wingdings 2" pitchFamily="18" charset="2"/>
              <a:buNone/>
            </a:pPr>
            <a:endParaRPr lang="en-GB" altLang="ar-SA" sz="500" b="1" smtClean="0">
              <a:latin typeface="Rockwell" pitchFamily="18" charset="0"/>
            </a:endParaRPr>
          </a:p>
          <a:p>
            <a:pPr eaLnBrk="1" hangingPunct="1">
              <a:lnSpc>
                <a:spcPct val="120000"/>
              </a:lnSpc>
            </a:pPr>
            <a:r>
              <a:rPr lang="en-GB" altLang="ar-SA" sz="3200" b="1" smtClean="0">
                <a:latin typeface="Rockwell" pitchFamily="18" charset="0"/>
              </a:rPr>
              <a:t>When a module displays functional cohesion, we can describe it using a single sentence</a:t>
            </a: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696200" cy="838200"/>
          </a:xfrm>
        </p:spPr>
        <p:txBody>
          <a:bodyPr/>
          <a:lstStyle/>
          <a:p>
            <a:pPr algn="ctr" eaLnBrk="1" fontAlgn="auto" hangingPunct="1">
              <a:spcAft>
                <a:spcPts val="0"/>
              </a:spcAft>
              <a:defRPr/>
            </a:pPr>
            <a:r>
              <a:rPr lang="en-GB" sz="3600" dirty="0" smtClean="0"/>
              <a:t>Sequential  Cohesion</a:t>
            </a:r>
            <a:endParaRPr lang="en-GB" sz="3600" dirty="0">
              <a:solidFill>
                <a:schemeClr val="bg1"/>
              </a:solidFill>
              <a:latin typeface="+mn-lt"/>
            </a:endParaRPr>
          </a:p>
        </p:txBody>
      </p:sp>
      <p:sp>
        <p:nvSpPr>
          <p:cNvPr id="7987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682AE5F-AF4E-4182-BDAB-BBA1CBB463DA}" type="slidenum">
              <a:rPr lang="ar-SA" altLang="en-US" smtClean="0">
                <a:solidFill>
                  <a:schemeClr val="tx2"/>
                </a:solidFill>
              </a:rPr>
              <a:pPr eaLnBrk="1" hangingPunct="1"/>
              <a:t>57</a:t>
            </a:fld>
            <a:endParaRPr lang="en-GB" altLang="en-US" smtClean="0">
              <a:solidFill>
                <a:schemeClr val="tx2"/>
              </a:solidFill>
            </a:endParaRPr>
          </a:p>
        </p:txBody>
      </p:sp>
      <p:sp>
        <p:nvSpPr>
          <p:cNvPr id="79876" name="Content Placeholder 4"/>
          <p:cNvSpPr>
            <a:spLocks noGrp="1"/>
          </p:cNvSpPr>
          <p:nvPr>
            <p:ph idx="1"/>
          </p:nvPr>
        </p:nvSpPr>
        <p:spPr>
          <a:xfrm>
            <a:off x="457200" y="1447800"/>
            <a:ext cx="7848600" cy="4800600"/>
          </a:xfrm>
        </p:spPr>
        <p:txBody>
          <a:bodyPr/>
          <a:lstStyle/>
          <a:p>
            <a:pPr eaLnBrk="1" hangingPunct="1">
              <a:lnSpc>
                <a:spcPct val="160000"/>
              </a:lnSpc>
            </a:pPr>
            <a:r>
              <a:rPr lang="en-GB" altLang="ar-SA" sz="3200" b="1" smtClean="0">
                <a:latin typeface="Rockwell" pitchFamily="18" charset="0"/>
              </a:rPr>
              <a:t>A module is said to possess sequential cohesion if the elements of a module form the parts of a sequence, where the output from one element of the sequence is input to the next</a:t>
            </a: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696200" cy="838200"/>
          </a:xfrm>
        </p:spPr>
        <p:txBody>
          <a:bodyPr/>
          <a:lstStyle/>
          <a:p>
            <a:pPr algn="ctr" eaLnBrk="1" fontAlgn="auto" hangingPunct="1">
              <a:spcAft>
                <a:spcPts val="0"/>
              </a:spcAft>
              <a:defRPr/>
            </a:pPr>
            <a:r>
              <a:rPr lang="en-GB" sz="3600" dirty="0" smtClean="0"/>
              <a:t>Communicational  Cohesion</a:t>
            </a:r>
            <a:endParaRPr lang="en-GB" sz="3600" dirty="0">
              <a:solidFill>
                <a:schemeClr val="bg1"/>
              </a:solidFill>
              <a:latin typeface="+mn-lt"/>
            </a:endParaRPr>
          </a:p>
        </p:txBody>
      </p:sp>
      <p:sp>
        <p:nvSpPr>
          <p:cNvPr id="8089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45B19FD-4881-4EF9-AA12-5415AEC1C3CE}" type="slidenum">
              <a:rPr lang="ar-SA" altLang="en-US" smtClean="0">
                <a:solidFill>
                  <a:schemeClr val="tx2"/>
                </a:solidFill>
              </a:rPr>
              <a:pPr eaLnBrk="1" hangingPunct="1"/>
              <a:t>58</a:t>
            </a:fld>
            <a:endParaRPr lang="en-GB" altLang="en-US" smtClean="0">
              <a:solidFill>
                <a:schemeClr val="tx2"/>
              </a:solidFill>
            </a:endParaRPr>
          </a:p>
        </p:txBody>
      </p:sp>
      <p:sp>
        <p:nvSpPr>
          <p:cNvPr id="80900" name="Content Placeholder 4"/>
          <p:cNvSpPr>
            <a:spLocks noGrp="1"/>
          </p:cNvSpPr>
          <p:nvPr>
            <p:ph idx="1"/>
          </p:nvPr>
        </p:nvSpPr>
        <p:spPr>
          <a:xfrm>
            <a:off x="457200" y="1371600"/>
            <a:ext cx="7848600" cy="4800600"/>
          </a:xfrm>
        </p:spPr>
        <p:txBody>
          <a:bodyPr/>
          <a:lstStyle/>
          <a:p>
            <a:pPr eaLnBrk="1" hangingPunct="1">
              <a:lnSpc>
                <a:spcPct val="160000"/>
              </a:lnSpc>
            </a:pPr>
            <a:r>
              <a:rPr lang="en-GB" altLang="ar-SA" sz="3200" b="1" smtClean="0">
                <a:latin typeface="Rockwell" pitchFamily="18" charset="0"/>
              </a:rPr>
              <a:t>A module is said to have communicational cohesion if all the functions of the module refer to or update the same data structure; for example, the set of functions defined on an array</a:t>
            </a: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96200" cy="838200"/>
          </a:xfrm>
        </p:spPr>
        <p:txBody>
          <a:bodyPr/>
          <a:lstStyle/>
          <a:p>
            <a:pPr algn="ctr" eaLnBrk="1" fontAlgn="auto" hangingPunct="1">
              <a:spcAft>
                <a:spcPts val="0"/>
              </a:spcAft>
              <a:defRPr/>
            </a:pPr>
            <a:r>
              <a:rPr lang="en-GB" sz="3600" dirty="0" smtClean="0"/>
              <a:t>Procedural  Cohesion</a:t>
            </a:r>
            <a:endParaRPr lang="en-GB" sz="3600" dirty="0">
              <a:solidFill>
                <a:schemeClr val="bg1"/>
              </a:solidFill>
              <a:latin typeface="+mn-lt"/>
            </a:endParaRPr>
          </a:p>
        </p:txBody>
      </p:sp>
      <p:sp>
        <p:nvSpPr>
          <p:cNvPr id="8192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9024CE3-7732-4B24-A7EE-36C6D96EA7FE}" type="slidenum">
              <a:rPr lang="ar-SA" altLang="en-US" smtClean="0">
                <a:solidFill>
                  <a:schemeClr val="tx2"/>
                </a:solidFill>
              </a:rPr>
              <a:pPr eaLnBrk="1" hangingPunct="1"/>
              <a:t>59</a:t>
            </a:fld>
            <a:endParaRPr lang="en-GB" altLang="en-US" smtClean="0">
              <a:solidFill>
                <a:schemeClr val="tx2"/>
              </a:solidFill>
            </a:endParaRPr>
          </a:p>
        </p:txBody>
      </p:sp>
      <p:sp>
        <p:nvSpPr>
          <p:cNvPr id="81924" name="Content Placeholder 4"/>
          <p:cNvSpPr>
            <a:spLocks noGrp="1"/>
          </p:cNvSpPr>
          <p:nvPr>
            <p:ph idx="1"/>
          </p:nvPr>
        </p:nvSpPr>
        <p:spPr>
          <a:xfrm>
            <a:off x="457200" y="1143000"/>
            <a:ext cx="7848600" cy="5257800"/>
          </a:xfrm>
        </p:spPr>
        <p:txBody>
          <a:bodyPr/>
          <a:lstStyle/>
          <a:p>
            <a:pPr eaLnBrk="1" hangingPunct="1">
              <a:lnSpc>
                <a:spcPct val="130000"/>
              </a:lnSpc>
            </a:pPr>
            <a:r>
              <a:rPr lang="en-GB" altLang="ar-SA" sz="3200" b="1" smtClean="0">
                <a:latin typeface="Rockwell" pitchFamily="18" charset="0"/>
              </a:rPr>
              <a:t>A module is said to possess procedural cohesion if the set of functions of the module are all part of a procedure (algorithm) in which a certain sequence of steps has to be carried out for achieving an objective; for example, the algorithm for decoding a message</a:t>
            </a: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620000" cy="1057765"/>
          </a:xfrm>
        </p:spPr>
        <p:txBody>
          <a:bodyPr>
            <a:noAutofit/>
          </a:bodyPr>
          <a:lstStyle/>
          <a:p>
            <a:pPr algn="ctr" eaLnBrk="1" fontAlgn="auto" hangingPunct="1">
              <a:spcAft>
                <a:spcPts val="0"/>
              </a:spcAft>
              <a:defRPr/>
            </a:pPr>
            <a:r>
              <a:rPr lang="en-GB" sz="3600" dirty="0" smtClean="0">
                <a:latin typeface="+mn-lt"/>
              </a:rPr>
              <a:t>Software  Design</a:t>
            </a:r>
            <a:endParaRPr lang="en-GB" sz="3600" dirty="0">
              <a:solidFill>
                <a:schemeClr val="bg1"/>
              </a:solidFill>
              <a:latin typeface="+mn-lt"/>
            </a:endParaRPr>
          </a:p>
        </p:txBody>
      </p:sp>
      <p:sp>
        <p:nvSpPr>
          <p:cNvPr id="25603" name="Content Placeholder 2"/>
          <p:cNvSpPr>
            <a:spLocks noGrp="1"/>
          </p:cNvSpPr>
          <p:nvPr>
            <p:ph idx="1"/>
          </p:nvPr>
        </p:nvSpPr>
        <p:spPr>
          <a:xfrm>
            <a:off x="457200" y="1905000"/>
            <a:ext cx="7696200" cy="4038600"/>
          </a:xfrm>
        </p:spPr>
        <p:txBody>
          <a:bodyPr/>
          <a:lstStyle/>
          <a:p>
            <a:pPr eaLnBrk="1" hangingPunct="1">
              <a:lnSpc>
                <a:spcPct val="180000"/>
              </a:lnSpc>
              <a:defRPr/>
            </a:pPr>
            <a:r>
              <a:rPr lang="en-GB" sz="3200" b="1" dirty="0" smtClean="0">
                <a:solidFill>
                  <a:schemeClr val="bg2">
                    <a:lumMod val="25000"/>
                  </a:schemeClr>
                </a:solidFill>
                <a:latin typeface="Rockwell" pitchFamily="18" charset="0"/>
              </a:rPr>
              <a:t>The design process for software systems often has two levels:</a:t>
            </a:r>
          </a:p>
          <a:p>
            <a:pPr eaLnBrk="1" hangingPunct="1">
              <a:lnSpc>
                <a:spcPct val="180000"/>
              </a:lnSpc>
              <a:defRPr/>
            </a:pPr>
            <a:endParaRPr lang="en-GB" sz="100" b="1" dirty="0" smtClean="0">
              <a:solidFill>
                <a:schemeClr val="bg2">
                  <a:lumMod val="25000"/>
                </a:schemeClr>
              </a:solidFill>
              <a:latin typeface="Rockwell" pitchFamily="18" charset="0"/>
            </a:endParaRPr>
          </a:p>
          <a:p>
            <a:pPr eaLnBrk="1" hangingPunct="1">
              <a:lnSpc>
                <a:spcPct val="180000"/>
              </a:lnSpc>
              <a:buFont typeface="Wingdings" pitchFamily="2" charset="2"/>
              <a:buChar char="Ø"/>
              <a:defRPr/>
            </a:pPr>
            <a:r>
              <a:rPr lang="en-GB" sz="3200" b="1" dirty="0" smtClean="0">
                <a:latin typeface="Rockwell" pitchFamily="18" charset="0"/>
              </a:rPr>
              <a:t>System design or top-level design</a:t>
            </a:r>
          </a:p>
          <a:p>
            <a:pPr eaLnBrk="1" hangingPunct="1">
              <a:lnSpc>
                <a:spcPct val="180000"/>
              </a:lnSpc>
              <a:buFont typeface="Wingdings" pitchFamily="2" charset="2"/>
              <a:buChar char="Ø"/>
              <a:defRPr/>
            </a:pPr>
            <a:r>
              <a:rPr lang="en-GB" sz="3200" b="1" dirty="0" smtClean="0">
                <a:latin typeface="Rockwell" pitchFamily="18" charset="0"/>
              </a:rPr>
              <a:t>Detailed design or logic design</a:t>
            </a:r>
            <a:endParaRPr lang="en-GB" sz="3200" b="1" dirty="0" smtClean="0">
              <a:latin typeface="Rockwell" pitchFamily="18" charset="0"/>
              <a:cs typeface="Tahoma" pitchFamily="34" charset="0"/>
            </a:endParaRPr>
          </a:p>
        </p:txBody>
      </p:sp>
      <p:sp>
        <p:nvSpPr>
          <p:cNvPr id="2765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9EF813F-F0F4-4FAF-BC89-C6414682846E}" type="slidenum">
              <a:rPr lang="ar-SA" altLang="en-US" smtClean="0">
                <a:solidFill>
                  <a:schemeClr val="tx2"/>
                </a:solidFill>
              </a:rPr>
              <a:pPr eaLnBrk="1" hangingPunct="1"/>
              <a:t>6</a:t>
            </a:fld>
            <a:endParaRPr lang="en-GB" altLang="en-US" smtClean="0">
              <a:solidFill>
                <a:schemeClr val="tx2"/>
              </a:solidFill>
            </a:endParaRP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96200" cy="838200"/>
          </a:xfrm>
        </p:spPr>
        <p:txBody>
          <a:bodyPr/>
          <a:lstStyle/>
          <a:p>
            <a:pPr algn="ctr" eaLnBrk="1" fontAlgn="auto" hangingPunct="1">
              <a:spcAft>
                <a:spcPts val="0"/>
              </a:spcAft>
              <a:defRPr/>
            </a:pPr>
            <a:r>
              <a:rPr lang="en-GB" sz="3600" dirty="0" smtClean="0"/>
              <a:t>Temporal  Cohesion</a:t>
            </a:r>
            <a:endParaRPr lang="en-GB" sz="3600" dirty="0">
              <a:solidFill>
                <a:schemeClr val="bg1"/>
              </a:solidFill>
              <a:latin typeface="+mn-lt"/>
            </a:endParaRPr>
          </a:p>
        </p:txBody>
      </p:sp>
      <p:sp>
        <p:nvSpPr>
          <p:cNvPr id="8294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73D16E3-094E-4287-A260-8644E58B81BD}" type="slidenum">
              <a:rPr lang="ar-SA" altLang="en-US" smtClean="0">
                <a:solidFill>
                  <a:schemeClr val="tx2"/>
                </a:solidFill>
              </a:rPr>
              <a:pPr eaLnBrk="1" hangingPunct="1"/>
              <a:t>60</a:t>
            </a:fld>
            <a:endParaRPr lang="en-GB" altLang="en-US" smtClean="0">
              <a:solidFill>
                <a:schemeClr val="tx2"/>
              </a:solidFill>
            </a:endParaRPr>
          </a:p>
        </p:txBody>
      </p:sp>
      <p:sp>
        <p:nvSpPr>
          <p:cNvPr id="82948" name="Content Placeholder 4"/>
          <p:cNvSpPr>
            <a:spLocks noGrp="1"/>
          </p:cNvSpPr>
          <p:nvPr>
            <p:ph idx="1"/>
          </p:nvPr>
        </p:nvSpPr>
        <p:spPr>
          <a:xfrm>
            <a:off x="457200" y="1143000"/>
            <a:ext cx="7848600" cy="5029200"/>
          </a:xfrm>
        </p:spPr>
        <p:txBody>
          <a:bodyPr/>
          <a:lstStyle/>
          <a:p>
            <a:pPr eaLnBrk="1" hangingPunct="1">
              <a:lnSpc>
                <a:spcPct val="120000"/>
              </a:lnSpc>
            </a:pPr>
            <a:r>
              <a:rPr lang="en-GB" altLang="ar-SA" sz="3000" b="1" smtClean="0">
                <a:latin typeface="Rockwell" pitchFamily="18" charset="0"/>
              </a:rPr>
              <a:t>When a module contains functions that are related by the fact that all the functions must be executed in the same time span, the module is said to exhibit temporal cohesion</a:t>
            </a:r>
          </a:p>
          <a:p>
            <a:pPr eaLnBrk="1" hangingPunct="1">
              <a:lnSpc>
                <a:spcPct val="120000"/>
              </a:lnSpc>
            </a:pPr>
            <a:endParaRPr lang="en-GB" altLang="ar-SA" sz="500" b="1" smtClean="0">
              <a:latin typeface="Rockwell" pitchFamily="18" charset="0"/>
            </a:endParaRPr>
          </a:p>
          <a:p>
            <a:pPr eaLnBrk="1" hangingPunct="1">
              <a:lnSpc>
                <a:spcPct val="120000"/>
              </a:lnSpc>
            </a:pPr>
            <a:r>
              <a:rPr lang="en-GB" altLang="ar-SA" sz="3000" b="1" smtClean="0">
                <a:latin typeface="Rockwell" pitchFamily="18" charset="0"/>
              </a:rPr>
              <a:t>The set of functions responsible for initialization, start-up, shutdown of some process, etc., exhibit temporal cohesion</a:t>
            </a: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96200" cy="838200"/>
          </a:xfrm>
        </p:spPr>
        <p:txBody>
          <a:bodyPr/>
          <a:lstStyle/>
          <a:p>
            <a:pPr algn="ctr" eaLnBrk="1" fontAlgn="auto" hangingPunct="1">
              <a:spcAft>
                <a:spcPts val="0"/>
              </a:spcAft>
              <a:defRPr/>
            </a:pPr>
            <a:r>
              <a:rPr lang="en-GB" sz="3600" dirty="0" smtClean="0"/>
              <a:t>Logical  Cohesion</a:t>
            </a:r>
            <a:endParaRPr lang="en-GB" sz="3600" dirty="0">
              <a:solidFill>
                <a:schemeClr val="bg1"/>
              </a:solidFill>
              <a:latin typeface="+mn-lt"/>
            </a:endParaRPr>
          </a:p>
        </p:txBody>
      </p:sp>
      <p:sp>
        <p:nvSpPr>
          <p:cNvPr id="8397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0D2BD94-A399-46E0-8B12-C7EBA711FCB5}" type="slidenum">
              <a:rPr lang="ar-SA" altLang="en-US" smtClean="0">
                <a:solidFill>
                  <a:schemeClr val="tx2"/>
                </a:solidFill>
              </a:rPr>
              <a:pPr eaLnBrk="1" hangingPunct="1"/>
              <a:t>61</a:t>
            </a:fld>
            <a:endParaRPr lang="en-GB" altLang="en-US" smtClean="0">
              <a:solidFill>
                <a:schemeClr val="tx2"/>
              </a:solidFill>
            </a:endParaRPr>
          </a:p>
        </p:txBody>
      </p:sp>
      <p:sp>
        <p:nvSpPr>
          <p:cNvPr id="83972" name="Content Placeholder 4"/>
          <p:cNvSpPr>
            <a:spLocks noGrp="1"/>
          </p:cNvSpPr>
          <p:nvPr>
            <p:ph idx="1"/>
          </p:nvPr>
        </p:nvSpPr>
        <p:spPr>
          <a:xfrm>
            <a:off x="457200" y="1066800"/>
            <a:ext cx="7848600" cy="5334000"/>
          </a:xfrm>
        </p:spPr>
        <p:txBody>
          <a:bodyPr/>
          <a:lstStyle/>
          <a:p>
            <a:pPr eaLnBrk="1" hangingPunct="1">
              <a:lnSpc>
                <a:spcPct val="120000"/>
              </a:lnSpc>
            </a:pPr>
            <a:r>
              <a:rPr lang="en-GB" altLang="ar-SA" sz="3000" b="1" smtClean="0">
                <a:latin typeface="Rockwell" pitchFamily="18" charset="0"/>
              </a:rPr>
              <a:t>A module is said to be logically cohesive if all elements of the module perform similar operations; for example, error handling, data input, data output, etc. </a:t>
            </a:r>
          </a:p>
          <a:p>
            <a:pPr eaLnBrk="1" hangingPunct="1">
              <a:lnSpc>
                <a:spcPct val="120000"/>
              </a:lnSpc>
            </a:pPr>
            <a:endParaRPr lang="en-GB" altLang="ar-SA" sz="300" b="1" smtClean="0">
              <a:latin typeface="Rockwell" pitchFamily="18" charset="0"/>
            </a:endParaRPr>
          </a:p>
          <a:p>
            <a:pPr eaLnBrk="1" hangingPunct="1">
              <a:lnSpc>
                <a:spcPct val="120000"/>
              </a:lnSpc>
            </a:pPr>
            <a:r>
              <a:rPr lang="en-GB" altLang="ar-SA" sz="3000" b="1" smtClean="0">
                <a:latin typeface="Rockwell" pitchFamily="18" charset="0"/>
              </a:rPr>
              <a:t>An example of logical cohesion is the case where a set of print functions generating different output reports are arranged into a single module</a:t>
            </a: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5280"/>
            <a:ext cx="7696200" cy="838200"/>
          </a:xfrm>
        </p:spPr>
        <p:txBody>
          <a:bodyPr/>
          <a:lstStyle/>
          <a:p>
            <a:pPr algn="ctr" eaLnBrk="1" fontAlgn="auto" hangingPunct="1">
              <a:spcAft>
                <a:spcPts val="0"/>
              </a:spcAft>
              <a:defRPr/>
            </a:pPr>
            <a:r>
              <a:rPr lang="en-GB" sz="3600" dirty="0" smtClean="0"/>
              <a:t>Coincidental  Cohesion</a:t>
            </a:r>
            <a:endParaRPr lang="en-GB" sz="3600" dirty="0">
              <a:solidFill>
                <a:schemeClr val="bg1"/>
              </a:solidFill>
              <a:latin typeface="+mn-lt"/>
            </a:endParaRPr>
          </a:p>
        </p:txBody>
      </p:sp>
      <p:sp>
        <p:nvSpPr>
          <p:cNvPr id="8499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155068F-1903-403F-8DA1-BC32AF3FC96C}" type="slidenum">
              <a:rPr lang="ar-SA" altLang="en-US" smtClean="0">
                <a:solidFill>
                  <a:schemeClr val="tx2"/>
                </a:solidFill>
              </a:rPr>
              <a:pPr eaLnBrk="1" hangingPunct="1"/>
              <a:t>62</a:t>
            </a:fld>
            <a:endParaRPr lang="en-GB" altLang="en-US" smtClean="0">
              <a:solidFill>
                <a:schemeClr val="tx2"/>
              </a:solidFill>
            </a:endParaRPr>
          </a:p>
        </p:txBody>
      </p:sp>
      <p:sp>
        <p:nvSpPr>
          <p:cNvPr id="84996" name="Content Placeholder 4"/>
          <p:cNvSpPr>
            <a:spLocks noGrp="1"/>
          </p:cNvSpPr>
          <p:nvPr>
            <p:ph idx="1"/>
          </p:nvPr>
        </p:nvSpPr>
        <p:spPr>
          <a:xfrm>
            <a:off x="457200" y="1371600"/>
            <a:ext cx="7848600" cy="5029200"/>
          </a:xfrm>
        </p:spPr>
        <p:txBody>
          <a:bodyPr/>
          <a:lstStyle/>
          <a:p>
            <a:pPr eaLnBrk="1" hangingPunct="1">
              <a:lnSpc>
                <a:spcPct val="150000"/>
              </a:lnSpc>
            </a:pPr>
            <a:r>
              <a:rPr lang="en-GB" altLang="ar-SA" sz="3200" b="1" smtClean="0">
                <a:latin typeface="Rockwell" pitchFamily="18" charset="0"/>
              </a:rPr>
              <a:t>A module is said to have coincidental cohesion if it performs a set of tasks that relate to each other very loosely</a:t>
            </a:r>
          </a:p>
          <a:p>
            <a:pPr eaLnBrk="1" hangingPunct="1">
              <a:lnSpc>
                <a:spcPct val="150000"/>
              </a:lnSpc>
            </a:pPr>
            <a:endParaRPr lang="en-GB" altLang="ar-SA" sz="500" b="1" smtClean="0">
              <a:latin typeface="Rockwell" pitchFamily="18" charset="0"/>
            </a:endParaRPr>
          </a:p>
          <a:p>
            <a:pPr eaLnBrk="1" hangingPunct="1">
              <a:lnSpc>
                <a:spcPct val="150000"/>
              </a:lnSpc>
            </a:pPr>
            <a:r>
              <a:rPr lang="en-GB" altLang="ar-SA" sz="3200" b="1" smtClean="0">
                <a:latin typeface="Rockwell" pitchFamily="18" charset="0"/>
              </a:rPr>
              <a:t>In this case, the module contains a random collection of functions</a:t>
            </a: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1462"/>
            <a:ext cx="7696200" cy="1176338"/>
          </a:xfrm>
        </p:spPr>
        <p:txBody>
          <a:bodyPr/>
          <a:lstStyle/>
          <a:p>
            <a:pPr algn="ctr" eaLnBrk="1" fontAlgn="auto" hangingPunct="1">
              <a:spcAft>
                <a:spcPts val="0"/>
              </a:spcAft>
              <a:defRPr/>
            </a:pPr>
            <a:r>
              <a:rPr lang="en-GB" sz="3200" dirty="0" smtClean="0"/>
              <a:t>How </a:t>
            </a:r>
            <a:r>
              <a:rPr lang="en-US" sz="3200" dirty="0" smtClean="0"/>
              <a:t> </a:t>
            </a:r>
            <a:r>
              <a:rPr lang="en-GB" sz="3200" dirty="0" smtClean="0"/>
              <a:t>does  one  determine  the </a:t>
            </a:r>
            <a:r>
              <a:rPr lang="ar-SA" sz="3200" dirty="0" smtClean="0"/>
              <a:t/>
            </a:r>
            <a:br>
              <a:rPr lang="ar-SA" sz="3200" dirty="0" smtClean="0"/>
            </a:br>
            <a:r>
              <a:rPr lang="ar-SA" sz="800" dirty="0" smtClean="0"/>
              <a:t/>
            </a:r>
            <a:br>
              <a:rPr lang="ar-SA" sz="800" dirty="0" smtClean="0"/>
            </a:br>
            <a:r>
              <a:rPr lang="en-GB" sz="3200" dirty="0" smtClean="0"/>
              <a:t>cohesion  level  of  a  module ?</a:t>
            </a:r>
            <a:endParaRPr lang="en-GB" sz="3200" dirty="0">
              <a:solidFill>
                <a:schemeClr val="bg1"/>
              </a:solidFill>
              <a:latin typeface="+mn-lt"/>
            </a:endParaRPr>
          </a:p>
        </p:txBody>
      </p:sp>
      <p:sp>
        <p:nvSpPr>
          <p:cNvPr id="8601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CD1E7A6-5296-4716-9F74-268D4025FF53}" type="slidenum">
              <a:rPr lang="ar-SA" altLang="en-US" smtClean="0">
                <a:solidFill>
                  <a:schemeClr val="tx2"/>
                </a:solidFill>
              </a:rPr>
              <a:pPr eaLnBrk="1" hangingPunct="1"/>
              <a:t>63</a:t>
            </a:fld>
            <a:endParaRPr lang="en-GB" altLang="en-US" smtClean="0">
              <a:solidFill>
                <a:schemeClr val="tx2"/>
              </a:solidFill>
            </a:endParaRPr>
          </a:p>
        </p:txBody>
      </p:sp>
      <p:sp>
        <p:nvSpPr>
          <p:cNvPr id="76804" name="Content Placeholder 4"/>
          <p:cNvSpPr>
            <a:spLocks noGrp="1"/>
          </p:cNvSpPr>
          <p:nvPr>
            <p:ph idx="1"/>
          </p:nvPr>
        </p:nvSpPr>
        <p:spPr>
          <a:xfrm>
            <a:off x="457200" y="1593850"/>
            <a:ext cx="7696200" cy="4953000"/>
          </a:xfrm>
        </p:spPr>
        <p:txBody>
          <a:bodyPr/>
          <a:lstStyle/>
          <a:p>
            <a:pPr eaLnBrk="1" hangingPunct="1">
              <a:lnSpc>
                <a:spcPct val="130000"/>
              </a:lnSpc>
              <a:defRPr/>
            </a:pPr>
            <a:r>
              <a:rPr lang="en-GB" sz="3200" b="1" dirty="0" smtClean="0">
                <a:latin typeface="Rockwell" pitchFamily="18" charset="0"/>
                <a:cs typeface="Tahoma" pitchFamily="34" charset="0"/>
              </a:rPr>
              <a:t>There is </a:t>
            </a:r>
            <a:r>
              <a:rPr lang="en-GB" sz="3200" b="1" dirty="0" smtClean="0">
                <a:solidFill>
                  <a:schemeClr val="tx2">
                    <a:lumMod val="75000"/>
                  </a:schemeClr>
                </a:solidFill>
                <a:latin typeface="Rockwell" pitchFamily="18" charset="0"/>
                <a:cs typeface="Tahoma" pitchFamily="34" charset="0"/>
              </a:rPr>
              <a:t>no mathematical </a:t>
            </a:r>
            <a:r>
              <a:rPr lang="en-GB" sz="3200" b="1" dirty="0" smtClean="0">
                <a:latin typeface="Rockwell" pitchFamily="18" charset="0"/>
                <a:cs typeface="Tahoma" pitchFamily="34" charset="0"/>
              </a:rPr>
              <a:t>formula that can be used</a:t>
            </a:r>
          </a:p>
          <a:p>
            <a:pPr eaLnBrk="1" hangingPunct="1">
              <a:lnSpc>
                <a:spcPct val="130000"/>
              </a:lnSpc>
              <a:defRPr/>
            </a:pPr>
            <a:endParaRPr lang="en-GB" sz="400" b="1" dirty="0" smtClean="0">
              <a:latin typeface="Rockwell" pitchFamily="18" charset="0"/>
              <a:cs typeface="Tahoma" pitchFamily="34" charset="0"/>
            </a:endParaRPr>
          </a:p>
          <a:p>
            <a:pPr eaLnBrk="1" hangingPunct="1">
              <a:lnSpc>
                <a:spcPct val="130000"/>
              </a:lnSpc>
              <a:defRPr/>
            </a:pPr>
            <a:r>
              <a:rPr lang="en-GB" sz="3200" b="1" dirty="0" smtClean="0">
                <a:latin typeface="Rockwell" pitchFamily="18" charset="0"/>
                <a:cs typeface="Tahoma" pitchFamily="34" charset="0"/>
              </a:rPr>
              <a:t>A useful technique for determining if a module has functional cohesion is to </a:t>
            </a:r>
            <a:r>
              <a:rPr lang="en-GB" sz="3200" b="1" dirty="0" smtClean="0">
                <a:solidFill>
                  <a:schemeClr val="tx2">
                    <a:lumMod val="75000"/>
                  </a:schemeClr>
                </a:solidFill>
                <a:latin typeface="Rockwell" pitchFamily="18" charset="0"/>
                <a:cs typeface="Tahoma" pitchFamily="34" charset="0"/>
              </a:rPr>
              <a:t>write a sentence </a:t>
            </a:r>
            <a:r>
              <a:rPr lang="en-GB" sz="3200" b="1" dirty="0" smtClean="0">
                <a:latin typeface="Rockwell" pitchFamily="18" charset="0"/>
                <a:cs typeface="Tahoma" pitchFamily="34" charset="0"/>
              </a:rPr>
              <a:t>that </a:t>
            </a:r>
            <a:r>
              <a:rPr lang="en-GB" sz="3200" b="1" dirty="0" smtClean="0">
                <a:solidFill>
                  <a:schemeClr val="tx2">
                    <a:lumMod val="75000"/>
                  </a:schemeClr>
                </a:solidFill>
                <a:latin typeface="Rockwell" pitchFamily="18" charset="0"/>
                <a:cs typeface="Tahoma" pitchFamily="34" charset="0"/>
              </a:rPr>
              <a:t>describes</a:t>
            </a:r>
            <a:r>
              <a:rPr lang="en-GB" sz="3200" b="1" dirty="0" smtClean="0">
                <a:latin typeface="Rockwell" pitchFamily="18" charset="0"/>
                <a:cs typeface="Tahoma" pitchFamily="34" charset="0"/>
              </a:rPr>
              <a:t>, fully and accurately, the </a:t>
            </a:r>
            <a:r>
              <a:rPr lang="en-GB" sz="3200" b="1" dirty="0" smtClean="0">
                <a:solidFill>
                  <a:schemeClr val="tx2">
                    <a:lumMod val="75000"/>
                  </a:schemeClr>
                </a:solidFill>
                <a:latin typeface="Rockwell" pitchFamily="18" charset="0"/>
                <a:cs typeface="Tahoma" pitchFamily="34" charset="0"/>
              </a:rPr>
              <a:t>function</a:t>
            </a:r>
            <a:r>
              <a:rPr lang="en-GB" sz="3200" b="1" dirty="0" smtClean="0">
                <a:latin typeface="Rockwell" pitchFamily="18" charset="0"/>
                <a:cs typeface="Tahoma" pitchFamily="34" charset="0"/>
              </a:rPr>
              <a:t> or </a:t>
            </a:r>
            <a:r>
              <a:rPr lang="en-GB" sz="3200" b="1" dirty="0" smtClean="0">
                <a:solidFill>
                  <a:schemeClr val="tx2">
                    <a:lumMod val="75000"/>
                  </a:schemeClr>
                </a:solidFill>
                <a:latin typeface="Rockwell" pitchFamily="18" charset="0"/>
                <a:cs typeface="Tahoma" pitchFamily="34" charset="0"/>
              </a:rPr>
              <a:t>purpose</a:t>
            </a:r>
            <a:r>
              <a:rPr lang="en-GB" sz="3200" b="1" dirty="0" smtClean="0">
                <a:latin typeface="Rockwell" pitchFamily="18" charset="0"/>
                <a:cs typeface="Tahoma" pitchFamily="34" charset="0"/>
              </a:rPr>
              <a:t> of the </a:t>
            </a:r>
            <a:r>
              <a:rPr lang="en-GB" sz="3200" b="1" dirty="0" smtClean="0">
                <a:solidFill>
                  <a:schemeClr val="tx2">
                    <a:lumMod val="75000"/>
                  </a:schemeClr>
                </a:solidFill>
                <a:latin typeface="Rockwell" pitchFamily="18" charset="0"/>
                <a:cs typeface="Tahoma" pitchFamily="34" charset="0"/>
              </a:rPr>
              <a:t>module</a:t>
            </a: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5280"/>
            <a:ext cx="7696200" cy="1176338"/>
          </a:xfrm>
        </p:spPr>
        <p:txBody>
          <a:bodyPr/>
          <a:lstStyle/>
          <a:p>
            <a:pPr algn="ctr" eaLnBrk="1" fontAlgn="auto" hangingPunct="1">
              <a:spcAft>
                <a:spcPts val="0"/>
              </a:spcAft>
              <a:defRPr/>
            </a:pPr>
            <a:r>
              <a:rPr lang="en-GB" sz="3200" dirty="0" smtClean="0"/>
              <a:t>How </a:t>
            </a:r>
            <a:r>
              <a:rPr lang="en-US" sz="3200" dirty="0" smtClean="0"/>
              <a:t> </a:t>
            </a:r>
            <a:r>
              <a:rPr lang="en-GB" sz="3200" dirty="0" smtClean="0"/>
              <a:t>does  one  determine  the </a:t>
            </a:r>
            <a:r>
              <a:rPr lang="ar-SA" sz="3200" dirty="0" smtClean="0"/>
              <a:t/>
            </a:r>
            <a:br>
              <a:rPr lang="ar-SA" sz="3200" dirty="0" smtClean="0"/>
            </a:br>
            <a:r>
              <a:rPr lang="ar-SA" sz="800" dirty="0" smtClean="0"/>
              <a:t/>
            </a:r>
            <a:br>
              <a:rPr lang="ar-SA" sz="800" dirty="0" smtClean="0"/>
            </a:br>
            <a:r>
              <a:rPr lang="en-GB" sz="3200" dirty="0" smtClean="0"/>
              <a:t>cohesion  level  of  a  module?</a:t>
            </a:r>
            <a:endParaRPr lang="en-GB" sz="3200" dirty="0">
              <a:solidFill>
                <a:schemeClr val="bg1"/>
              </a:solidFill>
              <a:latin typeface="+mn-lt"/>
            </a:endParaRPr>
          </a:p>
        </p:txBody>
      </p:sp>
      <p:sp>
        <p:nvSpPr>
          <p:cNvPr id="8704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F4F3594-5C2F-413C-80B4-0A87994B2138}" type="slidenum">
              <a:rPr lang="ar-SA" altLang="en-US" smtClean="0">
                <a:solidFill>
                  <a:schemeClr val="tx2"/>
                </a:solidFill>
              </a:rPr>
              <a:pPr eaLnBrk="1" hangingPunct="1"/>
              <a:t>64</a:t>
            </a:fld>
            <a:endParaRPr lang="en-GB" altLang="en-US" smtClean="0">
              <a:solidFill>
                <a:schemeClr val="tx2"/>
              </a:solidFill>
            </a:endParaRPr>
          </a:p>
        </p:txBody>
      </p:sp>
      <p:sp>
        <p:nvSpPr>
          <p:cNvPr id="77828" name="Content Placeholder 4"/>
          <p:cNvSpPr>
            <a:spLocks noGrp="1"/>
          </p:cNvSpPr>
          <p:nvPr>
            <p:ph idx="1"/>
          </p:nvPr>
        </p:nvSpPr>
        <p:spPr>
          <a:xfrm>
            <a:off x="381000" y="1676400"/>
            <a:ext cx="7924800" cy="4572000"/>
          </a:xfrm>
        </p:spPr>
        <p:txBody>
          <a:bodyPr/>
          <a:lstStyle/>
          <a:p>
            <a:pPr marL="273050" lvl="1" indent="-273050" eaLnBrk="1" hangingPunct="1">
              <a:lnSpc>
                <a:spcPct val="150000"/>
              </a:lnSpc>
              <a:spcBef>
                <a:spcPts val="600"/>
              </a:spcBef>
              <a:buClr>
                <a:schemeClr val="tx2"/>
              </a:buClr>
              <a:buSzPct val="73000"/>
              <a:buFont typeface="Wingdings 2" pitchFamily="18" charset="2"/>
              <a:buChar char=""/>
              <a:defRPr/>
            </a:pPr>
            <a:r>
              <a:rPr lang="en-GB" sz="3200" b="1" dirty="0" smtClean="0">
                <a:solidFill>
                  <a:schemeClr val="tx1"/>
                </a:solidFill>
                <a:latin typeface="Rockwell" pitchFamily="18" charset="0"/>
                <a:cs typeface="Tahoma" pitchFamily="34" charset="0"/>
              </a:rPr>
              <a:t>If the sentence contains a </a:t>
            </a:r>
            <a:r>
              <a:rPr lang="en-GB" sz="3200" b="1" dirty="0" smtClean="0">
                <a:solidFill>
                  <a:schemeClr val="tx2">
                    <a:lumMod val="75000"/>
                  </a:schemeClr>
                </a:solidFill>
                <a:latin typeface="Rockwell" pitchFamily="18" charset="0"/>
                <a:cs typeface="Tahoma" pitchFamily="34" charset="0"/>
              </a:rPr>
              <a:t>comma</a:t>
            </a:r>
            <a:r>
              <a:rPr lang="en-GB" sz="3200" b="1" dirty="0" smtClean="0">
                <a:solidFill>
                  <a:schemeClr val="tx1"/>
                </a:solidFill>
                <a:latin typeface="Rockwell" pitchFamily="18" charset="0"/>
                <a:cs typeface="Tahoma" pitchFamily="34" charset="0"/>
              </a:rPr>
              <a:t>, or it has </a:t>
            </a:r>
            <a:r>
              <a:rPr lang="en-GB" sz="3200" b="1" dirty="0" smtClean="0">
                <a:solidFill>
                  <a:schemeClr val="tx2">
                    <a:lumMod val="75000"/>
                  </a:schemeClr>
                </a:solidFill>
                <a:latin typeface="Rockwell" pitchFamily="18" charset="0"/>
                <a:cs typeface="Tahoma" pitchFamily="34" charset="0"/>
              </a:rPr>
              <a:t>more than one verb</a:t>
            </a:r>
            <a:r>
              <a:rPr lang="en-GB" sz="3200" b="1" dirty="0" smtClean="0">
                <a:solidFill>
                  <a:schemeClr val="tx1"/>
                </a:solidFill>
                <a:latin typeface="Rockwell" pitchFamily="18" charset="0"/>
                <a:cs typeface="Tahoma" pitchFamily="34" charset="0"/>
              </a:rPr>
              <a:t>, the module is probably performing </a:t>
            </a:r>
            <a:r>
              <a:rPr lang="en-GB" sz="3200" b="1" dirty="0" smtClean="0">
                <a:solidFill>
                  <a:schemeClr val="tx2">
                    <a:lumMod val="75000"/>
                  </a:schemeClr>
                </a:solidFill>
                <a:latin typeface="Rockwell" pitchFamily="18" charset="0"/>
                <a:cs typeface="Tahoma" pitchFamily="34" charset="0"/>
              </a:rPr>
              <a:t>more than one function</a:t>
            </a:r>
            <a:r>
              <a:rPr lang="en-GB" sz="3200" b="1" dirty="0" smtClean="0">
                <a:solidFill>
                  <a:schemeClr val="tx1"/>
                </a:solidFill>
                <a:latin typeface="Rockwell" pitchFamily="18" charset="0"/>
                <a:cs typeface="Tahoma" pitchFamily="34" charset="0"/>
              </a:rPr>
              <a:t>, and it probably has </a:t>
            </a:r>
            <a:r>
              <a:rPr lang="en-GB" sz="3200" b="1" dirty="0" smtClean="0">
                <a:solidFill>
                  <a:schemeClr val="tx2">
                    <a:lumMod val="75000"/>
                  </a:schemeClr>
                </a:solidFill>
                <a:latin typeface="Rockwell" pitchFamily="18" charset="0"/>
                <a:cs typeface="Tahoma" pitchFamily="34" charset="0"/>
              </a:rPr>
              <a:t>sequential</a:t>
            </a:r>
            <a:r>
              <a:rPr lang="en-GB" sz="3200" b="1" dirty="0" smtClean="0">
                <a:solidFill>
                  <a:schemeClr val="tx1"/>
                </a:solidFill>
                <a:latin typeface="Rockwell" pitchFamily="18" charset="0"/>
                <a:cs typeface="Tahoma" pitchFamily="34" charset="0"/>
              </a:rPr>
              <a:t> or </a:t>
            </a:r>
            <a:r>
              <a:rPr lang="en-GB" sz="3200" b="1" dirty="0" smtClean="0">
                <a:solidFill>
                  <a:schemeClr val="tx2">
                    <a:lumMod val="75000"/>
                  </a:schemeClr>
                </a:solidFill>
                <a:latin typeface="Rockwell" pitchFamily="18" charset="0"/>
                <a:cs typeface="Tahoma" pitchFamily="34" charset="0"/>
              </a:rPr>
              <a:t>communicational</a:t>
            </a:r>
            <a:r>
              <a:rPr lang="en-GB" sz="3200" b="1" dirty="0" smtClean="0">
                <a:solidFill>
                  <a:schemeClr val="tx1"/>
                </a:solidFill>
                <a:latin typeface="Rockwell" pitchFamily="18" charset="0"/>
                <a:cs typeface="Tahoma" pitchFamily="34" charset="0"/>
              </a:rPr>
              <a:t> cohesion</a:t>
            </a: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6262"/>
            <a:ext cx="7696200" cy="1176338"/>
          </a:xfrm>
        </p:spPr>
        <p:txBody>
          <a:bodyPr/>
          <a:lstStyle/>
          <a:p>
            <a:pPr algn="ctr" eaLnBrk="1" fontAlgn="auto" hangingPunct="1">
              <a:spcAft>
                <a:spcPts val="0"/>
              </a:spcAft>
              <a:defRPr/>
            </a:pPr>
            <a:r>
              <a:rPr lang="en-GB" sz="3200" dirty="0" smtClean="0"/>
              <a:t>How </a:t>
            </a:r>
            <a:r>
              <a:rPr lang="en-US" sz="3200" dirty="0" smtClean="0"/>
              <a:t> </a:t>
            </a:r>
            <a:r>
              <a:rPr lang="en-GB" sz="3200" dirty="0" smtClean="0"/>
              <a:t>does  one  determine  the </a:t>
            </a:r>
            <a:r>
              <a:rPr lang="ar-SA" sz="3200" dirty="0" smtClean="0"/>
              <a:t/>
            </a:r>
            <a:br>
              <a:rPr lang="ar-SA" sz="3200" dirty="0" smtClean="0"/>
            </a:br>
            <a:r>
              <a:rPr lang="ar-SA" sz="800" dirty="0" smtClean="0"/>
              <a:t/>
            </a:r>
            <a:br>
              <a:rPr lang="ar-SA" sz="800" dirty="0" smtClean="0"/>
            </a:br>
            <a:r>
              <a:rPr lang="en-GB" sz="3200" dirty="0" smtClean="0"/>
              <a:t>cohesion  level  of  a  module?</a:t>
            </a:r>
            <a:endParaRPr lang="en-GB" sz="3200" dirty="0">
              <a:solidFill>
                <a:schemeClr val="bg1"/>
              </a:solidFill>
              <a:latin typeface="+mn-lt"/>
            </a:endParaRPr>
          </a:p>
        </p:txBody>
      </p:sp>
      <p:sp>
        <p:nvSpPr>
          <p:cNvPr id="8806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4A12781-02B2-4A82-B6FC-4663FA6BF8D3}" type="slidenum">
              <a:rPr lang="ar-SA" altLang="en-US" smtClean="0">
                <a:solidFill>
                  <a:schemeClr val="tx2"/>
                </a:solidFill>
              </a:rPr>
              <a:pPr eaLnBrk="1" hangingPunct="1"/>
              <a:t>65</a:t>
            </a:fld>
            <a:endParaRPr lang="en-GB" altLang="en-US" smtClean="0">
              <a:solidFill>
                <a:schemeClr val="tx2"/>
              </a:solidFill>
            </a:endParaRPr>
          </a:p>
        </p:txBody>
      </p:sp>
      <p:sp>
        <p:nvSpPr>
          <p:cNvPr id="78852" name="Content Placeholder 4"/>
          <p:cNvSpPr>
            <a:spLocks noGrp="1"/>
          </p:cNvSpPr>
          <p:nvPr>
            <p:ph idx="1"/>
          </p:nvPr>
        </p:nvSpPr>
        <p:spPr>
          <a:xfrm>
            <a:off x="457200" y="1981200"/>
            <a:ext cx="7696200" cy="4191000"/>
          </a:xfrm>
        </p:spPr>
        <p:txBody>
          <a:bodyPr/>
          <a:lstStyle/>
          <a:p>
            <a:pPr marL="273050" lvl="1" indent="-273050" eaLnBrk="1" hangingPunct="1">
              <a:lnSpc>
                <a:spcPct val="170000"/>
              </a:lnSpc>
              <a:spcBef>
                <a:spcPts val="600"/>
              </a:spcBef>
              <a:buClr>
                <a:schemeClr val="tx2"/>
              </a:buClr>
              <a:buSzPct val="73000"/>
              <a:buFont typeface="Wingdings 2" pitchFamily="18" charset="2"/>
              <a:buChar char=""/>
              <a:defRPr/>
            </a:pPr>
            <a:r>
              <a:rPr lang="en-GB" sz="3200" b="1" dirty="0" smtClean="0">
                <a:solidFill>
                  <a:schemeClr val="tx1"/>
                </a:solidFill>
                <a:latin typeface="Rockwell" pitchFamily="18" charset="0"/>
                <a:cs typeface="Tahoma" pitchFamily="34" charset="0"/>
              </a:rPr>
              <a:t>If the sentence contains words relating to time, like "</a:t>
            </a:r>
            <a:r>
              <a:rPr lang="en-GB" sz="3200" b="1" dirty="0" smtClean="0">
                <a:solidFill>
                  <a:schemeClr val="tx2">
                    <a:lumMod val="75000"/>
                  </a:schemeClr>
                </a:solidFill>
                <a:latin typeface="Rockwell" pitchFamily="18" charset="0"/>
                <a:cs typeface="Tahoma" pitchFamily="34" charset="0"/>
              </a:rPr>
              <a:t>first</a:t>
            </a:r>
            <a:r>
              <a:rPr lang="en-GB" sz="3200" b="1" dirty="0" smtClean="0">
                <a:solidFill>
                  <a:schemeClr val="tx1"/>
                </a:solidFill>
                <a:latin typeface="Rockwell" pitchFamily="18" charset="0"/>
                <a:cs typeface="Tahoma" pitchFamily="34" charset="0"/>
              </a:rPr>
              <a:t>," "</a:t>
            </a:r>
            <a:r>
              <a:rPr lang="en-GB" sz="3200" b="1" dirty="0" smtClean="0">
                <a:solidFill>
                  <a:schemeClr val="tx2">
                    <a:lumMod val="75000"/>
                  </a:schemeClr>
                </a:solidFill>
                <a:latin typeface="Rockwell" pitchFamily="18" charset="0"/>
                <a:cs typeface="Tahoma" pitchFamily="34" charset="0"/>
              </a:rPr>
              <a:t>next</a:t>
            </a:r>
            <a:r>
              <a:rPr lang="en-GB" sz="3200" b="1" dirty="0" smtClean="0">
                <a:solidFill>
                  <a:schemeClr val="tx1"/>
                </a:solidFill>
                <a:latin typeface="Rockwell" pitchFamily="18" charset="0"/>
                <a:cs typeface="Tahoma" pitchFamily="34" charset="0"/>
              </a:rPr>
              <a:t>," "</a:t>
            </a:r>
            <a:r>
              <a:rPr lang="en-GB" sz="3200" b="1" dirty="0" smtClean="0">
                <a:solidFill>
                  <a:schemeClr val="tx2">
                    <a:lumMod val="75000"/>
                  </a:schemeClr>
                </a:solidFill>
                <a:latin typeface="Rockwell" pitchFamily="18" charset="0"/>
                <a:cs typeface="Tahoma" pitchFamily="34" charset="0"/>
              </a:rPr>
              <a:t>when</a:t>
            </a:r>
            <a:r>
              <a:rPr lang="en-GB" sz="3200" b="1" dirty="0" smtClean="0">
                <a:solidFill>
                  <a:schemeClr val="tx1"/>
                </a:solidFill>
                <a:latin typeface="Rockwell" pitchFamily="18" charset="0"/>
                <a:cs typeface="Tahoma" pitchFamily="34" charset="0"/>
              </a:rPr>
              <a:t>," and "</a:t>
            </a:r>
            <a:r>
              <a:rPr lang="en-GB" sz="3200" b="1" dirty="0" smtClean="0">
                <a:solidFill>
                  <a:schemeClr val="tx2">
                    <a:lumMod val="75000"/>
                  </a:schemeClr>
                </a:solidFill>
                <a:latin typeface="Rockwell" pitchFamily="18" charset="0"/>
                <a:cs typeface="Tahoma" pitchFamily="34" charset="0"/>
              </a:rPr>
              <a:t>after</a:t>
            </a:r>
            <a:r>
              <a:rPr lang="en-GB" sz="3200" b="1" dirty="0" smtClean="0">
                <a:solidFill>
                  <a:schemeClr val="tx1"/>
                </a:solidFill>
                <a:latin typeface="Rockwell" pitchFamily="18" charset="0"/>
                <a:cs typeface="Tahoma" pitchFamily="34" charset="0"/>
              </a:rPr>
              <a:t>" the module probably has </a:t>
            </a:r>
            <a:r>
              <a:rPr lang="en-GB" sz="3200" b="1" dirty="0" smtClean="0">
                <a:solidFill>
                  <a:schemeClr val="tx2">
                    <a:lumMod val="75000"/>
                  </a:schemeClr>
                </a:solidFill>
                <a:latin typeface="Rockwell" pitchFamily="18" charset="0"/>
                <a:cs typeface="Tahoma" pitchFamily="34" charset="0"/>
              </a:rPr>
              <a:t>sequential</a:t>
            </a:r>
            <a:r>
              <a:rPr lang="en-GB" sz="3200" b="1" dirty="0" smtClean="0">
                <a:solidFill>
                  <a:schemeClr val="tx1"/>
                </a:solidFill>
                <a:latin typeface="Rockwell" pitchFamily="18" charset="0"/>
                <a:cs typeface="Tahoma" pitchFamily="34" charset="0"/>
              </a:rPr>
              <a:t> or </a:t>
            </a:r>
            <a:r>
              <a:rPr lang="en-GB" sz="3200" b="1" dirty="0" smtClean="0">
                <a:solidFill>
                  <a:schemeClr val="tx2">
                    <a:lumMod val="75000"/>
                  </a:schemeClr>
                </a:solidFill>
                <a:latin typeface="Rockwell" pitchFamily="18" charset="0"/>
                <a:cs typeface="Tahoma" pitchFamily="34" charset="0"/>
              </a:rPr>
              <a:t>temporal</a:t>
            </a:r>
            <a:r>
              <a:rPr lang="en-GB" sz="3200" b="1" dirty="0" smtClean="0">
                <a:solidFill>
                  <a:schemeClr val="tx1"/>
                </a:solidFill>
                <a:latin typeface="Rockwell" pitchFamily="18" charset="0"/>
                <a:cs typeface="Tahoma" pitchFamily="34" charset="0"/>
              </a:rPr>
              <a:t> cohesion</a:t>
            </a: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3862"/>
            <a:ext cx="7696200" cy="1176338"/>
          </a:xfrm>
        </p:spPr>
        <p:txBody>
          <a:bodyPr/>
          <a:lstStyle/>
          <a:p>
            <a:pPr algn="ctr" eaLnBrk="1" fontAlgn="auto" hangingPunct="1">
              <a:spcAft>
                <a:spcPts val="0"/>
              </a:spcAft>
              <a:defRPr/>
            </a:pPr>
            <a:r>
              <a:rPr lang="en-GB" sz="3200" dirty="0" smtClean="0"/>
              <a:t>How </a:t>
            </a:r>
            <a:r>
              <a:rPr lang="en-US" sz="3200" dirty="0" smtClean="0"/>
              <a:t> </a:t>
            </a:r>
            <a:r>
              <a:rPr lang="en-GB" sz="3200" dirty="0" smtClean="0"/>
              <a:t>does  one  determine  the </a:t>
            </a:r>
            <a:r>
              <a:rPr lang="ar-SA" sz="3200" dirty="0" smtClean="0"/>
              <a:t/>
            </a:r>
            <a:br>
              <a:rPr lang="ar-SA" sz="3200" dirty="0" smtClean="0"/>
            </a:br>
            <a:r>
              <a:rPr lang="ar-SA" sz="800" dirty="0" smtClean="0"/>
              <a:t/>
            </a:r>
            <a:br>
              <a:rPr lang="ar-SA" sz="800" dirty="0" smtClean="0"/>
            </a:br>
            <a:r>
              <a:rPr lang="en-GB" sz="3200" dirty="0" smtClean="0"/>
              <a:t>cohesion  level  of  a  module?</a:t>
            </a:r>
            <a:endParaRPr lang="en-GB" sz="3200" dirty="0">
              <a:solidFill>
                <a:schemeClr val="bg1"/>
              </a:solidFill>
              <a:latin typeface="+mn-lt"/>
            </a:endParaRPr>
          </a:p>
        </p:txBody>
      </p:sp>
      <p:sp>
        <p:nvSpPr>
          <p:cNvPr id="8909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602263F-6740-4861-A16A-20B2C0B5F936}" type="slidenum">
              <a:rPr lang="ar-SA" altLang="en-US" smtClean="0">
                <a:solidFill>
                  <a:schemeClr val="tx2"/>
                </a:solidFill>
              </a:rPr>
              <a:pPr eaLnBrk="1" hangingPunct="1"/>
              <a:t>66</a:t>
            </a:fld>
            <a:endParaRPr lang="en-GB" altLang="en-US" smtClean="0">
              <a:solidFill>
                <a:schemeClr val="tx2"/>
              </a:solidFill>
            </a:endParaRPr>
          </a:p>
        </p:txBody>
      </p:sp>
      <p:sp>
        <p:nvSpPr>
          <p:cNvPr id="79876" name="Content Placeholder 4"/>
          <p:cNvSpPr>
            <a:spLocks noGrp="1"/>
          </p:cNvSpPr>
          <p:nvPr>
            <p:ph idx="1"/>
          </p:nvPr>
        </p:nvSpPr>
        <p:spPr>
          <a:xfrm>
            <a:off x="457200" y="1752600"/>
            <a:ext cx="7696200" cy="4572000"/>
          </a:xfrm>
        </p:spPr>
        <p:txBody>
          <a:bodyPr/>
          <a:lstStyle/>
          <a:p>
            <a:pPr eaLnBrk="1" hangingPunct="1">
              <a:lnSpc>
                <a:spcPct val="180000"/>
              </a:lnSpc>
              <a:defRPr/>
            </a:pPr>
            <a:r>
              <a:rPr lang="en-GB" sz="3200" b="1" dirty="0" smtClean="0">
                <a:latin typeface="Rockwell" pitchFamily="18" charset="0"/>
                <a:cs typeface="Tahoma" pitchFamily="34" charset="0"/>
              </a:rPr>
              <a:t>If the predicate of the sentence does </a:t>
            </a:r>
            <a:r>
              <a:rPr lang="en-GB" sz="3200" b="1" dirty="0" smtClean="0">
                <a:solidFill>
                  <a:schemeClr val="tx2">
                    <a:lumMod val="75000"/>
                  </a:schemeClr>
                </a:solidFill>
                <a:latin typeface="Rockwell" pitchFamily="18" charset="0"/>
                <a:cs typeface="Tahoma" pitchFamily="34" charset="0"/>
              </a:rPr>
              <a:t>not </a:t>
            </a:r>
            <a:r>
              <a:rPr lang="en-GB" sz="3200" b="1" dirty="0" smtClean="0">
                <a:latin typeface="Rockwell" pitchFamily="18" charset="0"/>
                <a:cs typeface="Tahoma" pitchFamily="34" charset="0"/>
              </a:rPr>
              <a:t>contain a single </a:t>
            </a:r>
            <a:r>
              <a:rPr lang="en-GB" sz="3200" b="1" dirty="0" smtClean="0">
                <a:solidFill>
                  <a:schemeClr val="tx2">
                    <a:lumMod val="75000"/>
                  </a:schemeClr>
                </a:solidFill>
                <a:latin typeface="Rockwell" pitchFamily="18" charset="0"/>
                <a:cs typeface="Tahoma" pitchFamily="34" charset="0"/>
              </a:rPr>
              <a:t>specific</a:t>
            </a:r>
            <a:r>
              <a:rPr lang="en-GB" sz="3200" b="1" dirty="0" smtClean="0">
                <a:latin typeface="Rockwell" pitchFamily="18" charset="0"/>
                <a:cs typeface="Tahoma" pitchFamily="34" charset="0"/>
              </a:rPr>
              <a:t> </a:t>
            </a:r>
            <a:r>
              <a:rPr lang="en-GB" sz="3200" b="1" dirty="0" smtClean="0">
                <a:solidFill>
                  <a:schemeClr val="tx2">
                    <a:lumMod val="75000"/>
                  </a:schemeClr>
                </a:solidFill>
                <a:latin typeface="Rockwell" pitchFamily="18" charset="0"/>
                <a:cs typeface="Tahoma" pitchFamily="34" charset="0"/>
              </a:rPr>
              <a:t>object</a:t>
            </a:r>
            <a:r>
              <a:rPr lang="en-GB" sz="3200" b="1" dirty="0" smtClean="0">
                <a:latin typeface="Rockwell" pitchFamily="18" charset="0"/>
                <a:cs typeface="Tahoma" pitchFamily="34" charset="0"/>
              </a:rPr>
              <a:t> following the </a:t>
            </a:r>
            <a:r>
              <a:rPr lang="en-GB" sz="3200" b="1" dirty="0" smtClean="0">
                <a:solidFill>
                  <a:schemeClr val="tx2">
                    <a:lumMod val="75000"/>
                  </a:schemeClr>
                </a:solidFill>
                <a:latin typeface="Rockwell" pitchFamily="18" charset="0"/>
                <a:cs typeface="Tahoma" pitchFamily="34" charset="0"/>
              </a:rPr>
              <a:t>verb</a:t>
            </a:r>
            <a:r>
              <a:rPr lang="en-GB" sz="3200" b="1" dirty="0" smtClean="0">
                <a:latin typeface="Rockwell" pitchFamily="18" charset="0"/>
                <a:cs typeface="Tahoma" pitchFamily="34" charset="0"/>
              </a:rPr>
              <a:t> (such as "</a:t>
            </a:r>
            <a:r>
              <a:rPr lang="en-GB" sz="3200" b="1" dirty="0" smtClean="0">
                <a:solidFill>
                  <a:schemeClr val="tx2">
                    <a:lumMod val="75000"/>
                  </a:schemeClr>
                </a:solidFill>
                <a:latin typeface="Rockwell" pitchFamily="18" charset="0"/>
                <a:cs typeface="Tahoma" pitchFamily="34" charset="0"/>
              </a:rPr>
              <a:t>edit all data</a:t>
            </a:r>
            <a:r>
              <a:rPr lang="en-GB" sz="3200" b="1" dirty="0" smtClean="0">
                <a:latin typeface="Rockwell" pitchFamily="18" charset="0"/>
                <a:cs typeface="Tahoma" pitchFamily="34" charset="0"/>
              </a:rPr>
              <a:t>") the module probably has logical cohesion</a:t>
            </a: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3862"/>
            <a:ext cx="7696200" cy="1176338"/>
          </a:xfrm>
        </p:spPr>
        <p:txBody>
          <a:bodyPr/>
          <a:lstStyle/>
          <a:p>
            <a:pPr algn="ctr" eaLnBrk="1" fontAlgn="auto" hangingPunct="1">
              <a:spcAft>
                <a:spcPts val="0"/>
              </a:spcAft>
              <a:defRPr/>
            </a:pPr>
            <a:r>
              <a:rPr lang="en-GB" sz="3200" dirty="0" smtClean="0"/>
              <a:t>How </a:t>
            </a:r>
            <a:r>
              <a:rPr lang="en-US" sz="3200" dirty="0" smtClean="0"/>
              <a:t> </a:t>
            </a:r>
            <a:r>
              <a:rPr lang="en-GB" sz="3200" dirty="0" smtClean="0"/>
              <a:t>does  one  determine  the </a:t>
            </a:r>
            <a:r>
              <a:rPr lang="ar-SA" sz="3200" dirty="0" smtClean="0"/>
              <a:t/>
            </a:r>
            <a:br>
              <a:rPr lang="ar-SA" sz="3200" dirty="0" smtClean="0"/>
            </a:br>
            <a:r>
              <a:rPr lang="ar-SA" sz="800" dirty="0" smtClean="0"/>
              <a:t/>
            </a:r>
            <a:br>
              <a:rPr lang="ar-SA" sz="800" dirty="0" smtClean="0"/>
            </a:br>
            <a:r>
              <a:rPr lang="en-GB" sz="3200" dirty="0" smtClean="0"/>
              <a:t>cohesion  level  of  a  module?</a:t>
            </a:r>
            <a:endParaRPr lang="en-GB" sz="3200" dirty="0">
              <a:solidFill>
                <a:schemeClr val="bg1"/>
              </a:solidFill>
              <a:latin typeface="+mn-lt"/>
            </a:endParaRPr>
          </a:p>
        </p:txBody>
      </p:sp>
      <p:sp>
        <p:nvSpPr>
          <p:cNvPr id="9011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56DF7A7-FCB8-4B91-9D20-83850AF14524}" type="slidenum">
              <a:rPr lang="ar-SA" altLang="en-US" smtClean="0">
                <a:solidFill>
                  <a:schemeClr val="tx2"/>
                </a:solidFill>
              </a:rPr>
              <a:pPr eaLnBrk="1" hangingPunct="1"/>
              <a:t>67</a:t>
            </a:fld>
            <a:endParaRPr lang="en-GB" altLang="en-US" smtClean="0">
              <a:solidFill>
                <a:schemeClr val="tx2"/>
              </a:solidFill>
            </a:endParaRPr>
          </a:p>
        </p:txBody>
      </p:sp>
      <p:sp>
        <p:nvSpPr>
          <p:cNvPr id="80900" name="Content Placeholder 4"/>
          <p:cNvSpPr>
            <a:spLocks noGrp="1"/>
          </p:cNvSpPr>
          <p:nvPr>
            <p:ph idx="1"/>
          </p:nvPr>
        </p:nvSpPr>
        <p:spPr>
          <a:xfrm>
            <a:off x="457200" y="1981200"/>
            <a:ext cx="7848600" cy="4191000"/>
          </a:xfrm>
        </p:spPr>
        <p:txBody>
          <a:bodyPr/>
          <a:lstStyle/>
          <a:p>
            <a:pPr eaLnBrk="1" hangingPunct="1">
              <a:lnSpc>
                <a:spcPct val="150000"/>
              </a:lnSpc>
              <a:defRPr/>
            </a:pPr>
            <a:r>
              <a:rPr lang="en-GB" sz="3200" b="1" dirty="0" smtClean="0">
                <a:latin typeface="Rockwell" pitchFamily="18" charset="0"/>
                <a:cs typeface="Tahoma" pitchFamily="34" charset="0"/>
              </a:rPr>
              <a:t>Words like "</a:t>
            </a:r>
            <a:r>
              <a:rPr lang="en-GB" sz="3200" b="1" dirty="0" smtClean="0">
                <a:solidFill>
                  <a:schemeClr val="tx2">
                    <a:lumMod val="75000"/>
                  </a:schemeClr>
                </a:solidFill>
                <a:latin typeface="Rockwell" pitchFamily="18" charset="0"/>
                <a:cs typeface="Tahoma" pitchFamily="34" charset="0"/>
              </a:rPr>
              <a:t>initialize</a:t>
            </a:r>
            <a:r>
              <a:rPr lang="en-GB" sz="3200" b="1" dirty="0" smtClean="0">
                <a:latin typeface="Rockwell" pitchFamily="18" charset="0"/>
                <a:cs typeface="Tahoma" pitchFamily="34" charset="0"/>
              </a:rPr>
              <a:t>" imply </a:t>
            </a:r>
            <a:r>
              <a:rPr lang="en-GB" sz="3200" b="1" dirty="0" smtClean="0">
                <a:solidFill>
                  <a:schemeClr val="tx2">
                    <a:lumMod val="75000"/>
                  </a:schemeClr>
                </a:solidFill>
                <a:latin typeface="Rockwell" pitchFamily="18" charset="0"/>
                <a:cs typeface="Tahoma" pitchFamily="34" charset="0"/>
              </a:rPr>
              <a:t>temporal</a:t>
            </a:r>
            <a:r>
              <a:rPr lang="en-GB" sz="3200" b="1" dirty="0" smtClean="0">
                <a:latin typeface="Rockwell" pitchFamily="18" charset="0"/>
                <a:cs typeface="Tahoma" pitchFamily="34" charset="0"/>
              </a:rPr>
              <a:t> cohesion</a:t>
            </a:r>
          </a:p>
          <a:p>
            <a:pPr eaLnBrk="1" hangingPunct="1">
              <a:lnSpc>
                <a:spcPct val="150000"/>
              </a:lnSpc>
              <a:defRPr/>
            </a:pPr>
            <a:endParaRPr lang="en-GB" sz="500" b="1" dirty="0" smtClean="0">
              <a:latin typeface="Rockwell" pitchFamily="18" charset="0"/>
              <a:cs typeface="Tahoma" pitchFamily="34" charset="0"/>
            </a:endParaRPr>
          </a:p>
          <a:p>
            <a:pPr eaLnBrk="1" hangingPunct="1">
              <a:lnSpc>
                <a:spcPct val="150000"/>
              </a:lnSpc>
              <a:defRPr/>
            </a:pPr>
            <a:r>
              <a:rPr lang="en-GB" sz="3200" b="1" dirty="0" smtClean="0">
                <a:latin typeface="Rockwell" pitchFamily="18" charset="0"/>
                <a:cs typeface="Tahoma" pitchFamily="34" charset="0"/>
              </a:rPr>
              <a:t>Modules with </a:t>
            </a:r>
            <a:r>
              <a:rPr lang="en-GB" sz="3200" b="1" dirty="0" smtClean="0">
                <a:solidFill>
                  <a:schemeClr val="tx2">
                    <a:lumMod val="75000"/>
                  </a:schemeClr>
                </a:solidFill>
                <a:latin typeface="Rockwell" pitchFamily="18" charset="0"/>
                <a:cs typeface="Tahoma" pitchFamily="34" charset="0"/>
              </a:rPr>
              <a:t>functional</a:t>
            </a:r>
            <a:r>
              <a:rPr lang="en-GB" sz="3200" b="1" dirty="0" smtClean="0">
                <a:latin typeface="Rockwell" pitchFamily="18" charset="0"/>
                <a:cs typeface="Tahoma" pitchFamily="34" charset="0"/>
              </a:rPr>
              <a:t> cohesion can always be described by a </a:t>
            </a:r>
            <a:r>
              <a:rPr lang="en-GB" sz="3200" b="1" dirty="0" smtClean="0">
                <a:solidFill>
                  <a:schemeClr val="tx2">
                    <a:lumMod val="75000"/>
                  </a:schemeClr>
                </a:solidFill>
                <a:latin typeface="Rockwell" pitchFamily="18" charset="0"/>
                <a:cs typeface="Tahoma" pitchFamily="34" charset="0"/>
              </a:rPr>
              <a:t>simple</a:t>
            </a:r>
            <a:r>
              <a:rPr lang="en-GB" sz="3200" b="1" dirty="0" smtClean="0">
                <a:latin typeface="Rockwell" pitchFamily="18" charset="0"/>
                <a:cs typeface="Tahoma" pitchFamily="34" charset="0"/>
              </a:rPr>
              <a:t> sentence</a:t>
            </a: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662"/>
            <a:ext cx="7772400" cy="1252538"/>
          </a:xfrm>
        </p:spPr>
        <p:txBody>
          <a:bodyPr>
            <a:noAutofit/>
          </a:bodyPr>
          <a:lstStyle/>
          <a:p>
            <a:pPr algn="ctr" eaLnBrk="1" fontAlgn="auto" hangingPunct="1">
              <a:spcAft>
                <a:spcPts val="0"/>
              </a:spcAft>
              <a:defRPr/>
            </a:pPr>
            <a:r>
              <a:rPr lang="en-GB" sz="3200" dirty="0" smtClean="0">
                <a:latin typeface="+mn-lt"/>
              </a:rPr>
              <a:t>Relationship  </a:t>
            </a:r>
            <a:r>
              <a:rPr lang="en-GB" sz="3200" dirty="0" smtClean="0"/>
              <a:t>between </a:t>
            </a:r>
            <a:r>
              <a:rPr lang="en-GB" sz="3600" dirty="0" smtClean="0">
                <a:latin typeface="+mn-lt"/>
              </a:rPr>
              <a:t/>
            </a:r>
            <a:br>
              <a:rPr lang="en-GB" sz="3600" dirty="0" smtClean="0">
                <a:latin typeface="+mn-lt"/>
              </a:rPr>
            </a:br>
            <a:r>
              <a:rPr lang="en-GB" sz="800" dirty="0" smtClean="0">
                <a:latin typeface="+mn-lt"/>
              </a:rPr>
              <a:t/>
            </a:r>
            <a:br>
              <a:rPr lang="en-GB" sz="800" dirty="0" smtClean="0">
                <a:latin typeface="+mn-lt"/>
              </a:rPr>
            </a:br>
            <a:r>
              <a:rPr lang="en-GB" sz="3200" dirty="0" smtClean="0">
                <a:latin typeface="+mn-lt"/>
              </a:rPr>
              <a:t>Coupling  and  Cohesion</a:t>
            </a:r>
            <a:endParaRPr lang="en-GB" sz="3200" dirty="0">
              <a:solidFill>
                <a:schemeClr val="bg1"/>
              </a:solidFill>
              <a:latin typeface="+mn-lt"/>
            </a:endParaRPr>
          </a:p>
        </p:txBody>
      </p:sp>
      <p:sp>
        <p:nvSpPr>
          <p:cNvPr id="9113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52B16CF-3D2C-4AD4-A110-E62F7BFF3E48}" type="slidenum">
              <a:rPr lang="ar-SA" altLang="en-US" smtClean="0">
                <a:solidFill>
                  <a:schemeClr val="tx2"/>
                </a:solidFill>
              </a:rPr>
              <a:pPr eaLnBrk="1" hangingPunct="1"/>
              <a:t>68</a:t>
            </a:fld>
            <a:endParaRPr lang="en-GB" altLang="en-US" smtClean="0">
              <a:solidFill>
                <a:schemeClr val="tx2"/>
              </a:solidFill>
            </a:endParaRPr>
          </a:p>
        </p:txBody>
      </p:sp>
      <p:sp>
        <p:nvSpPr>
          <p:cNvPr id="81924" name="Content Placeholder 4"/>
          <p:cNvSpPr>
            <a:spLocks noGrp="1"/>
          </p:cNvSpPr>
          <p:nvPr>
            <p:ph idx="1"/>
          </p:nvPr>
        </p:nvSpPr>
        <p:spPr>
          <a:xfrm>
            <a:off x="457200" y="1828800"/>
            <a:ext cx="7924800" cy="4343400"/>
          </a:xfrm>
        </p:spPr>
        <p:txBody>
          <a:bodyPr/>
          <a:lstStyle/>
          <a:p>
            <a:pPr eaLnBrk="1" hangingPunct="1">
              <a:lnSpc>
                <a:spcPct val="120000"/>
              </a:lnSpc>
              <a:defRPr/>
            </a:pPr>
            <a:r>
              <a:rPr lang="en-GB" sz="3200" b="1" dirty="0" smtClean="0">
                <a:latin typeface="Rockwell" pitchFamily="18" charset="0"/>
                <a:cs typeface="Tahoma" pitchFamily="34" charset="0"/>
              </a:rPr>
              <a:t>A software engineer must design the modules with the goal of </a:t>
            </a:r>
            <a:r>
              <a:rPr lang="en-GB" sz="3200" b="1" dirty="0" smtClean="0">
                <a:solidFill>
                  <a:schemeClr val="tx2">
                    <a:lumMod val="75000"/>
                  </a:schemeClr>
                </a:solidFill>
                <a:latin typeface="Rockwell" pitchFamily="18" charset="0"/>
                <a:cs typeface="Tahoma" pitchFamily="34" charset="0"/>
              </a:rPr>
              <a:t>high cohesion</a:t>
            </a:r>
            <a:r>
              <a:rPr lang="en-GB" sz="3200" b="1" dirty="0" smtClean="0">
                <a:latin typeface="Rockwell" pitchFamily="18" charset="0"/>
                <a:cs typeface="Tahoma" pitchFamily="34" charset="0"/>
              </a:rPr>
              <a:t> and </a:t>
            </a:r>
            <a:r>
              <a:rPr lang="en-GB" sz="3200" b="1" dirty="0" smtClean="0">
                <a:solidFill>
                  <a:schemeClr val="tx2">
                    <a:lumMod val="75000"/>
                  </a:schemeClr>
                </a:solidFill>
                <a:latin typeface="Rockwell" pitchFamily="18" charset="0"/>
                <a:cs typeface="Tahoma" pitchFamily="34" charset="0"/>
              </a:rPr>
              <a:t>low coupling</a:t>
            </a:r>
          </a:p>
          <a:p>
            <a:pPr eaLnBrk="1" hangingPunct="1">
              <a:lnSpc>
                <a:spcPct val="120000"/>
              </a:lnSpc>
              <a:defRPr/>
            </a:pPr>
            <a:endParaRPr lang="en-GB" sz="400" b="1" dirty="0" smtClean="0">
              <a:latin typeface="Rockwell" pitchFamily="18" charset="0"/>
              <a:cs typeface="Tahoma" pitchFamily="34" charset="0"/>
            </a:endParaRPr>
          </a:p>
          <a:p>
            <a:pPr eaLnBrk="1" hangingPunct="1">
              <a:lnSpc>
                <a:spcPct val="120000"/>
              </a:lnSpc>
              <a:defRPr/>
            </a:pPr>
            <a:r>
              <a:rPr lang="en-GB" sz="3200" b="1" dirty="0" smtClean="0">
                <a:latin typeface="Rockwell" pitchFamily="18" charset="0"/>
                <a:cs typeface="Tahoma" pitchFamily="34" charset="0"/>
              </a:rPr>
              <a:t>A good example of a system that has high cohesion and low coupling is the ‘</a:t>
            </a:r>
            <a:r>
              <a:rPr lang="en-GB" sz="3200" b="1" dirty="0" smtClean="0">
                <a:solidFill>
                  <a:schemeClr val="tx2">
                    <a:lumMod val="75000"/>
                  </a:schemeClr>
                </a:solidFill>
                <a:latin typeface="Rockwell" pitchFamily="18" charset="0"/>
                <a:cs typeface="Tahoma" pitchFamily="34" charset="0"/>
              </a:rPr>
              <a:t>plug and play</a:t>
            </a:r>
            <a:r>
              <a:rPr lang="en-GB" sz="3200" b="1" dirty="0" smtClean="0">
                <a:latin typeface="Rockwell" pitchFamily="18" charset="0"/>
                <a:cs typeface="Tahoma" pitchFamily="34" charset="0"/>
              </a:rPr>
              <a:t>’ feature of a computer system</a:t>
            </a: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543800" cy="914400"/>
          </a:xfrm>
        </p:spPr>
        <p:txBody>
          <a:bodyPr/>
          <a:lstStyle/>
          <a:p>
            <a:pPr algn="ctr" eaLnBrk="1" fontAlgn="auto" hangingPunct="1">
              <a:spcAft>
                <a:spcPts val="0"/>
              </a:spcAft>
              <a:defRPr/>
            </a:pPr>
            <a:r>
              <a:rPr lang="en-GB" sz="3600" dirty="0" smtClean="0">
                <a:latin typeface="+mn-lt"/>
              </a:rPr>
              <a:t>Structure  Charts</a:t>
            </a:r>
            <a:endParaRPr lang="en-GB" sz="3600" dirty="0">
              <a:solidFill>
                <a:schemeClr val="bg1"/>
              </a:solidFill>
              <a:latin typeface="+mn-lt"/>
            </a:endParaRPr>
          </a:p>
        </p:txBody>
      </p:sp>
      <p:sp>
        <p:nvSpPr>
          <p:cNvPr id="92163" name="Content Placeholder 2"/>
          <p:cNvSpPr>
            <a:spLocks noGrp="1"/>
          </p:cNvSpPr>
          <p:nvPr>
            <p:ph idx="1"/>
          </p:nvPr>
        </p:nvSpPr>
        <p:spPr>
          <a:xfrm>
            <a:off x="457200" y="1447800"/>
            <a:ext cx="7772400" cy="4800600"/>
          </a:xfrm>
        </p:spPr>
        <p:txBody>
          <a:bodyPr/>
          <a:lstStyle/>
          <a:p>
            <a:pPr eaLnBrk="1" hangingPunct="1">
              <a:lnSpc>
                <a:spcPct val="150000"/>
              </a:lnSpc>
            </a:pPr>
            <a:r>
              <a:rPr lang="en-GB" altLang="ar-SA" sz="3200" b="1" smtClean="0">
                <a:latin typeface="Rockwell" pitchFamily="18" charset="0"/>
              </a:rPr>
              <a:t>The structure chart is one of the most commonly used methods for system design</a:t>
            </a:r>
            <a:endParaRPr lang="ar-SA" altLang="ar-SA" sz="3200" b="1" smtClean="0">
              <a:latin typeface="Rockwell" pitchFamily="18" charset="0"/>
            </a:endParaRPr>
          </a:p>
          <a:p>
            <a:pPr eaLnBrk="1" hangingPunct="1">
              <a:lnSpc>
                <a:spcPct val="150000"/>
              </a:lnSpc>
            </a:pPr>
            <a:endParaRPr lang="en-GB" altLang="ar-SA" sz="400" b="1" smtClean="0">
              <a:latin typeface="Rockwell" pitchFamily="18" charset="0"/>
            </a:endParaRPr>
          </a:p>
          <a:p>
            <a:pPr eaLnBrk="1" hangingPunct="1">
              <a:lnSpc>
                <a:spcPct val="150000"/>
              </a:lnSpc>
            </a:pPr>
            <a:r>
              <a:rPr lang="en-US" altLang="ar-SA" sz="3200" b="1" smtClean="0">
                <a:latin typeface="Rockwell" pitchFamily="18" charset="0"/>
              </a:rPr>
              <a:t>For a function-oriented design, the design can be represented graphically by structure charts</a:t>
            </a:r>
          </a:p>
        </p:txBody>
      </p:sp>
      <p:sp>
        <p:nvSpPr>
          <p:cNvPr id="9216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EE0CB16-799B-4799-BAC9-983937EC0CCA}" type="slidenum">
              <a:rPr lang="ar-SA" altLang="en-US" smtClean="0">
                <a:solidFill>
                  <a:schemeClr val="tx2"/>
                </a:solidFill>
              </a:rPr>
              <a:pPr eaLnBrk="1" hangingPunct="1"/>
              <a:t>69</a:t>
            </a:fld>
            <a:endParaRPr lang="en-GB" altLang="en-US" smtClean="0">
              <a:solidFill>
                <a:schemeClr val="tx2"/>
              </a:solidFill>
            </a:endParaRP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6235"/>
            <a:ext cx="7620000" cy="1057765"/>
          </a:xfrm>
        </p:spPr>
        <p:txBody>
          <a:bodyPr>
            <a:noAutofit/>
          </a:bodyPr>
          <a:lstStyle/>
          <a:p>
            <a:pPr algn="ctr" eaLnBrk="1" fontAlgn="auto" hangingPunct="1">
              <a:spcAft>
                <a:spcPts val="0"/>
              </a:spcAft>
              <a:defRPr/>
            </a:pPr>
            <a:r>
              <a:rPr lang="en-GB" sz="3600" dirty="0" smtClean="0">
                <a:latin typeface="+mn-lt"/>
              </a:rPr>
              <a:t>Software  Design  methods</a:t>
            </a:r>
            <a:endParaRPr lang="en-GB" sz="3600" dirty="0">
              <a:solidFill>
                <a:schemeClr val="bg1"/>
              </a:solidFill>
              <a:latin typeface="+mn-lt"/>
            </a:endParaRPr>
          </a:p>
        </p:txBody>
      </p:sp>
      <p:sp>
        <p:nvSpPr>
          <p:cNvPr id="28675" name="Content Placeholder 2"/>
          <p:cNvSpPr>
            <a:spLocks noGrp="1"/>
          </p:cNvSpPr>
          <p:nvPr>
            <p:ph idx="1"/>
          </p:nvPr>
        </p:nvSpPr>
        <p:spPr>
          <a:xfrm>
            <a:off x="457200" y="2057400"/>
            <a:ext cx="7696200" cy="3962400"/>
          </a:xfrm>
        </p:spPr>
        <p:txBody>
          <a:bodyPr/>
          <a:lstStyle/>
          <a:p>
            <a:pPr eaLnBrk="1" hangingPunct="1">
              <a:lnSpc>
                <a:spcPct val="200000"/>
              </a:lnSpc>
            </a:pPr>
            <a:r>
              <a:rPr lang="en-GB" altLang="ar-SA" sz="3200" b="1" smtClean="0">
                <a:latin typeface="Rockwell" pitchFamily="18" charset="0"/>
              </a:rPr>
              <a:t> Function-Oriented  Methods</a:t>
            </a:r>
          </a:p>
          <a:p>
            <a:pPr algn="ctr" eaLnBrk="1" hangingPunct="1">
              <a:lnSpc>
                <a:spcPct val="200000"/>
              </a:lnSpc>
              <a:buFont typeface="Wingdings 2" pitchFamily="18" charset="2"/>
              <a:buNone/>
            </a:pPr>
            <a:r>
              <a:rPr lang="en-GB" altLang="ar-SA" sz="3200" b="1" smtClean="0">
                <a:latin typeface="Rockwell" pitchFamily="18" charset="0"/>
              </a:rPr>
              <a:t>	[Structured  Design  Methodology]</a:t>
            </a:r>
          </a:p>
          <a:p>
            <a:pPr eaLnBrk="1" hangingPunct="1">
              <a:lnSpc>
                <a:spcPct val="200000"/>
              </a:lnSpc>
            </a:pPr>
            <a:endParaRPr lang="en-GB" altLang="ar-SA" sz="800" b="1" smtClean="0">
              <a:latin typeface="Rockwell" pitchFamily="18" charset="0"/>
            </a:endParaRPr>
          </a:p>
          <a:p>
            <a:pPr eaLnBrk="1" hangingPunct="1">
              <a:lnSpc>
                <a:spcPct val="200000"/>
              </a:lnSpc>
            </a:pPr>
            <a:r>
              <a:rPr lang="en-GB" altLang="ar-SA" sz="3200" b="1" smtClean="0">
                <a:latin typeface="Rockwell" pitchFamily="18" charset="0"/>
              </a:rPr>
              <a:t> Object-Oriented  Methods</a:t>
            </a:r>
          </a:p>
        </p:txBody>
      </p:sp>
      <p:sp>
        <p:nvSpPr>
          <p:cNvPr id="2867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C5EAB85-F0A2-4B2A-8A61-037BA2E67C80}" type="slidenum">
              <a:rPr lang="ar-SA" altLang="en-US" smtClean="0">
                <a:solidFill>
                  <a:schemeClr val="tx2"/>
                </a:solidFill>
              </a:rPr>
              <a:pPr eaLnBrk="1" hangingPunct="1"/>
              <a:t>7</a:t>
            </a:fld>
            <a:endParaRPr lang="en-GB" altLang="en-US" smtClean="0">
              <a:solidFill>
                <a:schemeClr val="tx2"/>
              </a:solidFill>
            </a:endParaRP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662"/>
            <a:ext cx="7696200" cy="795338"/>
          </a:xfrm>
        </p:spPr>
        <p:txBody>
          <a:bodyPr>
            <a:noAutofit/>
          </a:bodyPr>
          <a:lstStyle/>
          <a:p>
            <a:pPr algn="ctr" eaLnBrk="1" fontAlgn="auto" hangingPunct="1">
              <a:spcAft>
                <a:spcPts val="0"/>
              </a:spcAft>
              <a:defRPr/>
            </a:pPr>
            <a:r>
              <a:rPr lang="en-GB" sz="3600" dirty="0" smtClean="0"/>
              <a:t>Structure  Charts</a:t>
            </a:r>
            <a:endParaRPr lang="en-GB" sz="3600" dirty="0">
              <a:solidFill>
                <a:schemeClr val="bg1"/>
              </a:solidFill>
              <a:latin typeface="+mn-lt"/>
            </a:endParaRPr>
          </a:p>
        </p:txBody>
      </p:sp>
      <p:sp>
        <p:nvSpPr>
          <p:cNvPr id="9318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303FD0E-9BC8-451C-8B81-95E157F93A48}" type="slidenum">
              <a:rPr lang="ar-SA" altLang="en-US" smtClean="0">
                <a:solidFill>
                  <a:schemeClr val="tx2"/>
                </a:solidFill>
              </a:rPr>
              <a:pPr eaLnBrk="1" hangingPunct="1"/>
              <a:t>70</a:t>
            </a:fld>
            <a:endParaRPr lang="en-GB" altLang="en-US" smtClean="0">
              <a:solidFill>
                <a:schemeClr val="tx2"/>
              </a:solidFill>
            </a:endParaRPr>
          </a:p>
        </p:txBody>
      </p:sp>
      <p:sp>
        <p:nvSpPr>
          <p:cNvPr id="93188" name="Content Placeholder 4"/>
          <p:cNvSpPr>
            <a:spLocks noGrp="1"/>
          </p:cNvSpPr>
          <p:nvPr>
            <p:ph idx="1"/>
          </p:nvPr>
        </p:nvSpPr>
        <p:spPr>
          <a:xfrm>
            <a:off x="457200" y="1371600"/>
            <a:ext cx="7696200" cy="4800600"/>
          </a:xfrm>
        </p:spPr>
        <p:txBody>
          <a:bodyPr/>
          <a:lstStyle/>
          <a:p>
            <a:pPr eaLnBrk="1" hangingPunct="1">
              <a:lnSpc>
                <a:spcPct val="150000"/>
              </a:lnSpc>
            </a:pPr>
            <a:r>
              <a:rPr lang="en-GB" altLang="ar-SA" sz="3200" b="1" smtClean="0">
                <a:latin typeface="Rockwell" pitchFamily="18" charset="0"/>
              </a:rPr>
              <a:t>Structure charts are used during architectural design</a:t>
            </a:r>
          </a:p>
          <a:p>
            <a:pPr eaLnBrk="1" hangingPunct="1">
              <a:lnSpc>
                <a:spcPct val="150000"/>
              </a:lnSpc>
            </a:pPr>
            <a:endParaRPr lang="en-GB" altLang="ar-SA" sz="400" b="1" smtClean="0">
              <a:latin typeface="Rockwell" pitchFamily="18" charset="0"/>
            </a:endParaRPr>
          </a:p>
          <a:p>
            <a:pPr eaLnBrk="1" hangingPunct="1">
              <a:lnSpc>
                <a:spcPct val="150000"/>
              </a:lnSpc>
            </a:pPr>
            <a:r>
              <a:rPr lang="en-GB" altLang="ar-SA" sz="3200" b="1" smtClean="0">
                <a:latin typeface="Rockwell" pitchFamily="18" charset="0"/>
              </a:rPr>
              <a:t>The structure of a program is made up of the modules of that program together with the interconnections between modules</a:t>
            </a: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8662"/>
            <a:ext cx="7696200" cy="719138"/>
          </a:xfrm>
        </p:spPr>
        <p:txBody>
          <a:bodyPr>
            <a:noAutofit/>
          </a:bodyPr>
          <a:lstStyle/>
          <a:p>
            <a:pPr algn="ctr" eaLnBrk="1" fontAlgn="auto" hangingPunct="1">
              <a:spcAft>
                <a:spcPts val="0"/>
              </a:spcAft>
              <a:defRPr/>
            </a:pPr>
            <a:r>
              <a:rPr lang="en-GB" sz="3600" dirty="0" smtClean="0"/>
              <a:t>Structure  Charts</a:t>
            </a:r>
            <a:endParaRPr lang="en-GB" sz="3600" dirty="0">
              <a:solidFill>
                <a:schemeClr val="bg1"/>
              </a:solidFill>
              <a:latin typeface="+mn-lt"/>
            </a:endParaRPr>
          </a:p>
        </p:txBody>
      </p:sp>
      <p:sp>
        <p:nvSpPr>
          <p:cNvPr id="9421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29987B6-E7D2-42DC-8B40-C00DD82E77D3}" type="slidenum">
              <a:rPr lang="ar-SA" altLang="en-US" smtClean="0">
                <a:solidFill>
                  <a:schemeClr val="tx2"/>
                </a:solidFill>
              </a:rPr>
              <a:pPr eaLnBrk="1" hangingPunct="1"/>
              <a:t>71</a:t>
            </a:fld>
            <a:endParaRPr lang="en-GB" altLang="en-US" smtClean="0">
              <a:solidFill>
                <a:schemeClr val="tx2"/>
              </a:solidFill>
            </a:endParaRPr>
          </a:p>
        </p:txBody>
      </p:sp>
      <p:sp>
        <p:nvSpPr>
          <p:cNvPr id="94212" name="Content Placeholder 4"/>
          <p:cNvSpPr>
            <a:spLocks noGrp="1"/>
          </p:cNvSpPr>
          <p:nvPr>
            <p:ph idx="1"/>
          </p:nvPr>
        </p:nvSpPr>
        <p:spPr>
          <a:xfrm>
            <a:off x="533400" y="1752600"/>
            <a:ext cx="7620000" cy="4191000"/>
          </a:xfrm>
        </p:spPr>
        <p:txBody>
          <a:bodyPr/>
          <a:lstStyle/>
          <a:p>
            <a:pPr eaLnBrk="1" hangingPunct="1">
              <a:lnSpc>
                <a:spcPct val="200000"/>
              </a:lnSpc>
            </a:pPr>
            <a:r>
              <a:rPr lang="en-GB" altLang="ar-SA" sz="3200" b="1" smtClean="0">
                <a:latin typeface="Rockwell" pitchFamily="18" charset="0"/>
              </a:rPr>
              <a:t>Procedural information is not represented in a structure chart, and the focus is on representing the hierarchy of modules</a:t>
            </a: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696200" cy="1066800"/>
          </a:xfrm>
        </p:spPr>
        <p:txBody>
          <a:bodyPr>
            <a:noAutofit/>
          </a:bodyPr>
          <a:lstStyle/>
          <a:p>
            <a:pPr algn="ctr" eaLnBrk="1" fontAlgn="auto" hangingPunct="1">
              <a:spcAft>
                <a:spcPts val="0"/>
              </a:spcAft>
              <a:defRPr/>
            </a:pPr>
            <a:r>
              <a:rPr lang="en-GB" sz="3200" dirty="0" smtClean="0"/>
              <a:t>Basic  Building  Blocks</a:t>
            </a:r>
            <a:r>
              <a:rPr lang="ar-SA" sz="3200" dirty="0" smtClean="0"/>
              <a:t/>
            </a:r>
            <a:br>
              <a:rPr lang="ar-SA" sz="3200" dirty="0" smtClean="0"/>
            </a:br>
            <a:r>
              <a:rPr lang="ar-SA" sz="800" dirty="0" smtClean="0"/>
              <a:t/>
            </a:r>
            <a:br>
              <a:rPr lang="ar-SA" sz="800" dirty="0" smtClean="0"/>
            </a:br>
            <a:r>
              <a:rPr lang="en-GB" sz="3200" dirty="0" smtClean="0"/>
              <a:t>of  a  Structure  Chart</a:t>
            </a:r>
            <a:endParaRPr lang="en-GB" sz="3200" dirty="0">
              <a:solidFill>
                <a:schemeClr val="bg1"/>
              </a:solidFill>
              <a:latin typeface="+mn-lt"/>
            </a:endParaRPr>
          </a:p>
        </p:txBody>
      </p:sp>
      <p:sp>
        <p:nvSpPr>
          <p:cNvPr id="9523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9F980AB-CCDB-41EF-ADCC-3350C5678FF0}" type="slidenum">
              <a:rPr lang="ar-SA" altLang="en-US" smtClean="0">
                <a:solidFill>
                  <a:schemeClr val="tx2"/>
                </a:solidFill>
              </a:rPr>
              <a:pPr eaLnBrk="1" hangingPunct="1"/>
              <a:t>72</a:t>
            </a:fld>
            <a:endParaRPr lang="en-GB" altLang="en-US" smtClean="0">
              <a:solidFill>
                <a:schemeClr val="tx2"/>
              </a:solidFill>
            </a:endParaRPr>
          </a:p>
        </p:txBody>
      </p:sp>
      <p:sp>
        <p:nvSpPr>
          <p:cNvPr id="95236" name="Content Placeholder 4"/>
          <p:cNvSpPr>
            <a:spLocks noGrp="1"/>
          </p:cNvSpPr>
          <p:nvPr>
            <p:ph idx="1"/>
          </p:nvPr>
        </p:nvSpPr>
        <p:spPr>
          <a:xfrm>
            <a:off x="457200" y="1524000"/>
            <a:ext cx="8077200" cy="4876800"/>
          </a:xfrm>
        </p:spPr>
        <p:txBody>
          <a:bodyPr/>
          <a:lstStyle/>
          <a:p>
            <a:pPr>
              <a:lnSpc>
                <a:spcPct val="120000"/>
              </a:lnSpc>
            </a:pPr>
            <a:r>
              <a:rPr lang="en-GB" altLang="ar-SA" sz="3200" b="1" smtClean="0">
                <a:latin typeface="Rockwell" pitchFamily="18" charset="0"/>
              </a:rPr>
              <a:t>A rectangular box represents a module</a:t>
            </a:r>
            <a:endParaRPr lang="ar-SA" altLang="ar-SA" sz="3200" b="1" smtClean="0">
              <a:latin typeface="Rockwell" pitchFamily="18" charset="0"/>
            </a:endParaRPr>
          </a:p>
          <a:p>
            <a:pPr>
              <a:lnSpc>
                <a:spcPct val="120000"/>
              </a:lnSpc>
            </a:pPr>
            <a:endParaRPr lang="ar-SA" altLang="ar-SA" sz="200" b="1" smtClean="0">
              <a:latin typeface="Rockwell" pitchFamily="18" charset="0"/>
            </a:endParaRPr>
          </a:p>
          <a:p>
            <a:pPr>
              <a:lnSpc>
                <a:spcPct val="120000"/>
              </a:lnSpc>
            </a:pPr>
            <a:r>
              <a:rPr lang="en-GB" altLang="ar-SA" sz="3200" b="1" smtClean="0">
                <a:latin typeface="Rockwell" pitchFamily="18" charset="0"/>
              </a:rPr>
              <a:t>Usually a</a:t>
            </a:r>
            <a:r>
              <a:rPr lang="ar-SA" altLang="ar-SA" sz="3200" b="1" smtClean="0">
                <a:latin typeface="Rockwell" pitchFamily="18" charset="0"/>
              </a:rPr>
              <a:t> </a:t>
            </a:r>
            <a:r>
              <a:rPr lang="en-GB" altLang="ar-SA" sz="3200" b="1" smtClean="0">
                <a:latin typeface="Rockwell" pitchFamily="18" charset="0"/>
              </a:rPr>
              <a:t>rectangular box is annotated with the name of the module it represent</a:t>
            </a:r>
            <a:endParaRPr lang="ar-SA" altLang="ar-SA" sz="3200" b="1" smtClean="0">
              <a:latin typeface="Rockwell" pitchFamily="18" charset="0"/>
            </a:endParaRPr>
          </a:p>
          <a:p>
            <a:pPr algn="ctr">
              <a:lnSpc>
                <a:spcPct val="120000"/>
              </a:lnSpc>
              <a:buFont typeface="Wingdings 2" pitchFamily="18" charset="2"/>
              <a:buNone/>
            </a:pPr>
            <a:endParaRPr lang="ar-SA" altLang="ar-SA" sz="3200" b="1" smtClean="0">
              <a:latin typeface="Rockwell" pitchFamily="18" charset="0"/>
            </a:endParaRPr>
          </a:p>
        </p:txBody>
      </p:sp>
      <p:pic>
        <p:nvPicPr>
          <p:cNvPr id="9523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4876800"/>
            <a:ext cx="28860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sndAc>
      <p:stSnd>
        <p:snd r:embed="rId2" name="arrow.wav"/>
      </p:stSnd>
    </p:sndAc>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696200" cy="1066800"/>
          </a:xfrm>
        </p:spPr>
        <p:txBody>
          <a:bodyPr>
            <a:noAutofit/>
          </a:bodyPr>
          <a:lstStyle/>
          <a:p>
            <a:pPr algn="ctr" eaLnBrk="1" fontAlgn="auto" hangingPunct="1">
              <a:spcAft>
                <a:spcPts val="0"/>
              </a:spcAft>
              <a:defRPr/>
            </a:pPr>
            <a:r>
              <a:rPr lang="en-GB" sz="3200" dirty="0" smtClean="0"/>
              <a:t>Basic  Building  Blocks</a:t>
            </a:r>
            <a:r>
              <a:rPr lang="ar-SA" sz="3200" dirty="0" smtClean="0"/>
              <a:t/>
            </a:r>
            <a:br>
              <a:rPr lang="ar-SA" sz="3200" dirty="0" smtClean="0"/>
            </a:br>
            <a:r>
              <a:rPr lang="ar-SA" sz="800" dirty="0" smtClean="0"/>
              <a:t/>
            </a:r>
            <a:br>
              <a:rPr lang="ar-SA" sz="800" dirty="0" smtClean="0"/>
            </a:br>
            <a:r>
              <a:rPr lang="en-GB" sz="3200" dirty="0" smtClean="0"/>
              <a:t>of  a  Structure  Chart</a:t>
            </a:r>
            <a:endParaRPr lang="en-GB" sz="3200" dirty="0">
              <a:solidFill>
                <a:schemeClr val="bg1"/>
              </a:solidFill>
              <a:latin typeface="+mn-lt"/>
            </a:endParaRPr>
          </a:p>
        </p:txBody>
      </p:sp>
      <p:sp>
        <p:nvSpPr>
          <p:cNvPr id="9625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CBD9F5E-C74A-4BFF-A4B5-A39F4773229B}" type="slidenum">
              <a:rPr lang="ar-SA" altLang="en-US" smtClean="0">
                <a:solidFill>
                  <a:schemeClr val="tx2"/>
                </a:solidFill>
              </a:rPr>
              <a:pPr eaLnBrk="1" hangingPunct="1"/>
              <a:t>73</a:t>
            </a:fld>
            <a:endParaRPr lang="en-GB" altLang="en-US" smtClean="0">
              <a:solidFill>
                <a:schemeClr val="tx2"/>
              </a:solidFill>
            </a:endParaRPr>
          </a:p>
        </p:txBody>
      </p:sp>
      <p:sp>
        <p:nvSpPr>
          <p:cNvPr id="96260" name="Content Placeholder 4"/>
          <p:cNvSpPr>
            <a:spLocks noGrp="1"/>
          </p:cNvSpPr>
          <p:nvPr>
            <p:ph idx="1"/>
          </p:nvPr>
        </p:nvSpPr>
        <p:spPr>
          <a:xfrm>
            <a:off x="457200" y="1524000"/>
            <a:ext cx="7772400" cy="4800600"/>
          </a:xfrm>
        </p:spPr>
        <p:txBody>
          <a:bodyPr/>
          <a:lstStyle/>
          <a:p>
            <a:pPr>
              <a:lnSpc>
                <a:spcPct val="120000"/>
              </a:lnSpc>
            </a:pPr>
            <a:r>
              <a:rPr lang="en-GB" altLang="ar-SA" sz="3200" b="1" smtClean="0">
                <a:latin typeface="Rockwell" pitchFamily="18" charset="0"/>
              </a:rPr>
              <a:t>An arrow connecting two modules implies that during program execution, control is passed from one module to the other in the direction of the connecting arrow</a:t>
            </a:r>
          </a:p>
          <a:p>
            <a:pPr>
              <a:lnSpc>
                <a:spcPct val="120000"/>
              </a:lnSpc>
            </a:pPr>
            <a:endParaRPr lang="en-US" altLang="ar-SA" sz="3200" b="1" smtClean="0">
              <a:latin typeface="Rockwell" pitchFamily="18" charset="0"/>
            </a:endParaRPr>
          </a:p>
          <a:p>
            <a:pPr algn="ctr">
              <a:lnSpc>
                <a:spcPct val="120000"/>
              </a:lnSpc>
              <a:buFont typeface="Wingdings 2" pitchFamily="18" charset="2"/>
              <a:buNone/>
            </a:pPr>
            <a:endParaRPr lang="en-GB" altLang="ar-SA" sz="3200" b="1" smtClean="0">
              <a:latin typeface="Rockwell" pitchFamily="18" charset="0"/>
            </a:endParaRPr>
          </a:p>
        </p:txBody>
      </p:sp>
      <p:pic>
        <p:nvPicPr>
          <p:cNvPr id="9626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4800600"/>
            <a:ext cx="40449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sndAc>
      <p:stSnd>
        <p:snd r:embed="rId2" name="arrow.wav"/>
      </p:stSnd>
    </p:sndAc>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696200" cy="1066800"/>
          </a:xfrm>
        </p:spPr>
        <p:txBody>
          <a:bodyPr>
            <a:noAutofit/>
          </a:bodyPr>
          <a:lstStyle/>
          <a:p>
            <a:pPr algn="ctr" eaLnBrk="1" fontAlgn="auto" hangingPunct="1">
              <a:spcAft>
                <a:spcPts val="0"/>
              </a:spcAft>
              <a:defRPr/>
            </a:pPr>
            <a:r>
              <a:rPr lang="en-GB" sz="3200" dirty="0" smtClean="0"/>
              <a:t>Basic  Building  Blocks</a:t>
            </a:r>
            <a:r>
              <a:rPr lang="ar-SA" sz="3200" dirty="0" smtClean="0"/>
              <a:t/>
            </a:r>
            <a:br>
              <a:rPr lang="ar-SA" sz="3200" dirty="0" smtClean="0"/>
            </a:br>
            <a:r>
              <a:rPr lang="ar-SA" sz="800" dirty="0" smtClean="0"/>
              <a:t/>
            </a:r>
            <a:br>
              <a:rPr lang="ar-SA" sz="800" dirty="0" smtClean="0"/>
            </a:br>
            <a:r>
              <a:rPr lang="en-GB" sz="3200" dirty="0" smtClean="0"/>
              <a:t>of  a  Structure  Chart</a:t>
            </a:r>
            <a:endParaRPr lang="en-GB" sz="3200" dirty="0">
              <a:solidFill>
                <a:schemeClr val="bg1"/>
              </a:solidFill>
              <a:latin typeface="+mn-lt"/>
            </a:endParaRPr>
          </a:p>
        </p:txBody>
      </p:sp>
      <p:sp>
        <p:nvSpPr>
          <p:cNvPr id="9728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CBDEDFF-0B5F-41A9-948E-2F475515D441}" type="slidenum">
              <a:rPr lang="ar-SA" altLang="en-US" smtClean="0">
                <a:solidFill>
                  <a:schemeClr val="tx2"/>
                </a:solidFill>
              </a:rPr>
              <a:pPr eaLnBrk="1" hangingPunct="1"/>
              <a:t>74</a:t>
            </a:fld>
            <a:endParaRPr lang="en-GB" altLang="en-US" smtClean="0">
              <a:solidFill>
                <a:schemeClr val="tx2"/>
              </a:solidFill>
            </a:endParaRPr>
          </a:p>
        </p:txBody>
      </p:sp>
      <p:sp>
        <p:nvSpPr>
          <p:cNvPr id="97284" name="Content Placeholder 4"/>
          <p:cNvSpPr>
            <a:spLocks noGrp="1"/>
          </p:cNvSpPr>
          <p:nvPr>
            <p:ph idx="1"/>
          </p:nvPr>
        </p:nvSpPr>
        <p:spPr>
          <a:xfrm>
            <a:off x="457200" y="1447800"/>
            <a:ext cx="8077200" cy="4876800"/>
          </a:xfrm>
        </p:spPr>
        <p:txBody>
          <a:bodyPr/>
          <a:lstStyle/>
          <a:p>
            <a:pPr>
              <a:lnSpc>
                <a:spcPct val="150000"/>
              </a:lnSpc>
            </a:pPr>
            <a:r>
              <a:rPr lang="en-GB" altLang="ar-SA" sz="3200" b="1" smtClean="0">
                <a:latin typeface="Rockwell" pitchFamily="18" charset="0"/>
              </a:rPr>
              <a:t>Data-flow arrows represent that the named data passes from one module to the other in the direction of the arrow</a:t>
            </a:r>
          </a:p>
          <a:p>
            <a:pPr algn="ctr">
              <a:lnSpc>
                <a:spcPct val="150000"/>
              </a:lnSpc>
              <a:buFont typeface="Wingdings 2" pitchFamily="18" charset="2"/>
              <a:buNone/>
            </a:pPr>
            <a:endParaRPr lang="en-US" altLang="ar-SA" sz="3200" b="1" smtClean="0">
              <a:latin typeface="Rockwell" pitchFamily="18" charset="0"/>
            </a:endParaRPr>
          </a:p>
        </p:txBody>
      </p:sp>
      <p:pic>
        <p:nvPicPr>
          <p:cNvPr id="9728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4495800"/>
            <a:ext cx="449738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sndAc>
      <p:stSnd>
        <p:snd r:embed="rId2" name="arrow.wav"/>
      </p:stSnd>
    </p:sndAc>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696200" cy="1066800"/>
          </a:xfrm>
        </p:spPr>
        <p:txBody>
          <a:bodyPr>
            <a:noAutofit/>
          </a:bodyPr>
          <a:lstStyle/>
          <a:p>
            <a:pPr algn="ctr" eaLnBrk="1" fontAlgn="auto" hangingPunct="1">
              <a:spcAft>
                <a:spcPts val="0"/>
              </a:spcAft>
              <a:defRPr/>
            </a:pPr>
            <a:r>
              <a:rPr lang="en-GB" sz="3200" dirty="0" smtClean="0"/>
              <a:t>Basic  Building  Blocks</a:t>
            </a:r>
            <a:r>
              <a:rPr lang="ar-SA" sz="3200" dirty="0" smtClean="0"/>
              <a:t/>
            </a:r>
            <a:br>
              <a:rPr lang="ar-SA" sz="3200" dirty="0" smtClean="0"/>
            </a:br>
            <a:r>
              <a:rPr lang="ar-SA" sz="800" dirty="0" smtClean="0"/>
              <a:t/>
            </a:r>
            <a:br>
              <a:rPr lang="ar-SA" sz="800" dirty="0" smtClean="0"/>
            </a:br>
            <a:r>
              <a:rPr lang="en-GB" sz="3200" dirty="0" smtClean="0"/>
              <a:t>of  a  Structure  Chart</a:t>
            </a:r>
            <a:endParaRPr lang="en-GB" sz="3200" dirty="0">
              <a:solidFill>
                <a:schemeClr val="bg1"/>
              </a:solidFill>
              <a:latin typeface="+mn-lt"/>
            </a:endParaRPr>
          </a:p>
        </p:txBody>
      </p:sp>
      <p:sp>
        <p:nvSpPr>
          <p:cNvPr id="9830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D01F869-C950-463B-AA1F-4C8C759ABA34}" type="slidenum">
              <a:rPr lang="ar-SA" altLang="en-US" smtClean="0">
                <a:solidFill>
                  <a:schemeClr val="tx2"/>
                </a:solidFill>
              </a:rPr>
              <a:pPr eaLnBrk="1" hangingPunct="1"/>
              <a:t>75</a:t>
            </a:fld>
            <a:endParaRPr lang="en-GB" altLang="en-US" smtClean="0">
              <a:solidFill>
                <a:schemeClr val="tx2"/>
              </a:solidFill>
            </a:endParaRPr>
          </a:p>
        </p:txBody>
      </p:sp>
      <p:sp>
        <p:nvSpPr>
          <p:cNvPr id="98308" name="Content Placeholder 4"/>
          <p:cNvSpPr>
            <a:spLocks noGrp="1"/>
          </p:cNvSpPr>
          <p:nvPr>
            <p:ph idx="1"/>
          </p:nvPr>
        </p:nvSpPr>
        <p:spPr>
          <a:xfrm>
            <a:off x="457200" y="1600200"/>
            <a:ext cx="7543800" cy="4800600"/>
          </a:xfrm>
        </p:spPr>
        <p:txBody>
          <a:bodyPr/>
          <a:lstStyle/>
          <a:p>
            <a:pPr>
              <a:lnSpc>
                <a:spcPct val="150000"/>
              </a:lnSpc>
            </a:pPr>
            <a:r>
              <a:rPr lang="en-GB" altLang="ar-SA" sz="3200" b="1" smtClean="0">
                <a:latin typeface="Rockwell" pitchFamily="18" charset="0"/>
              </a:rPr>
              <a:t>Library modules are usually represented by a rectangle with double edges</a:t>
            </a:r>
            <a:endParaRPr lang="en-US" altLang="ar-SA" sz="3200" b="1" smtClean="0">
              <a:latin typeface="Rockwell" pitchFamily="18" charset="0"/>
            </a:endParaRPr>
          </a:p>
          <a:p>
            <a:pPr algn="ctr">
              <a:lnSpc>
                <a:spcPct val="150000"/>
              </a:lnSpc>
              <a:buFont typeface="Wingdings 2" pitchFamily="18" charset="2"/>
              <a:buNone/>
            </a:pPr>
            <a:endParaRPr lang="en-GB" altLang="ar-SA" sz="3200" b="1" smtClean="0">
              <a:latin typeface="Rockwell" pitchFamily="18" charset="0"/>
            </a:endParaRPr>
          </a:p>
        </p:txBody>
      </p:sp>
      <p:pic>
        <p:nvPicPr>
          <p:cNvPr id="9830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4313238"/>
            <a:ext cx="4114800" cy="178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sndAc>
      <p:stSnd>
        <p:snd r:embed="rId2" name="arrow.wav"/>
      </p:stSnd>
    </p:sndAc>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696200" cy="1066800"/>
          </a:xfrm>
        </p:spPr>
        <p:txBody>
          <a:bodyPr>
            <a:noAutofit/>
          </a:bodyPr>
          <a:lstStyle/>
          <a:p>
            <a:pPr algn="ctr" eaLnBrk="1" fontAlgn="auto" hangingPunct="1">
              <a:spcAft>
                <a:spcPts val="0"/>
              </a:spcAft>
              <a:defRPr/>
            </a:pPr>
            <a:r>
              <a:rPr lang="en-GB" sz="3200" dirty="0" smtClean="0"/>
              <a:t>Basic  Building  Blocks</a:t>
            </a:r>
            <a:r>
              <a:rPr lang="ar-SA" sz="3200" dirty="0" smtClean="0"/>
              <a:t/>
            </a:r>
            <a:br>
              <a:rPr lang="ar-SA" sz="3200" dirty="0" smtClean="0"/>
            </a:br>
            <a:r>
              <a:rPr lang="ar-SA" sz="800" dirty="0" smtClean="0"/>
              <a:t/>
            </a:r>
            <a:br>
              <a:rPr lang="ar-SA" sz="800" dirty="0" smtClean="0"/>
            </a:br>
            <a:r>
              <a:rPr lang="en-GB" sz="3200" dirty="0" smtClean="0"/>
              <a:t>of  a  Structure  Chart</a:t>
            </a:r>
            <a:endParaRPr lang="en-GB" sz="3200" dirty="0">
              <a:solidFill>
                <a:schemeClr val="bg1"/>
              </a:solidFill>
              <a:latin typeface="+mn-lt"/>
            </a:endParaRPr>
          </a:p>
        </p:txBody>
      </p:sp>
      <p:sp>
        <p:nvSpPr>
          <p:cNvPr id="9933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448D998-5F32-45CB-BECB-014B325064E7}" type="slidenum">
              <a:rPr lang="ar-SA" altLang="en-US" smtClean="0">
                <a:solidFill>
                  <a:schemeClr val="tx2"/>
                </a:solidFill>
              </a:rPr>
              <a:pPr eaLnBrk="1" hangingPunct="1"/>
              <a:t>76</a:t>
            </a:fld>
            <a:endParaRPr lang="en-GB" altLang="en-US" smtClean="0">
              <a:solidFill>
                <a:schemeClr val="tx2"/>
              </a:solidFill>
            </a:endParaRPr>
          </a:p>
        </p:txBody>
      </p:sp>
      <p:sp>
        <p:nvSpPr>
          <p:cNvPr id="99332" name="Content Placeholder 4"/>
          <p:cNvSpPr>
            <a:spLocks noGrp="1"/>
          </p:cNvSpPr>
          <p:nvPr>
            <p:ph idx="1"/>
          </p:nvPr>
        </p:nvSpPr>
        <p:spPr>
          <a:xfrm>
            <a:off x="457200" y="1524000"/>
            <a:ext cx="8077200" cy="4800600"/>
          </a:xfrm>
        </p:spPr>
        <p:txBody>
          <a:bodyPr/>
          <a:lstStyle/>
          <a:p>
            <a:pPr>
              <a:lnSpc>
                <a:spcPct val="120000"/>
              </a:lnSpc>
            </a:pPr>
            <a:r>
              <a:rPr lang="en-GB" altLang="ar-SA" sz="3000" b="1" smtClean="0">
                <a:latin typeface="Rockwell" pitchFamily="18" charset="0"/>
              </a:rPr>
              <a:t>The diamond symbol represents that one module out of several modules connected with the diamond symbol are invoked depending on the condition satisfied, which is written in the diamond symbol</a:t>
            </a:r>
          </a:p>
          <a:p>
            <a:pPr>
              <a:lnSpc>
                <a:spcPct val="120000"/>
              </a:lnSpc>
              <a:buFont typeface="Wingdings 2" pitchFamily="18" charset="2"/>
              <a:buNone/>
            </a:pPr>
            <a:endParaRPr lang="en-GB" altLang="ar-SA" sz="3000" b="1" smtClean="0">
              <a:latin typeface="Rockwell" pitchFamily="18" charset="0"/>
            </a:endParaRPr>
          </a:p>
        </p:txBody>
      </p:sp>
      <p:pic>
        <p:nvPicPr>
          <p:cNvPr id="9933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4583113"/>
            <a:ext cx="2209800" cy="197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sndAc>
      <p:stSnd>
        <p:snd r:embed="rId2" name="arrow.wav"/>
      </p:stSnd>
    </p:sndAc>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696200" cy="1066800"/>
          </a:xfrm>
        </p:spPr>
        <p:txBody>
          <a:bodyPr>
            <a:noAutofit/>
          </a:bodyPr>
          <a:lstStyle/>
          <a:p>
            <a:pPr algn="ctr" eaLnBrk="1" fontAlgn="auto" hangingPunct="1">
              <a:spcAft>
                <a:spcPts val="0"/>
              </a:spcAft>
              <a:defRPr/>
            </a:pPr>
            <a:r>
              <a:rPr lang="en-GB" sz="3200" dirty="0" smtClean="0"/>
              <a:t>Basic  Building  Blocks</a:t>
            </a:r>
            <a:r>
              <a:rPr lang="ar-SA" sz="3200" dirty="0" smtClean="0"/>
              <a:t/>
            </a:r>
            <a:br>
              <a:rPr lang="ar-SA" sz="3200" dirty="0" smtClean="0"/>
            </a:br>
            <a:r>
              <a:rPr lang="ar-SA" sz="800" dirty="0" smtClean="0"/>
              <a:t/>
            </a:r>
            <a:br>
              <a:rPr lang="ar-SA" sz="800" dirty="0" smtClean="0"/>
            </a:br>
            <a:r>
              <a:rPr lang="en-GB" sz="3200" dirty="0" smtClean="0"/>
              <a:t>of  a  Structure  Chart</a:t>
            </a:r>
            <a:endParaRPr lang="en-GB" sz="3200" dirty="0">
              <a:solidFill>
                <a:schemeClr val="bg1"/>
              </a:solidFill>
              <a:latin typeface="+mn-lt"/>
            </a:endParaRPr>
          </a:p>
        </p:txBody>
      </p:sp>
      <p:sp>
        <p:nvSpPr>
          <p:cNvPr id="10035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6410B0E-FA1C-4636-A44F-CFB9B4B02064}" type="slidenum">
              <a:rPr lang="ar-SA" altLang="en-US" smtClean="0">
                <a:solidFill>
                  <a:schemeClr val="tx2"/>
                </a:solidFill>
              </a:rPr>
              <a:pPr eaLnBrk="1" hangingPunct="1"/>
              <a:t>77</a:t>
            </a:fld>
            <a:endParaRPr lang="en-GB" altLang="en-US" smtClean="0">
              <a:solidFill>
                <a:schemeClr val="tx2"/>
              </a:solidFill>
            </a:endParaRPr>
          </a:p>
        </p:txBody>
      </p:sp>
      <p:sp>
        <p:nvSpPr>
          <p:cNvPr id="100356" name="Content Placeholder 4"/>
          <p:cNvSpPr>
            <a:spLocks noGrp="1"/>
          </p:cNvSpPr>
          <p:nvPr>
            <p:ph idx="1"/>
          </p:nvPr>
        </p:nvSpPr>
        <p:spPr>
          <a:xfrm>
            <a:off x="457200" y="1447800"/>
            <a:ext cx="7696200" cy="4876800"/>
          </a:xfrm>
        </p:spPr>
        <p:txBody>
          <a:bodyPr/>
          <a:lstStyle/>
          <a:p>
            <a:pPr>
              <a:lnSpc>
                <a:spcPct val="150000"/>
              </a:lnSpc>
            </a:pPr>
            <a:r>
              <a:rPr lang="en-GB" altLang="ar-SA" sz="3200" b="1" smtClean="0">
                <a:latin typeface="Rockwell" pitchFamily="18" charset="0"/>
              </a:rPr>
              <a:t>loop around the control-flow arrows denotes that the respective modules are invoked repeatedly</a:t>
            </a:r>
          </a:p>
          <a:p>
            <a:pPr>
              <a:lnSpc>
                <a:spcPct val="150000"/>
              </a:lnSpc>
            </a:pPr>
            <a:endParaRPr lang="en-US" altLang="ar-SA" sz="3200" b="1" smtClean="0">
              <a:latin typeface="Rockwell" pitchFamily="18" charset="0"/>
            </a:endParaRPr>
          </a:p>
          <a:p>
            <a:pPr>
              <a:lnSpc>
                <a:spcPct val="150000"/>
              </a:lnSpc>
              <a:buFont typeface="Wingdings 2" pitchFamily="18" charset="2"/>
              <a:buNone/>
            </a:pPr>
            <a:endParaRPr lang="en-GB" altLang="ar-SA" sz="3200" b="1" smtClean="0">
              <a:latin typeface="Rockwell" pitchFamily="18" charset="0"/>
            </a:endParaRPr>
          </a:p>
        </p:txBody>
      </p:sp>
      <p:pic>
        <p:nvPicPr>
          <p:cNvPr id="10035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2425" y="4038600"/>
            <a:ext cx="3355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sndAc>
      <p:stSnd>
        <p:snd r:embed="rId2" name="arrow.wav"/>
      </p:stSnd>
    </p:sndAc>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3862"/>
            <a:ext cx="7924800" cy="795338"/>
          </a:xfrm>
        </p:spPr>
        <p:txBody>
          <a:bodyPr>
            <a:noAutofit/>
          </a:bodyPr>
          <a:lstStyle/>
          <a:p>
            <a:pPr algn="ctr" eaLnBrk="1" fontAlgn="auto" hangingPunct="1">
              <a:spcAft>
                <a:spcPts val="0"/>
              </a:spcAft>
              <a:defRPr/>
            </a:pPr>
            <a:r>
              <a:rPr lang="en-GB" sz="3600" dirty="0" smtClean="0">
                <a:latin typeface="+mn-lt"/>
              </a:rPr>
              <a:t>loops  and  decisions</a:t>
            </a:r>
            <a:endParaRPr lang="en-GB" sz="3600" dirty="0">
              <a:solidFill>
                <a:schemeClr val="bg1"/>
              </a:solidFill>
              <a:latin typeface="+mn-lt"/>
            </a:endParaRPr>
          </a:p>
        </p:txBody>
      </p:sp>
      <p:sp>
        <p:nvSpPr>
          <p:cNvPr id="10137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99CA5F5-FED5-4313-A79B-237BEAD0D2C5}" type="slidenum">
              <a:rPr lang="ar-SA" altLang="en-US" smtClean="0">
                <a:solidFill>
                  <a:schemeClr val="tx2"/>
                </a:solidFill>
              </a:rPr>
              <a:pPr eaLnBrk="1" hangingPunct="1"/>
              <a:t>78</a:t>
            </a:fld>
            <a:endParaRPr lang="en-GB" altLang="en-US" smtClean="0">
              <a:solidFill>
                <a:schemeClr val="tx2"/>
              </a:solidFill>
            </a:endParaRPr>
          </a:p>
        </p:txBody>
      </p:sp>
      <p:pic>
        <p:nvPicPr>
          <p:cNvPr id="101380" name="Content Placeholder 4"/>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609600" y="1981200"/>
            <a:ext cx="7696200" cy="3962400"/>
          </a:xfrm>
        </p:spPr>
      </p:pic>
    </p:spTree>
  </p:cSld>
  <p:clrMapOvr>
    <a:masterClrMapping/>
  </p:clrMapOvr>
  <p:transition>
    <p:fade thruBlk="1"/>
    <p:sndAc>
      <p:stSnd>
        <p:snd r:embed="rId2" name="arrow.wav"/>
      </p:stSnd>
    </p:sndAc>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696200" cy="719138"/>
          </a:xfrm>
        </p:spPr>
        <p:txBody>
          <a:bodyPr>
            <a:noAutofit/>
          </a:bodyPr>
          <a:lstStyle/>
          <a:p>
            <a:pPr algn="ctr" eaLnBrk="1" fontAlgn="auto" hangingPunct="1">
              <a:spcAft>
                <a:spcPts val="0"/>
              </a:spcAft>
              <a:defRPr/>
            </a:pPr>
            <a:r>
              <a:rPr lang="en-GB" sz="3600" dirty="0" smtClean="0"/>
              <a:t>Different  types  of  modules</a:t>
            </a:r>
            <a:endParaRPr lang="en-GB" sz="3600" dirty="0">
              <a:solidFill>
                <a:schemeClr val="bg1"/>
              </a:solidFill>
              <a:latin typeface="+mn-lt"/>
            </a:endParaRPr>
          </a:p>
        </p:txBody>
      </p:sp>
      <p:sp>
        <p:nvSpPr>
          <p:cNvPr id="10240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2289999-13CC-4ECD-9170-C4AF6599516E}" type="slidenum">
              <a:rPr lang="ar-SA" altLang="en-US" smtClean="0">
                <a:solidFill>
                  <a:schemeClr val="tx2"/>
                </a:solidFill>
              </a:rPr>
              <a:pPr eaLnBrk="1" hangingPunct="1"/>
              <a:t>79</a:t>
            </a:fld>
            <a:endParaRPr lang="en-GB" altLang="en-US" smtClean="0">
              <a:solidFill>
                <a:schemeClr val="tx2"/>
              </a:solidFill>
            </a:endParaRPr>
          </a:p>
        </p:txBody>
      </p:sp>
      <p:pic>
        <p:nvPicPr>
          <p:cNvPr id="102404" name="Content Placeholder 4"/>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685800" y="1371600"/>
            <a:ext cx="7391400" cy="5029200"/>
          </a:xfrm>
        </p:spPr>
      </p:pic>
    </p:spTree>
  </p:cSld>
  <p:clrMapOvr>
    <a:masterClrMapping/>
  </p:clrMapOvr>
  <p:transition>
    <p:fade thruBlk="1"/>
    <p:sndAc>
      <p:stSnd>
        <p:snd r:embed="rId2" name="arrow.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001000" cy="1057765"/>
          </a:xfrm>
        </p:spPr>
        <p:txBody>
          <a:bodyPr>
            <a:noAutofit/>
          </a:bodyPr>
          <a:lstStyle/>
          <a:p>
            <a:pPr algn="ctr" eaLnBrk="1" fontAlgn="auto" hangingPunct="1">
              <a:spcAft>
                <a:spcPts val="0"/>
              </a:spcAft>
              <a:defRPr/>
            </a:pPr>
            <a:r>
              <a:rPr lang="en-GB" sz="3600" dirty="0" smtClean="0">
                <a:latin typeface="+mn-lt"/>
              </a:rPr>
              <a:t>Software  Design</a:t>
            </a:r>
            <a:r>
              <a:rPr lang="ar-SA" sz="3600" dirty="0" smtClean="0">
                <a:latin typeface="+mn-lt"/>
              </a:rPr>
              <a:t> </a:t>
            </a:r>
            <a:r>
              <a:rPr lang="en-US" sz="3600" dirty="0" smtClean="0">
                <a:latin typeface="+mn-lt"/>
              </a:rPr>
              <a:t> </a:t>
            </a:r>
            <a:r>
              <a:rPr lang="en-GB" sz="3600" dirty="0" smtClean="0">
                <a:latin typeface="+mn-lt"/>
              </a:rPr>
              <a:t>Definition</a:t>
            </a:r>
            <a:endParaRPr lang="en-GB" sz="3600" dirty="0">
              <a:solidFill>
                <a:schemeClr val="bg1"/>
              </a:solidFill>
              <a:latin typeface="+mn-lt"/>
            </a:endParaRPr>
          </a:p>
        </p:txBody>
      </p:sp>
      <p:sp>
        <p:nvSpPr>
          <p:cNvPr id="29699" name="Content Placeholder 2"/>
          <p:cNvSpPr>
            <a:spLocks noGrp="1"/>
          </p:cNvSpPr>
          <p:nvPr>
            <p:ph idx="1"/>
          </p:nvPr>
        </p:nvSpPr>
        <p:spPr>
          <a:xfrm>
            <a:off x="457200" y="1295400"/>
            <a:ext cx="7848600" cy="5029200"/>
          </a:xfrm>
        </p:spPr>
        <p:txBody>
          <a:bodyPr/>
          <a:lstStyle/>
          <a:p>
            <a:pPr eaLnBrk="1" hangingPunct="1">
              <a:lnSpc>
                <a:spcPct val="130000"/>
              </a:lnSpc>
            </a:pPr>
            <a:r>
              <a:rPr lang="en-GB" altLang="ar-SA" sz="3000" b="1" smtClean="0">
                <a:latin typeface="Rockwell" pitchFamily="18" charset="0"/>
              </a:rPr>
              <a:t>A design methodology is a systematic approach to creating a design by applying of a set of techniques and guidelines</a:t>
            </a:r>
          </a:p>
          <a:p>
            <a:pPr eaLnBrk="1" hangingPunct="1">
              <a:lnSpc>
                <a:spcPct val="130000"/>
              </a:lnSpc>
            </a:pPr>
            <a:endParaRPr lang="en-GB" altLang="ar-SA" sz="500" b="1" smtClean="0">
              <a:latin typeface="Rockwell" pitchFamily="18" charset="0"/>
            </a:endParaRPr>
          </a:p>
          <a:p>
            <a:pPr eaLnBrk="1" hangingPunct="1">
              <a:lnSpc>
                <a:spcPct val="130000"/>
              </a:lnSpc>
            </a:pPr>
            <a:r>
              <a:rPr lang="en-GB" altLang="ar-SA" sz="3000" b="1" smtClean="0">
                <a:latin typeface="Rockwell" pitchFamily="18" charset="0"/>
              </a:rPr>
              <a:t>Most design methodologies do not reduce the design activity to a sequence of steps that can be blindly followed by the designer</a:t>
            </a:r>
          </a:p>
        </p:txBody>
      </p:sp>
      <p:sp>
        <p:nvSpPr>
          <p:cNvPr id="2970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ADD7971-18E2-46EC-8977-F5DC3C24F9FA}" type="slidenum">
              <a:rPr lang="ar-SA" altLang="en-US" smtClean="0">
                <a:solidFill>
                  <a:schemeClr val="tx2"/>
                </a:solidFill>
              </a:rPr>
              <a:pPr eaLnBrk="1" hangingPunct="1"/>
              <a:t>8</a:t>
            </a:fld>
            <a:endParaRPr lang="en-GB" altLang="en-US" smtClean="0">
              <a:solidFill>
                <a:schemeClr val="tx2"/>
              </a:solidFill>
            </a:endParaRP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662"/>
            <a:ext cx="7543800" cy="719138"/>
          </a:xfrm>
        </p:spPr>
        <p:txBody>
          <a:bodyPr>
            <a:noAutofit/>
          </a:bodyPr>
          <a:lstStyle/>
          <a:p>
            <a:pPr algn="ctr" eaLnBrk="1" fontAlgn="auto" hangingPunct="1">
              <a:spcAft>
                <a:spcPts val="0"/>
              </a:spcAft>
              <a:defRPr/>
            </a:pPr>
            <a:r>
              <a:rPr lang="en-GB" sz="3200" dirty="0" smtClean="0"/>
              <a:t>Structure  Chart  Example</a:t>
            </a:r>
            <a:endParaRPr lang="en-GB" sz="3200" dirty="0">
              <a:solidFill>
                <a:schemeClr val="bg1"/>
              </a:solidFill>
              <a:latin typeface="+mn-lt"/>
            </a:endParaRPr>
          </a:p>
        </p:txBody>
      </p:sp>
      <p:sp>
        <p:nvSpPr>
          <p:cNvPr id="10342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CAC8C7D-1576-4A1F-9B20-8C738E42D8EE}" type="slidenum">
              <a:rPr lang="ar-SA" altLang="en-US" smtClean="0">
                <a:solidFill>
                  <a:schemeClr val="tx2"/>
                </a:solidFill>
              </a:rPr>
              <a:pPr eaLnBrk="1" hangingPunct="1"/>
              <a:t>80</a:t>
            </a:fld>
            <a:endParaRPr lang="en-GB" altLang="en-US" smtClean="0">
              <a:solidFill>
                <a:schemeClr val="tx2"/>
              </a:solidFill>
            </a:endParaRPr>
          </a:p>
        </p:txBody>
      </p:sp>
      <p:sp>
        <p:nvSpPr>
          <p:cNvPr id="103428" name="Content Placeholder 4"/>
          <p:cNvSpPr>
            <a:spLocks noGrp="1"/>
          </p:cNvSpPr>
          <p:nvPr>
            <p:ph idx="1"/>
          </p:nvPr>
        </p:nvSpPr>
        <p:spPr>
          <a:xfrm>
            <a:off x="457200" y="1371600"/>
            <a:ext cx="8077200" cy="4953000"/>
          </a:xfrm>
        </p:spPr>
        <p:txBody>
          <a:bodyPr/>
          <a:lstStyle/>
          <a:p>
            <a:pPr>
              <a:lnSpc>
                <a:spcPct val="140000"/>
              </a:lnSpc>
            </a:pPr>
            <a:r>
              <a:rPr lang="en-GB" altLang="ar-SA" sz="3200" b="1" smtClean="0">
                <a:latin typeface="Rockwell" pitchFamily="18" charset="0"/>
              </a:rPr>
              <a:t>A software system called RMS calculating software reads three integral numbers from the user in the range between –1000 and +1000 and determines the root mean square (rms) of the three input numbers and then displays it</a:t>
            </a: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1462"/>
            <a:ext cx="8229600" cy="719138"/>
          </a:xfrm>
        </p:spPr>
        <p:txBody>
          <a:bodyPr>
            <a:noAutofit/>
          </a:bodyPr>
          <a:lstStyle/>
          <a:p>
            <a:pPr algn="ctr" eaLnBrk="1" fontAlgn="auto" hangingPunct="1">
              <a:spcAft>
                <a:spcPts val="0"/>
              </a:spcAft>
              <a:defRPr/>
            </a:pPr>
            <a:r>
              <a:rPr lang="en-GB" sz="3200" dirty="0" smtClean="0"/>
              <a:t>Structure  Chart  Example</a:t>
            </a:r>
            <a:endParaRPr lang="en-GB" sz="3200" dirty="0">
              <a:solidFill>
                <a:schemeClr val="bg1"/>
              </a:solidFill>
              <a:latin typeface="+mn-lt"/>
            </a:endParaRPr>
          </a:p>
        </p:txBody>
      </p:sp>
      <p:sp>
        <p:nvSpPr>
          <p:cNvPr id="10445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128EF0B-DD62-4AF0-A112-BAEBB43FDCCD}" type="slidenum">
              <a:rPr lang="ar-SA" altLang="en-US" smtClean="0">
                <a:solidFill>
                  <a:schemeClr val="tx2"/>
                </a:solidFill>
              </a:rPr>
              <a:pPr eaLnBrk="1" hangingPunct="1"/>
              <a:t>81</a:t>
            </a:fld>
            <a:endParaRPr lang="en-GB" altLang="en-US" smtClean="0">
              <a:solidFill>
                <a:schemeClr val="tx2"/>
              </a:solidFill>
            </a:endParaRPr>
          </a:p>
        </p:txBody>
      </p:sp>
      <p:pic>
        <p:nvPicPr>
          <p:cNvPr id="10445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81000" y="1371600"/>
            <a:ext cx="8382000" cy="4953000"/>
          </a:xfrm>
          <a:noFill/>
        </p:spPr>
      </p:pic>
    </p:spTree>
  </p:cSld>
  <p:clrMapOvr>
    <a:masterClrMapping/>
  </p:clrMapOvr>
  <p:transition>
    <p:fade thruBlk="1"/>
    <p:sndAc>
      <p:stSnd>
        <p:snd r:embed="rId2" name="arrow.wav"/>
      </p:stSnd>
    </p:sndAc>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004"/>
            <a:ext cx="7696200" cy="719138"/>
          </a:xfrm>
        </p:spPr>
        <p:txBody>
          <a:bodyPr>
            <a:noAutofit/>
          </a:bodyPr>
          <a:lstStyle/>
          <a:p>
            <a:pPr algn="ctr" eaLnBrk="1" fontAlgn="auto" hangingPunct="1">
              <a:spcAft>
                <a:spcPts val="0"/>
              </a:spcAft>
              <a:defRPr/>
            </a:pPr>
            <a:r>
              <a:rPr lang="en-GB" sz="3600" dirty="0" smtClean="0"/>
              <a:t>Structure  Charts</a:t>
            </a:r>
            <a:endParaRPr lang="en-GB" sz="3600" dirty="0">
              <a:solidFill>
                <a:schemeClr val="bg1"/>
              </a:solidFill>
              <a:latin typeface="+mn-lt"/>
            </a:endParaRPr>
          </a:p>
        </p:txBody>
      </p:sp>
      <p:sp>
        <p:nvSpPr>
          <p:cNvPr id="10547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91F800B-A293-408B-9E28-5E7F13F07A6C}" type="slidenum">
              <a:rPr lang="ar-SA" altLang="en-US" smtClean="0">
                <a:solidFill>
                  <a:schemeClr val="tx2"/>
                </a:solidFill>
              </a:rPr>
              <a:pPr eaLnBrk="1" hangingPunct="1"/>
              <a:t>82</a:t>
            </a:fld>
            <a:endParaRPr lang="en-GB" altLang="en-US" smtClean="0">
              <a:solidFill>
                <a:schemeClr val="tx2"/>
              </a:solidFill>
            </a:endParaRPr>
          </a:p>
        </p:txBody>
      </p:sp>
      <p:sp>
        <p:nvSpPr>
          <p:cNvPr id="105476" name="Content Placeholder 4"/>
          <p:cNvSpPr>
            <a:spLocks noGrp="1"/>
          </p:cNvSpPr>
          <p:nvPr>
            <p:ph idx="1"/>
          </p:nvPr>
        </p:nvSpPr>
        <p:spPr>
          <a:xfrm>
            <a:off x="457200" y="1219200"/>
            <a:ext cx="7772400" cy="5029200"/>
          </a:xfrm>
        </p:spPr>
        <p:txBody>
          <a:bodyPr/>
          <a:lstStyle/>
          <a:p>
            <a:pPr eaLnBrk="1" hangingPunct="1">
              <a:lnSpc>
                <a:spcPct val="140000"/>
              </a:lnSpc>
            </a:pPr>
            <a:r>
              <a:rPr lang="en-GB" altLang="ar-SA" sz="3200" b="1" smtClean="0">
                <a:latin typeface="Rockwell" pitchFamily="18" charset="0"/>
              </a:rPr>
              <a:t>Structure charts are not sufficient for representing the final design, as it does not give all the information needed about the design</a:t>
            </a:r>
          </a:p>
          <a:p>
            <a:pPr eaLnBrk="1" hangingPunct="1">
              <a:lnSpc>
                <a:spcPct val="140000"/>
              </a:lnSpc>
            </a:pPr>
            <a:endParaRPr lang="en-GB" altLang="ar-SA" sz="100" b="1" smtClean="0">
              <a:latin typeface="Rockwell" pitchFamily="18" charset="0"/>
            </a:endParaRPr>
          </a:p>
          <a:p>
            <a:pPr eaLnBrk="1" hangingPunct="1">
              <a:lnSpc>
                <a:spcPct val="140000"/>
              </a:lnSpc>
            </a:pPr>
            <a:r>
              <a:rPr lang="en-US" altLang="ar-SA" sz="3200" b="1" smtClean="0">
                <a:latin typeface="Rockwell" pitchFamily="18" charset="0"/>
              </a:rPr>
              <a:t>Design </a:t>
            </a:r>
            <a:r>
              <a:rPr lang="en-GB" altLang="ar-SA" sz="3200" b="1" smtClean="0">
                <a:latin typeface="Rockwell" pitchFamily="18" charset="0"/>
              </a:rPr>
              <a:t>is generally supplemented with textual specifications to help the implementer</a:t>
            </a: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142"/>
            <a:ext cx="7543800" cy="719138"/>
          </a:xfrm>
        </p:spPr>
        <p:txBody>
          <a:bodyPr>
            <a:noAutofit/>
          </a:bodyPr>
          <a:lstStyle/>
          <a:p>
            <a:pPr algn="ctr" eaLnBrk="1" fontAlgn="auto" hangingPunct="1">
              <a:spcAft>
                <a:spcPts val="0"/>
              </a:spcAft>
              <a:defRPr/>
            </a:pPr>
            <a:r>
              <a:rPr lang="en-GB" sz="3600" dirty="0" smtClean="0"/>
              <a:t>Structure  Charts</a:t>
            </a:r>
            <a:endParaRPr lang="en-GB" sz="3600" dirty="0">
              <a:solidFill>
                <a:schemeClr val="bg1"/>
              </a:solidFill>
              <a:latin typeface="+mn-lt"/>
            </a:endParaRPr>
          </a:p>
        </p:txBody>
      </p:sp>
      <p:sp>
        <p:nvSpPr>
          <p:cNvPr id="10649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EE155AB-4142-4394-B8A4-CF8D1D101540}" type="slidenum">
              <a:rPr lang="ar-SA" altLang="en-US" smtClean="0">
                <a:solidFill>
                  <a:schemeClr val="tx2"/>
                </a:solidFill>
              </a:rPr>
              <a:pPr eaLnBrk="1" hangingPunct="1"/>
              <a:t>83</a:t>
            </a:fld>
            <a:endParaRPr lang="en-GB" altLang="en-US" smtClean="0">
              <a:solidFill>
                <a:schemeClr val="tx2"/>
              </a:solidFill>
            </a:endParaRPr>
          </a:p>
        </p:txBody>
      </p:sp>
      <p:sp>
        <p:nvSpPr>
          <p:cNvPr id="106500" name="Content Placeholder 4"/>
          <p:cNvSpPr>
            <a:spLocks noGrp="1"/>
          </p:cNvSpPr>
          <p:nvPr>
            <p:ph idx="1"/>
          </p:nvPr>
        </p:nvSpPr>
        <p:spPr>
          <a:xfrm>
            <a:off x="457200" y="1295400"/>
            <a:ext cx="8077200" cy="5029200"/>
          </a:xfrm>
        </p:spPr>
        <p:txBody>
          <a:bodyPr/>
          <a:lstStyle/>
          <a:p>
            <a:pPr eaLnBrk="1" hangingPunct="1">
              <a:lnSpc>
                <a:spcPct val="140000"/>
              </a:lnSpc>
            </a:pPr>
            <a:r>
              <a:rPr lang="en-GB" altLang="ar-SA" sz="3200" b="1" smtClean="0">
                <a:latin typeface="Rockwell" pitchFamily="18" charset="0"/>
              </a:rPr>
              <a:t>For a given set of requirements, programs with different structures can be obtained</a:t>
            </a:r>
          </a:p>
          <a:p>
            <a:pPr eaLnBrk="1" hangingPunct="1">
              <a:lnSpc>
                <a:spcPct val="140000"/>
              </a:lnSpc>
            </a:pPr>
            <a:endParaRPr lang="en-GB" altLang="ar-SA" sz="200" b="1" smtClean="0">
              <a:latin typeface="Rockwell" pitchFamily="18" charset="0"/>
            </a:endParaRPr>
          </a:p>
          <a:p>
            <a:pPr eaLnBrk="1" hangingPunct="1">
              <a:lnSpc>
                <a:spcPct val="140000"/>
              </a:lnSpc>
            </a:pPr>
            <a:r>
              <a:rPr lang="en-GB" altLang="ar-SA" sz="3200" b="1" smtClean="0">
                <a:latin typeface="Rockwell" pitchFamily="18" charset="0"/>
              </a:rPr>
              <a:t>The objective of the design phase using function-oriented method is to control the eventual structure of the system</a:t>
            </a: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2462"/>
            <a:ext cx="7696200" cy="719138"/>
          </a:xfrm>
        </p:spPr>
        <p:txBody>
          <a:bodyPr>
            <a:noAutofit/>
          </a:bodyPr>
          <a:lstStyle/>
          <a:p>
            <a:pPr algn="ctr" eaLnBrk="1" fontAlgn="auto" hangingPunct="1">
              <a:spcAft>
                <a:spcPts val="0"/>
              </a:spcAft>
              <a:defRPr/>
            </a:pPr>
            <a:r>
              <a:rPr lang="en-GB" sz="3600" dirty="0" smtClean="0"/>
              <a:t>Specification</a:t>
            </a:r>
            <a:endParaRPr lang="en-GB" sz="3600" dirty="0">
              <a:solidFill>
                <a:schemeClr val="bg1"/>
              </a:solidFill>
              <a:latin typeface="+mn-lt"/>
            </a:endParaRPr>
          </a:p>
        </p:txBody>
      </p:sp>
      <p:sp>
        <p:nvSpPr>
          <p:cNvPr id="10752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2288DFB-68B3-468E-8DC4-0851E36BA0A2}" type="slidenum">
              <a:rPr lang="ar-SA" altLang="en-US" smtClean="0">
                <a:solidFill>
                  <a:schemeClr val="tx2"/>
                </a:solidFill>
              </a:rPr>
              <a:pPr eaLnBrk="1" hangingPunct="1"/>
              <a:t>84</a:t>
            </a:fld>
            <a:endParaRPr lang="en-GB" altLang="en-US" smtClean="0">
              <a:solidFill>
                <a:schemeClr val="tx2"/>
              </a:solidFill>
            </a:endParaRPr>
          </a:p>
        </p:txBody>
      </p:sp>
      <p:sp>
        <p:nvSpPr>
          <p:cNvPr id="107524" name="Content Placeholder 4"/>
          <p:cNvSpPr>
            <a:spLocks noGrp="1"/>
          </p:cNvSpPr>
          <p:nvPr>
            <p:ph idx="1"/>
          </p:nvPr>
        </p:nvSpPr>
        <p:spPr>
          <a:xfrm>
            <a:off x="457200" y="1828800"/>
            <a:ext cx="7772400" cy="4114800"/>
          </a:xfrm>
        </p:spPr>
        <p:txBody>
          <a:bodyPr/>
          <a:lstStyle/>
          <a:p>
            <a:pPr eaLnBrk="1" hangingPunct="1">
              <a:lnSpc>
                <a:spcPct val="150000"/>
              </a:lnSpc>
            </a:pPr>
            <a:r>
              <a:rPr lang="en-GB" altLang="ar-SA" sz="3200" b="1" smtClean="0">
                <a:latin typeface="Rockwell" pitchFamily="18" charset="0"/>
              </a:rPr>
              <a:t>Structure  charts are inadequate when the design is to be communicated</a:t>
            </a:r>
          </a:p>
          <a:p>
            <a:pPr eaLnBrk="1" hangingPunct="1">
              <a:lnSpc>
                <a:spcPct val="150000"/>
              </a:lnSpc>
            </a:pPr>
            <a:endParaRPr lang="en-GB" altLang="ar-SA" sz="100" b="1" smtClean="0">
              <a:latin typeface="Rockwell" pitchFamily="18" charset="0"/>
            </a:endParaRPr>
          </a:p>
          <a:p>
            <a:pPr eaLnBrk="1" hangingPunct="1">
              <a:lnSpc>
                <a:spcPct val="150000"/>
              </a:lnSpc>
            </a:pPr>
            <a:r>
              <a:rPr lang="en-GB" altLang="ar-SA" sz="3200" b="1" smtClean="0">
                <a:latin typeface="Rockwell" pitchFamily="18" charset="0"/>
              </a:rPr>
              <a:t>Module specification is the major part of system design specification</a:t>
            </a: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4862"/>
            <a:ext cx="7696200" cy="719138"/>
          </a:xfrm>
        </p:spPr>
        <p:txBody>
          <a:bodyPr>
            <a:noAutofit/>
          </a:bodyPr>
          <a:lstStyle/>
          <a:p>
            <a:pPr algn="ctr" eaLnBrk="1" fontAlgn="auto" hangingPunct="1">
              <a:spcAft>
                <a:spcPts val="0"/>
              </a:spcAft>
              <a:defRPr/>
            </a:pPr>
            <a:r>
              <a:rPr lang="en-GB" sz="3600" dirty="0" smtClean="0"/>
              <a:t>Specification</a:t>
            </a:r>
            <a:endParaRPr lang="en-GB" sz="3600" dirty="0">
              <a:solidFill>
                <a:schemeClr val="bg1"/>
              </a:solidFill>
              <a:latin typeface="+mn-lt"/>
            </a:endParaRPr>
          </a:p>
        </p:txBody>
      </p:sp>
      <p:sp>
        <p:nvSpPr>
          <p:cNvPr id="10854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6C8BC67-57FF-419B-B7E2-735878FFC542}" type="slidenum">
              <a:rPr lang="ar-SA" altLang="en-US" smtClean="0">
                <a:solidFill>
                  <a:schemeClr val="tx2"/>
                </a:solidFill>
              </a:rPr>
              <a:pPr eaLnBrk="1" hangingPunct="1"/>
              <a:t>85</a:t>
            </a:fld>
            <a:endParaRPr lang="en-GB" altLang="en-US" smtClean="0">
              <a:solidFill>
                <a:schemeClr val="tx2"/>
              </a:solidFill>
            </a:endParaRPr>
          </a:p>
        </p:txBody>
      </p:sp>
      <p:sp>
        <p:nvSpPr>
          <p:cNvPr id="108548" name="Content Placeholder 4"/>
          <p:cNvSpPr>
            <a:spLocks noGrp="1"/>
          </p:cNvSpPr>
          <p:nvPr>
            <p:ph idx="1"/>
          </p:nvPr>
        </p:nvSpPr>
        <p:spPr>
          <a:xfrm>
            <a:off x="457200" y="1857375"/>
            <a:ext cx="8077200" cy="4086225"/>
          </a:xfrm>
        </p:spPr>
        <p:txBody>
          <a:bodyPr/>
          <a:lstStyle/>
          <a:p>
            <a:pPr eaLnBrk="1" hangingPunct="1">
              <a:lnSpc>
                <a:spcPct val="200000"/>
              </a:lnSpc>
            </a:pPr>
            <a:r>
              <a:rPr lang="en-GB" altLang="ar-SA" sz="3200" b="1" smtClean="0">
                <a:latin typeface="Rockwell" pitchFamily="18" charset="0"/>
              </a:rPr>
              <a:t>All modules in the system should be identified when the system design is complete, and these modules should be specified in the document</a:t>
            </a: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00062"/>
            <a:ext cx="7696200" cy="719138"/>
          </a:xfrm>
        </p:spPr>
        <p:txBody>
          <a:bodyPr>
            <a:noAutofit/>
          </a:bodyPr>
          <a:lstStyle/>
          <a:p>
            <a:pPr algn="ctr" eaLnBrk="1" fontAlgn="auto" hangingPunct="1">
              <a:spcAft>
                <a:spcPts val="0"/>
              </a:spcAft>
              <a:defRPr/>
            </a:pPr>
            <a:r>
              <a:rPr lang="en-GB" sz="3600" dirty="0" smtClean="0"/>
              <a:t>Specification</a:t>
            </a:r>
            <a:endParaRPr lang="en-GB" sz="3600" dirty="0">
              <a:solidFill>
                <a:schemeClr val="bg1"/>
              </a:solidFill>
              <a:latin typeface="+mn-lt"/>
            </a:endParaRPr>
          </a:p>
        </p:txBody>
      </p:sp>
      <p:sp>
        <p:nvSpPr>
          <p:cNvPr id="10957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614A1F4-F2F8-4ABB-8343-F2E968932AC5}" type="slidenum">
              <a:rPr lang="ar-SA" altLang="en-US" smtClean="0">
                <a:solidFill>
                  <a:schemeClr val="tx2"/>
                </a:solidFill>
              </a:rPr>
              <a:pPr eaLnBrk="1" hangingPunct="1"/>
              <a:t>86</a:t>
            </a:fld>
            <a:endParaRPr lang="en-GB" altLang="en-US" smtClean="0">
              <a:solidFill>
                <a:schemeClr val="tx2"/>
              </a:solidFill>
            </a:endParaRPr>
          </a:p>
        </p:txBody>
      </p:sp>
      <p:sp>
        <p:nvSpPr>
          <p:cNvPr id="53252" name="Content Placeholder 4"/>
          <p:cNvSpPr>
            <a:spLocks noGrp="1"/>
          </p:cNvSpPr>
          <p:nvPr>
            <p:ph idx="1"/>
          </p:nvPr>
        </p:nvSpPr>
        <p:spPr>
          <a:xfrm>
            <a:off x="457200" y="1447800"/>
            <a:ext cx="7696200" cy="4619625"/>
          </a:xfrm>
        </p:spPr>
        <p:txBody>
          <a:bodyPr/>
          <a:lstStyle/>
          <a:p>
            <a:pPr eaLnBrk="1" hangingPunct="1">
              <a:lnSpc>
                <a:spcPct val="170000"/>
              </a:lnSpc>
              <a:defRPr/>
            </a:pPr>
            <a:r>
              <a:rPr lang="en-GB" sz="3200" b="1" u="sng" dirty="0" smtClean="0">
                <a:solidFill>
                  <a:schemeClr val="bg2">
                    <a:lumMod val="25000"/>
                  </a:schemeClr>
                </a:solidFill>
                <a:latin typeface="Rockwell" pitchFamily="18" charset="0"/>
                <a:cs typeface="Tahoma" pitchFamily="34" charset="0"/>
              </a:rPr>
              <a:t>The design document must specify</a:t>
            </a:r>
            <a:r>
              <a:rPr lang="en-GB" sz="3200" b="1" dirty="0" smtClean="0">
                <a:solidFill>
                  <a:schemeClr val="bg2">
                    <a:lumMod val="25000"/>
                  </a:schemeClr>
                </a:solidFill>
                <a:latin typeface="Rockwell" pitchFamily="18" charset="0"/>
                <a:cs typeface="Tahoma" pitchFamily="34" charset="0"/>
              </a:rPr>
              <a:t>:</a:t>
            </a:r>
            <a:endParaRPr lang="en-GB" sz="400" b="1" dirty="0" smtClean="0">
              <a:latin typeface="Rockwell" pitchFamily="18" charset="0"/>
              <a:cs typeface="Tahoma" pitchFamily="34" charset="0"/>
            </a:endParaRPr>
          </a:p>
          <a:p>
            <a:pPr eaLnBrk="1" hangingPunct="1">
              <a:lnSpc>
                <a:spcPct val="170000"/>
              </a:lnSpc>
              <a:buFont typeface="Wingdings" pitchFamily="2" charset="2"/>
              <a:buChar char="Ø"/>
              <a:defRPr/>
            </a:pPr>
            <a:r>
              <a:rPr lang="en-GB" sz="3200" b="1" dirty="0" smtClean="0">
                <a:latin typeface="Rockwell" pitchFamily="18" charset="0"/>
                <a:cs typeface="Tahoma" pitchFamily="34" charset="0"/>
              </a:rPr>
              <a:t>The interface of the module</a:t>
            </a:r>
          </a:p>
          <a:p>
            <a:pPr eaLnBrk="1" hangingPunct="1">
              <a:lnSpc>
                <a:spcPct val="170000"/>
              </a:lnSpc>
              <a:buFont typeface="Wingdings" pitchFamily="2" charset="2"/>
              <a:buChar char="Ø"/>
              <a:defRPr/>
            </a:pPr>
            <a:r>
              <a:rPr lang="en-GB" sz="3200" b="1" dirty="0" smtClean="0">
                <a:latin typeface="Rockwell" pitchFamily="18" charset="0"/>
                <a:cs typeface="Tahoma" pitchFamily="34" charset="0"/>
              </a:rPr>
              <a:t>The abstract behavior of the module </a:t>
            </a:r>
          </a:p>
          <a:p>
            <a:pPr eaLnBrk="1" hangingPunct="1">
              <a:lnSpc>
                <a:spcPct val="170000"/>
              </a:lnSpc>
              <a:buFont typeface="Wingdings" pitchFamily="2" charset="2"/>
              <a:buChar char="Ø"/>
              <a:defRPr/>
            </a:pPr>
            <a:r>
              <a:rPr lang="en-GB" sz="3200" b="1" dirty="0" smtClean="0">
                <a:latin typeface="Rockwell" pitchFamily="18" charset="0"/>
                <a:cs typeface="Tahoma" pitchFamily="34" charset="0"/>
              </a:rPr>
              <a:t>All other modules used by the module being specified</a:t>
            </a: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696200" cy="719138"/>
          </a:xfrm>
        </p:spPr>
        <p:txBody>
          <a:bodyPr>
            <a:noAutofit/>
          </a:bodyPr>
          <a:lstStyle/>
          <a:p>
            <a:pPr algn="ctr" eaLnBrk="1" fontAlgn="auto" hangingPunct="1">
              <a:spcAft>
                <a:spcPts val="0"/>
              </a:spcAft>
              <a:defRPr/>
            </a:pPr>
            <a:r>
              <a:rPr lang="en-GB" sz="3200" dirty="0" smtClean="0"/>
              <a:t>Structured  Design  Methodology</a:t>
            </a:r>
            <a:endParaRPr lang="en-GB" sz="3200" dirty="0">
              <a:solidFill>
                <a:schemeClr val="bg1"/>
              </a:solidFill>
              <a:latin typeface="+mn-lt"/>
            </a:endParaRPr>
          </a:p>
        </p:txBody>
      </p:sp>
      <p:sp>
        <p:nvSpPr>
          <p:cNvPr id="11059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6AAAEB4-D07E-4D39-AB0A-EDC56FADA76B}" type="slidenum">
              <a:rPr lang="ar-SA" altLang="en-US" smtClean="0">
                <a:solidFill>
                  <a:schemeClr val="tx2"/>
                </a:solidFill>
              </a:rPr>
              <a:pPr eaLnBrk="1" hangingPunct="1"/>
              <a:t>87</a:t>
            </a:fld>
            <a:endParaRPr lang="en-GB" altLang="en-US" smtClean="0">
              <a:solidFill>
                <a:schemeClr val="tx2"/>
              </a:solidFill>
            </a:endParaRPr>
          </a:p>
        </p:txBody>
      </p:sp>
      <p:sp>
        <p:nvSpPr>
          <p:cNvPr id="110596" name="Content Placeholder 4"/>
          <p:cNvSpPr>
            <a:spLocks noGrp="1"/>
          </p:cNvSpPr>
          <p:nvPr>
            <p:ph idx="1"/>
          </p:nvPr>
        </p:nvSpPr>
        <p:spPr>
          <a:xfrm>
            <a:off x="457200" y="1295400"/>
            <a:ext cx="7924800" cy="5181600"/>
          </a:xfrm>
        </p:spPr>
        <p:txBody>
          <a:bodyPr/>
          <a:lstStyle/>
          <a:p>
            <a:pPr eaLnBrk="1" hangingPunct="1">
              <a:lnSpc>
                <a:spcPct val="110000"/>
              </a:lnSpc>
              <a:defRPr/>
            </a:pPr>
            <a:r>
              <a:rPr lang="en-GB" sz="3200" b="1" dirty="0" smtClean="0">
                <a:latin typeface="Rockwell" pitchFamily="18" charset="0"/>
                <a:cs typeface="Tahoma" pitchFamily="34" charset="0"/>
              </a:rPr>
              <a:t>Structured design methodology (</a:t>
            </a:r>
            <a:r>
              <a:rPr lang="en-GB" sz="3200" b="1" dirty="0" smtClean="0">
                <a:solidFill>
                  <a:schemeClr val="tx2">
                    <a:lumMod val="75000"/>
                  </a:schemeClr>
                </a:solidFill>
                <a:latin typeface="Rockwell" pitchFamily="18" charset="0"/>
                <a:cs typeface="Tahoma" pitchFamily="34" charset="0"/>
              </a:rPr>
              <a:t>SDM</a:t>
            </a:r>
            <a:r>
              <a:rPr lang="en-GB" sz="3200" b="1" dirty="0" smtClean="0">
                <a:latin typeface="Rockwell" pitchFamily="18" charset="0"/>
                <a:cs typeface="Tahoma" pitchFamily="34" charset="0"/>
              </a:rPr>
              <a:t>) views every software system as having some inputs that are converted into the desired outputs by the software system</a:t>
            </a:r>
          </a:p>
          <a:p>
            <a:pPr eaLnBrk="1" hangingPunct="1">
              <a:lnSpc>
                <a:spcPct val="110000"/>
              </a:lnSpc>
              <a:defRPr/>
            </a:pPr>
            <a:endParaRPr lang="en-GB" sz="400" b="1" dirty="0" smtClean="0">
              <a:latin typeface="Rockwell" pitchFamily="18" charset="0"/>
              <a:cs typeface="Tahoma" pitchFamily="34" charset="0"/>
            </a:endParaRPr>
          </a:p>
          <a:p>
            <a:pPr eaLnBrk="1" hangingPunct="1">
              <a:lnSpc>
                <a:spcPct val="110000"/>
              </a:lnSpc>
              <a:defRPr/>
            </a:pPr>
            <a:r>
              <a:rPr lang="en-GB" sz="3200" b="1" dirty="0" smtClean="0">
                <a:latin typeface="Rockwell" pitchFamily="18" charset="0"/>
                <a:cs typeface="Tahoma" pitchFamily="34" charset="0"/>
              </a:rPr>
              <a:t>It is primarily function-oriented and relies heavily on functional abstraction and functional decomposition</a:t>
            </a: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3862"/>
            <a:ext cx="7772400" cy="719138"/>
          </a:xfrm>
        </p:spPr>
        <p:txBody>
          <a:bodyPr>
            <a:noAutofit/>
          </a:bodyPr>
          <a:lstStyle/>
          <a:p>
            <a:pPr algn="ctr" eaLnBrk="1" fontAlgn="auto" hangingPunct="1">
              <a:spcAft>
                <a:spcPts val="0"/>
              </a:spcAft>
              <a:defRPr/>
            </a:pPr>
            <a:r>
              <a:rPr lang="en-GB" sz="3200" dirty="0" smtClean="0"/>
              <a:t>Structured  Design  Methodology</a:t>
            </a:r>
            <a:endParaRPr lang="en-GB" sz="3200" dirty="0">
              <a:solidFill>
                <a:schemeClr val="bg1"/>
              </a:solidFill>
              <a:latin typeface="+mn-lt"/>
            </a:endParaRPr>
          </a:p>
        </p:txBody>
      </p:sp>
      <p:sp>
        <p:nvSpPr>
          <p:cNvPr id="11161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5111B9E-F010-4F89-96C4-334B37F9FDFE}" type="slidenum">
              <a:rPr lang="ar-SA" altLang="en-US" smtClean="0">
                <a:solidFill>
                  <a:schemeClr val="tx2"/>
                </a:solidFill>
              </a:rPr>
              <a:pPr eaLnBrk="1" hangingPunct="1"/>
              <a:t>88</a:t>
            </a:fld>
            <a:endParaRPr lang="en-GB" altLang="en-US" smtClean="0">
              <a:solidFill>
                <a:schemeClr val="tx2"/>
              </a:solidFill>
            </a:endParaRPr>
          </a:p>
        </p:txBody>
      </p:sp>
      <p:sp>
        <p:nvSpPr>
          <p:cNvPr id="111620" name="Content Placeholder 4"/>
          <p:cNvSpPr>
            <a:spLocks noGrp="1"/>
          </p:cNvSpPr>
          <p:nvPr>
            <p:ph idx="1"/>
          </p:nvPr>
        </p:nvSpPr>
        <p:spPr>
          <a:xfrm>
            <a:off x="457200" y="1295400"/>
            <a:ext cx="8077200" cy="4953000"/>
          </a:xfrm>
        </p:spPr>
        <p:txBody>
          <a:bodyPr/>
          <a:lstStyle/>
          <a:p>
            <a:pPr eaLnBrk="1" hangingPunct="1">
              <a:lnSpc>
                <a:spcPct val="170000"/>
              </a:lnSpc>
            </a:pPr>
            <a:r>
              <a:rPr lang="en-GB" altLang="ar-SA" sz="3200" b="1" smtClean="0">
                <a:latin typeface="Rockwell" pitchFamily="18" charset="0"/>
              </a:rPr>
              <a:t>The aim is to design a system so that programs implementing the design would have a hierarchical structure, with functionally cohesive modules and as few interconnections between modules as possible</a:t>
            </a: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3862"/>
            <a:ext cx="7772400" cy="719138"/>
          </a:xfrm>
        </p:spPr>
        <p:txBody>
          <a:bodyPr>
            <a:noAutofit/>
          </a:bodyPr>
          <a:lstStyle/>
          <a:p>
            <a:pPr algn="ctr" eaLnBrk="1" fontAlgn="auto" hangingPunct="1">
              <a:spcAft>
                <a:spcPts val="0"/>
              </a:spcAft>
              <a:defRPr/>
            </a:pPr>
            <a:r>
              <a:rPr lang="en-GB" sz="3600" dirty="0" smtClean="0"/>
              <a:t>SDM  major  steps</a:t>
            </a:r>
            <a:endParaRPr lang="en-GB" sz="3600" dirty="0">
              <a:solidFill>
                <a:schemeClr val="bg1"/>
              </a:solidFill>
              <a:latin typeface="+mn-lt"/>
            </a:endParaRPr>
          </a:p>
        </p:txBody>
      </p:sp>
      <p:sp>
        <p:nvSpPr>
          <p:cNvPr id="11264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0744C7D-8255-428C-B7FE-1E3969E6659E}" type="slidenum">
              <a:rPr lang="ar-SA" altLang="en-US" smtClean="0">
                <a:solidFill>
                  <a:schemeClr val="tx2"/>
                </a:solidFill>
              </a:rPr>
              <a:pPr eaLnBrk="1" hangingPunct="1"/>
              <a:t>89</a:t>
            </a:fld>
            <a:endParaRPr lang="en-GB" altLang="en-US" smtClean="0">
              <a:solidFill>
                <a:schemeClr val="tx2"/>
              </a:solidFill>
            </a:endParaRPr>
          </a:p>
        </p:txBody>
      </p:sp>
      <p:sp>
        <p:nvSpPr>
          <p:cNvPr id="112644" name="Content Placeholder 4"/>
          <p:cNvSpPr>
            <a:spLocks noGrp="1"/>
          </p:cNvSpPr>
          <p:nvPr>
            <p:ph idx="1"/>
          </p:nvPr>
        </p:nvSpPr>
        <p:spPr>
          <a:xfrm>
            <a:off x="457200" y="1447800"/>
            <a:ext cx="8077200" cy="4800600"/>
          </a:xfrm>
        </p:spPr>
        <p:txBody>
          <a:bodyPr/>
          <a:lstStyle/>
          <a:p>
            <a:pPr marL="571500" indent="-571500">
              <a:lnSpc>
                <a:spcPct val="130000"/>
              </a:lnSpc>
              <a:buFont typeface="Trebuchet MS" pitchFamily="34" charset="0"/>
              <a:buAutoNum type="romanUcPeriod"/>
            </a:pPr>
            <a:r>
              <a:rPr lang="en-GB" altLang="ar-SA" sz="3200" b="1" smtClean="0">
                <a:latin typeface="Rockwell" pitchFamily="18" charset="0"/>
              </a:rPr>
              <a:t>Restate the problem as a data flow diagram</a:t>
            </a:r>
          </a:p>
          <a:p>
            <a:pPr marL="571500" indent="-571500">
              <a:lnSpc>
                <a:spcPct val="130000"/>
              </a:lnSpc>
              <a:buFont typeface="Trebuchet MS" pitchFamily="34" charset="0"/>
              <a:buAutoNum type="romanUcPeriod"/>
            </a:pPr>
            <a:r>
              <a:rPr lang="en-GB" altLang="ar-SA" sz="3200" b="1" smtClean="0">
                <a:latin typeface="Rockwell" pitchFamily="18" charset="0"/>
              </a:rPr>
              <a:t>Identify the input and output data elements</a:t>
            </a:r>
          </a:p>
          <a:p>
            <a:pPr marL="571500" indent="-571500">
              <a:lnSpc>
                <a:spcPct val="130000"/>
              </a:lnSpc>
              <a:buFont typeface="Trebuchet MS" pitchFamily="34" charset="0"/>
              <a:buAutoNum type="romanUcPeriod"/>
            </a:pPr>
            <a:r>
              <a:rPr lang="en-GB" altLang="ar-SA" sz="3200" b="1" smtClean="0">
                <a:latin typeface="Rockwell" pitchFamily="18" charset="0"/>
              </a:rPr>
              <a:t>First-level factoring</a:t>
            </a:r>
          </a:p>
          <a:p>
            <a:pPr marL="571500" indent="-571500">
              <a:lnSpc>
                <a:spcPct val="130000"/>
              </a:lnSpc>
              <a:buFont typeface="Trebuchet MS" pitchFamily="34" charset="0"/>
              <a:buAutoNum type="romanUcPeriod"/>
            </a:pPr>
            <a:r>
              <a:rPr lang="en-GB" altLang="ar-SA" sz="3200" b="1" smtClean="0">
                <a:latin typeface="Rockwell" pitchFamily="18" charset="0"/>
              </a:rPr>
              <a:t>Factoring of input, output, and transform branches</a:t>
            </a: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5235"/>
            <a:ext cx="8229600" cy="1057765"/>
          </a:xfrm>
        </p:spPr>
        <p:txBody>
          <a:bodyPr/>
          <a:lstStyle/>
          <a:p>
            <a:pPr algn="ctr" eaLnBrk="1" fontAlgn="auto" hangingPunct="1">
              <a:spcAft>
                <a:spcPts val="0"/>
              </a:spcAft>
              <a:defRPr/>
            </a:pPr>
            <a:r>
              <a:rPr lang="en-GB" sz="3600" dirty="0" smtClean="0">
                <a:latin typeface="+mn-lt"/>
              </a:rPr>
              <a:t>Design  Objectives/ Properties</a:t>
            </a:r>
            <a:endParaRPr lang="en-GB" sz="3600" dirty="0">
              <a:solidFill>
                <a:schemeClr val="bg1"/>
              </a:solidFill>
              <a:latin typeface="+mn-lt"/>
            </a:endParaRPr>
          </a:p>
        </p:txBody>
      </p:sp>
      <p:sp>
        <p:nvSpPr>
          <p:cNvPr id="30723" name="Content Placeholder 2"/>
          <p:cNvSpPr>
            <a:spLocks noGrp="1"/>
          </p:cNvSpPr>
          <p:nvPr>
            <p:ph idx="1"/>
          </p:nvPr>
        </p:nvSpPr>
        <p:spPr>
          <a:xfrm>
            <a:off x="457200" y="1371600"/>
            <a:ext cx="8229600" cy="5029200"/>
          </a:xfrm>
        </p:spPr>
        <p:txBody>
          <a:bodyPr/>
          <a:lstStyle/>
          <a:p>
            <a:pPr eaLnBrk="1" hangingPunct="1">
              <a:lnSpc>
                <a:spcPct val="120000"/>
              </a:lnSpc>
              <a:defRPr/>
            </a:pPr>
            <a:r>
              <a:rPr lang="en-GB" sz="3200" b="1" dirty="0" smtClean="0">
                <a:latin typeface="Rockwell" pitchFamily="18" charset="0"/>
                <a:cs typeface="Tahoma" pitchFamily="34" charset="0"/>
              </a:rPr>
              <a:t>The goal of the design process is not simply to produce </a:t>
            </a:r>
            <a:r>
              <a:rPr lang="en-GB" sz="3200" b="1" i="1" dirty="0" smtClean="0">
                <a:latin typeface="Rockwell" pitchFamily="18" charset="0"/>
                <a:cs typeface="Tahoma" pitchFamily="34" charset="0"/>
              </a:rPr>
              <a:t>a </a:t>
            </a:r>
            <a:r>
              <a:rPr lang="en-GB" sz="3200" b="1" dirty="0" smtClean="0">
                <a:latin typeface="Rockwell" pitchFamily="18" charset="0"/>
                <a:cs typeface="Tahoma" pitchFamily="34" charset="0"/>
              </a:rPr>
              <a:t>design for the system</a:t>
            </a:r>
          </a:p>
          <a:p>
            <a:pPr eaLnBrk="1" hangingPunct="1">
              <a:lnSpc>
                <a:spcPct val="120000"/>
              </a:lnSpc>
              <a:defRPr/>
            </a:pPr>
            <a:endParaRPr lang="en-GB" sz="300" b="1" dirty="0" smtClean="0">
              <a:latin typeface="Rockwell" pitchFamily="18" charset="0"/>
              <a:cs typeface="Tahoma" pitchFamily="34" charset="0"/>
            </a:endParaRPr>
          </a:p>
          <a:p>
            <a:pPr eaLnBrk="1" hangingPunct="1">
              <a:lnSpc>
                <a:spcPct val="120000"/>
              </a:lnSpc>
              <a:defRPr/>
            </a:pPr>
            <a:r>
              <a:rPr lang="en-GB" sz="3200" b="1" dirty="0" smtClean="0">
                <a:latin typeface="Rockwell" pitchFamily="18" charset="0"/>
                <a:cs typeface="Tahoma" pitchFamily="34" charset="0"/>
              </a:rPr>
              <a:t>Instead, the goal is to find the </a:t>
            </a:r>
            <a:r>
              <a:rPr lang="en-GB" sz="3200" b="1" i="1" dirty="0" smtClean="0">
                <a:solidFill>
                  <a:schemeClr val="tx2">
                    <a:lumMod val="75000"/>
                  </a:schemeClr>
                </a:solidFill>
                <a:latin typeface="Rockwell" pitchFamily="18" charset="0"/>
                <a:cs typeface="Tahoma" pitchFamily="34" charset="0"/>
              </a:rPr>
              <a:t>best</a:t>
            </a:r>
            <a:r>
              <a:rPr lang="en-GB" sz="3200" b="1" i="1" dirty="0" smtClean="0">
                <a:latin typeface="Rockwell" pitchFamily="18" charset="0"/>
                <a:cs typeface="Tahoma" pitchFamily="34" charset="0"/>
              </a:rPr>
              <a:t> </a:t>
            </a:r>
            <a:r>
              <a:rPr lang="en-GB" sz="3200" b="1" i="1" dirty="0" smtClean="0">
                <a:solidFill>
                  <a:schemeClr val="tx2">
                    <a:lumMod val="75000"/>
                  </a:schemeClr>
                </a:solidFill>
                <a:latin typeface="Rockwell" pitchFamily="18" charset="0"/>
                <a:cs typeface="Tahoma" pitchFamily="34" charset="0"/>
              </a:rPr>
              <a:t>possible</a:t>
            </a:r>
            <a:r>
              <a:rPr lang="en-GB" sz="3200" b="1" dirty="0" smtClean="0">
                <a:latin typeface="Rockwell" pitchFamily="18" charset="0"/>
                <a:cs typeface="Tahoma" pitchFamily="34" charset="0"/>
              </a:rPr>
              <a:t> </a:t>
            </a:r>
            <a:r>
              <a:rPr lang="en-GB" sz="3200" b="1" i="1" dirty="0" smtClean="0">
                <a:solidFill>
                  <a:schemeClr val="tx2">
                    <a:lumMod val="75000"/>
                  </a:schemeClr>
                </a:solidFill>
                <a:latin typeface="Rockwell" pitchFamily="18" charset="0"/>
                <a:cs typeface="Tahoma" pitchFamily="34" charset="0"/>
              </a:rPr>
              <a:t>design</a:t>
            </a:r>
            <a:r>
              <a:rPr lang="en-GB" sz="3200" b="1" dirty="0" smtClean="0">
                <a:latin typeface="Rockwell" pitchFamily="18" charset="0"/>
                <a:cs typeface="Tahoma" pitchFamily="34" charset="0"/>
              </a:rPr>
              <a:t> within the limitations imposed by the requirements and the physical and social environment in which the system will operate</a:t>
            </a:r>
          </a:p>
        </p:txBody>
      </p:sp>
      <p:sp>
        <p:nvSpPr>
          <p:cNvPr id="3072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5736E13-8201-4850-BC33-7D059B5790B2}" type="slidenum">
              <a:rPr lang="ar-SA" altLang="en-US" smtClean="0">
                <a:solidFill>
                  <a:schemeClr val="tx2"/>
                </a:solidFill>
              </a:rPr>
              <a:pPr eaLnBrk="1" hangingPunct="1"/>
              <a:t>9</a:t>
            </a:fld>
            <a:endParaRPr lang="en-GB" altLang="en-US" smtClean="0">
              <a:solidFill>
                <a:schemeClr val="tx2"/>
              </a:solidFill>
            </a:endParaRP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78142"/>
            <a:ext cx="7924800" cy="719138"/>
          </a:xfrm>
        </p:spPr>
        <p:txBody>
          <a:bodyPr>
            <a:noAutofit/>
          </a:bodyPr>
          <a:lstStyle/>
          <a:p>
            <a:pPr algn="ctr" eaLnBrk="1" fontAlgn="auto" hangingPunct="1">
              <a:spcAft>
                <a:spcPts val="0"/>
              </a:spcAft>
              <a:defRPr/>
            </a:pPr>
            <a:r>
              <a:rPr lang="en-GB" sz="3200" dirty="0" smtClean="0"/>
              <a:t>1. Restate  as  a  Data  Flow  Diagram</a:t>
            </a:r>
            <a:endParaRPr lang="en-GB" sz="3200" dirty="0">
              <a:solidFill>
                <a:schemeClr val="bg1"/>
              </a:solidFill>
              <a:latin typeface="+mn-lt"/>
            </a:endParaRPr>
          </a:p>
        </p:txBody>
      </p:sp>
      <p:sp>
        <p:nvSpPr>
          <p:cNvPr id="11366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FCE092E-0BC6-4752-9424-47B0F2654944}" type="slidenum">
              <a:rPr lang="ar-SA" altLang="en-US" smtClean="0">
                <a:solidFill>
                  <a:schemeClr val="tx2"/>
                </a:solidFill>
              </a:rPr>
              <a:pPr eaLnBrk="1" hangingPunct="1"/>
              <a:t>90</a:t>
            </a:fld>
            <a:endParaRPr lang="en-GB" altLang="en-US" smtClean="0">
              <a:solidFill>
                <a:schemeClr val="tx2"/>
              </a:solidFill>
            </a:endParaRPr>
          </a:p>
        </p:txBody>
      </p:sp>
      <p:sp>
        <p:nvSpPr>
          <p:cNvPr id="113668" name="Content Placeholder 4"/>
          <p:cNvSpPr>
            <a:spLocks noGrp="1"/>
          </p:cNvSpPr>
          <p:nvPr>
            <p:ph idx="1"/>
          </p:nvPr>
        </p:nvSpPr>
        <p:spPr>
          <a:xfrm>
            <a:off x="533400" y="1371600"/>
            <a:ext cx="8153400" cy="4953000"/>
          </a:xfrm>
        </p:spPr>
        <p:txBody>
          <a:bodyPr/>
          <a:lstStyle/>
          <a:p>
            <a:pPr eaLnBrk="1" hangingPunct="1">
              <a:lnSpc>
                <a:spcPct val="120000"/>
              </a:lnSpc>
            </a:pPr>
            <a:r>
              <a:rPr lang="en-GB" altLang="ar-SA" sz="3200" b="1" smtClean="0">
                <a:latin typeface="Rockwell" pitchFamily="18" charset="0"/>
              </a:rPr>
              <a:t>Drawing a DFD for design is a very creative activity in which the designer visualizes the eventual system and its processes and data flows</a:t>
            </a:r>
          </a:p>
          <a:p>
            <a:pPr eaLnBrk="1" hangingPunct="1">
              <a:lnSpc>
                <a:spcPct val="120000"/>
              </a:lnSpc>
            </a:pPr>
            <a:endParaRPr lang="en-GB" altLang="ar-SA" sz="400" b="1" smtClean="0">
              <a:latin typeface="Rockwell" pitchFamily="18" charset="0"/>
            </a:endParaRPr>
          </a:p>
          <a:p>
            <a:pPr eaLnBrk="1" hangingPunct="1">
              <a:lnSpc>
                <a:spcPct val="120000"/>
              </a:lnSpc>
            </a:pPr>
            <a:r>
              <a:rPr lang="en-GB" altLang="ar-SA" sz="3200" b="1" smtClean="0">
                <a:latin typeface="Rockwell" pitchFamily="18" charset="0"/>
              </a:rPr>
              <a:t>As the system does not yet exist, the designer has complete freedom in creating a DFD that will solve the problem stated in the SRS</a:t>
            </a: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924800" cy="719138"/>
          </a:xfrm>
        </p:spPr>
        <p:txBody>
          <a:bodyPr>
            <a:noAutofit/>
          </a:bodyPr>
          <a:lstStyle/>
          <a:p>
            <a:pPr algn="ctr" eaLnBrk="1" fontAlgn="auto" hangingPunct="1">
              <a:spcAft>
                <a:spcPts val="0"/>
              </a:spcAft>
              <a:defRPr/>
            </a:pPr>
            <a:r>
              <a:rPr lang="en-GB" sz="3200" dirty="0" smtClean="0"/>
              <a:t>1. Restate  as  a  Data  Flow  Diagram</a:t>
            </a:r>
            <a:endParaRPr lang="en-GB" sz="3200" dirty="0">
              <a:solidFill>
                <a:schemeClr val="bg1"/>
              </a:solidFill>
              <a:latin typeface="+mn-lt"/>
            </a:endParaRPr>
          </a:p>
        </p:txBody>
      </p:sp>
      <p:sp>
        <p:nvSpPr>
          <p:cNvPr id="11469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3F153BA-AF81-40D4-B32E-62D6BF0862B4}" type="slidenum">
              <a:rPr lang="ar-SA" altLang="en-US" smtClean="0">
                <a:solidFill>
                  <a:schemeClr val="tx2"/>
                </a:solidFill>
              </a:rPr>
              <a:pPr eaLnBrk="1" hangingPunct="1"/>
              <a:t>91</a:t>
            </a:fld>
            <a:endParaRPr lang="en-GB" altLang="en-US" smtClean="0">
              <a:solidFill>
                <a:schemeClr val="tx2"/>
              </a:solidFill>
            </a:endParaRPr>
          </a:p>
        </p:txBody>
      </p:sp>
      <p:sp>
        <p:nvSpPr>
          <p:cNvPr id="114692" name="Content Placeholder 4"/>
          <p:cNvSpPr>
            <a:spLocks noGrp="1"/>
          </p:cNvSpPr>
          <p:nvPr>
            <p:ph idx="1"/>
          </p:nvPr>
        </p:nvSpPr>
        <p:spPr>
          <a:xfrm>
            <a:off x="533400" y="1143000"/>
            <a:ext cx="8153400" cy="5181600"/>
          </a:xfrm>
        </p:spPr>
        <p:txBody>
          <a:bodyPr/>
          <a:lstStyle/>
          <a:p>
            <a:pPr algn="ctr" eaLnBrk="1" hangingPunct="1">
              <a:lnSpc>
                <a:spcPct val="120000"/>
              </a:lnSpc>
              <a:buFont typeface="Wingdings 2" pitchFamily="18" charset="2"/>
              <a:buNone/>
            </a:pPr>
            <a:r>
              <a:rPr lang="en-GB" altLang="ar-SA" sz="2800" b="1" smtClean="0">
                <a:latin typeface="Rockwell" pitchFamily="18" charset="0"/>
              </a:rPr>
              <a:t>A DFD for an ATM Machine</a:t>
            </a:r>
          </a:p>
        </p:txBody>
      </p:sp>
      <p:pic>
        <p:nvPicPr>
          <p:cNvPr id="11469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105025"/>
            <a:ext cx="8115300"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sndAc>
      <p:stSnd>
        <p:snd r:embed="rId2" name="arrow.wav"/>
      </p:stSnd>
    </p:sndAc>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47662"/>
            <a:ext cx="7924800" cy="719138"/>
          </a:xfrm>
        </p:spPr>
        <p:txBody>
          <a:bodyPr>
            <a:noAutofit/>
          </a:bodyPr>
          <a:lstStyle/>
          <a:p>
            <a:pPr algn="ctr" eaLnBrk="1" fontAlgn="auto" hangingPunct="1">
              <a:spcAft>
                <a:spcPts val="0"/>
              </a:spcAft>
              <a:defRPr/>
            </a:pPr>
            <a:r>
              <a:rPr lang="en-GB" sz="3200" dirty="0" smtClean="0"/>
              <a:t>1. Restate  as  a  Data  Flow  Diagram</a:t>
            </a:r>
            <a:endParaRPr lang="en-GB" sz="3200" dirty="0">
              <a:solidFill>
                <a:schemeClr val="bg1"/>
              </a:solidFill>
              <a:latin typeface="+mn-lt"/>
            </a:endParaRPr>
          </a:p>
        </p:txBody>
      </p:sp>
      <p:sp>
        <p:nvSpPr>
          <p:cNvPr id="11571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259FADB-B595-4EF5-AC4B-4ACD643ABA19}" type="slidenum">
              <a:rPr lang="ar-SA" altLang="en-US" smtClean="0">
                <a:solidFill>
                  <a:schemeClr val="tx2"/>
                </a:solidFill>
              </a:rPr>
              <a:pPr eaLnBrk="1" hangingPunct="1"/>
              <a:t>92</a:t>
            </a:fld>
            <a:endParaRPr lang="en-GB" altLang="en-US" smtClean="0">
              <a:solidFill>
                <a:schemeClr val="tx2"/>
              </a:solidFill>
            </a:endParaRPr>
          </a:p>
        </p:txBody>
      </p:sp>
      <p:sp>
        <p:nvSpPr>
          <p:cNvPr id="115716" name="Content Placeholder 4"/>
          <p:cNvSpPr>
            <a:spLocks noGrp="1"/>
          </p:cNvSpPr>
          <p:nvPr>
            <p:ph idx="1"/>
          </p:nvPr>
        </p:nvSpPr>
        <p:spPr>
          <a:xfrm>
            <a:off x="533400" y="1676400"/>
            <a:ext cx="8153400" cy="4648200"/>
          </a:xfrm>
        </p:spPr>
        <p:txBody>
          <a:bodyPr/>
          <a:lstStyle/>
          <a:p>
            <a:pPr algn="ctr" eaLnBrk="1" hangingPunct="1">
              <a:lnSpc>
                <a:spcPct val="120000"/>
              </a:lnSpc>
              <a:buFont typeface="Wingdings 2" pitchFamily="18" charset="2"/>
              <a:buNone/>
            </a:pPr>
            <a:r>
              <a:rPr lang="en-GB" altLang="ar-SA" sz="2800" b="1" smtClean="0">
                <a:latin typeface="Rockwell" pitchFamily="18" charset="0"/>
              </a:rPr>
              <a:t>Count Different Words in an Input File</a:t>
            </a:r>
          </a:p>
        </p:txBody>
      </p:sp>
      <p:sp>
        <p:nvSpPr>
          <p:cNvPr id="115717" name="Picture 5"/>
          <p:cNvSpPr>
            <a:spLocks noChangeAspect="1" noChangeArrowheads="1"/>
          </p:cNvSpPr>
          <p:nvPr/>
        </p:nvSpPr>
        <p:spPr bwMode="auto">
          <a:xfrm>
            <a:off x="152400" y="2743200"/>
            <a:ext cx="8763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ar-SA"/>
          </a:p>
        </p:txBody>
      </p:sp>
      <p:pic>
        <p:nvPicPr>
          <p:cNvPr id="11571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711450"/>
            <a:ext cx="7696200"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sndAc>
      <p:stSnd>
        <p:snd r:embed="rId2" name="arrow.wav"/>
      </p:stSnd>
    </p:sndAc>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077200" cy="990600"/>
          </a:xfrm>
        </p:spPr>
        <p:txBody>
          <a:bodyPr>
            <a:noAutofit/>
          </a:bodyPr>
          <a:lstStyle/>
          <a:p>
            <a:pPr algn="ctr" eaLnBrk="1" fontAlgn="auto" hangingPunct="1">
              <a:spcAft>
                <a:spcPts val="0"/>
              </a:spcAft>
              <a:defRPr/>
            </a:pPr>
            <a:r>
              <a:rPr lang="en-GB" sz="3200" dirty="0" smtClean="0"/>
              <a:t>2.  Most  Abstract  input</a:t>
            </a:r>
            <a:br>
              <a:rPr lang="en-GB" sz="3200" dirty="0" smtClean="0"/>
            </a:br>
            <a:r>
              <a:rPr lang="en-GB" sz="3200" dirty="0" smtClean="0"/>
              <a:t>and  output  data  elements</a:t>
            </a:r>
            <a:endParaRPr lang="en-GB" sz="3200" dirty="0">
              <a:solidFill>
                <a:schemeClr val="bg1"/>
              </a:solidFill>
              <a:latin typeface="+mn-lt"/>
            </a:endParaRPr>
          </a:p>
        </p:txBody>
      </p:sp>
      <p:sp>
        <p:nvSpPr>
          <p:cNvPr id="11673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0629F4C-5A0A-4984-A330-89E42E68E480}" type="slidenum">
              <a:rPr lang="ar-SA" altLang="en-US" smtClean="0">
                <a:solidFill>
                  <a:schemeClr val="tx2"/>
                </a:solidFill>
              </a:rPr>
              <a:pPr eaLnBrk="1" hangingPunct="1"/>
              <a:t>93</a:t>
            </a:fld>
            <a:endParaRPr lang="en-GB" altLang="en-US" smtClean="0">
              <a:solidFill>
                <a:schemeClr val="tx2"/>
              </a:solidFill>
            </a:endParaRPr>
          </a:p>
        </p:txBody>
      </p:sp>
      <p:sp>
        <p:nvSpPr>
          <p:cNvPr id="116740" name="Content Placeholder 4"/>
          <p:cNvSpPr>
            <a:spLocks noGrp="1"/>
          </p:cNvSpPr>
          <p:nvPr>
            <p:ph idx="1"/>
          </p:nvPr>
        </p:nvSpPr>
        <p:spPr>
          <a:xfrm>
            <a:off x="533400" y="1524000"/>
            <a:ext cx="7772400" cy="5105400"/>
          </a:xfrm>
        </p:spPr>
        <p:txBody>
          <a:bodyPr/>
          <a:lstStyle/>
          <a:p>
            <a:pPr eaLnBrk="1" hangingPunct="1">
              <a:lnSpc>
                <a:spcPct val="120000"/>
              </a:lnSpc>
            </a:pPr>
            <a:r>
              <a:rPr lang="en-GB" altLang="ar-SA" sz="3200" b="1" smtClean="0">
                <a:latin typeface="Rockwell" pitchFamily="18" charset="0"/>
              </a:rPr>
              <a:t>MAI are those data elements that are farthest removed from the physical inputs but can still be considered inputs to the system</a:t>
            </a:r>
          </a:p>
          <a:p>
            <a:pPr eaLnBrk="1" hangingPunct="1">
              <a:lnSpc>
                <a:spcPct val="120000"/>
              </a:lnSpc>
            </a:pPr>
            <a:endParaRPr lang="en-GB" altLang="ar-SA" sz="400" b="1" smtClean="0">
              <a:latin typeface="Rockwell" pitchFamily="18" charset="0"/>
            </a:endParaRPr>
          </a:p>
          <a:p>
            <a:pPr eaLnBrk="1" hangingPunct="1">
              <a:lnSpc>
                <a:spcPct val="120000"/>
              </a:lnSpc>
            </a:pPr>
            <a:r>
              <a:rPr lang="en-GB" altLang="ar-SA" sz="3200" b="1" smtClean="0">
                <a:latin typeface="Rockwell" pitchFamily="18" charset="0"/>
              </a:rPr>
              <a:t>MAIs obtained after operations like error checking, data validation, proper formatting, and conversion are complete</a:t>
            </a: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924800" cy="1295400"/>
          </a:xfrm>
        </p:spPr>
        <p:txBody>
          <a:bodyPr>
            <a:noAutofit/>
          </a:bodyPr>
          <a:lstStyle/>
          <a:p>
            <a:pPr algn="ctr" eaLnBrk="1" fontAlgn="auto" hangingPunct="1">
              <a:spcAft>
                <a:spcPts val="0"/>
              </a:spcAft>
              <a:defRPr/>
            </a:pPr>
            <a:r>
              <a:rPr lang="en-GB" sz="3200" dirty="0" smtClean="0"/>
              <a:t>3. Word  counting</a:t>
            </a:r>
            <a:br>
              <a:rPr lang="en-GB" sz="3200" dirty="0" smtClean="0"/>
            </a:br>
            <a:r>
              <a:rPr lang="en-GB" sz="800" dirty="0" smtClean="0"/>
              <a:t/>
            </a:r>
            <a:br>
              <a:rPr lang="en-GB" sz="800" dirty="0" smtClean="0"/>
            </a:br>
            <a:r>
              <a:rPr lang="en-GB" sz="3200" dirty="0" smtClean="0"/>
              <a:t>First-Level  Factoring</a:t>
            </a:r>
            <a:endParaRPr lang="en-GB" sz="3200" dirty="0">
              <a:solidFill>
                <a:schemeClr val="bg1"/>
              </a:solidFill>
              <a:latin typeface="+mn-lt"/>
            </a:endParaRPr>
          </a:p>
        </p:txBody>
      </p:sp>
      <p:sp>
        <p:nvSpPr>
          <p:cNvPr id="11776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D58D3C6-7105-41DA-A9BD-4F4C18D1A0AC}" type="slidenum">
              <a:rPr lang="ar-SA" altLang="en-US" smtClean="0">
                <a:solidFill>
                  <a:schemeClr val="tx2"/>
                </a:solidFill>
              </a:rPr>
              <a:pPr eaLnBrk="1" hangingPunct="1"/>
              <a:t>94</a:t>
            </a:fld>
            <a:endParaRPr lang="en-GB" altLang="en-US" smtClean="0">
              <a:solidFill>
                <a:schemeClr val="tx2"/>
              </a:solidFill>
            </a:endParaRPr>
          </a:p>
        </p:txBody>
      </p:sp>
      <p:pic>
        <p:nvPicPr>
          <p:cNvPr id="117764" name="Content Placeholder 4"/>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381000" y="1939925"/>
            <a:ext cx="8153400" cy="4384675"/>
          </a:xfrm>
        </p:spPr>
      </p:pic>
    </p:spTree>
  </p:cSld>
  <p:clrMapOvr>
    <a:masterClrMapping/>
  </p:clrMapOvr>
  <p:transition>
    <p:fade thruBlk="1"/>
    <p:sndAc>
      <p:stSnd>
        <p:snd r:embed="rId2" name="arrow.wav"/>
      </p:stSnd>
    </p:sndAc>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05800" cy="914400"/>
          </a:xfrm>
        </p:spPr>
        <p:txBody>
          <a:bodyPr>
            <a:noAutofit/>
          </a:bodyPr>
          <a:lstStyle/>
          <a:p>
            <a:pPr algn="ctr" eaLnBrk="1" fontAlgn="auto" hangingPunct="1">
              <a:spcAft>
                <a:spcPts val="0"/>
              </a:spcAft>
              <a:defRPr/>
            </a:pPr>
            <a:r>
              <a:rPr lang="en-GB" sz="3600" dirty="0" smtClean="0"/>
              <a:t>ATM  First-Level  Factoring</a:t>
            </a:r>
            <a:endParaRPr lang="en-GB" sz="3600" dirty="0">
              <a:solidFill>
                <a:schemeClr val="bg1"/>
              </a:solidFill>
              <a:latin typeface="+mn-lt"/>
            </a:endParaRPr>
          </a:p>
        </p:txBody>
      </p:sp>
      <p:sp>
        <p:nvSpPr>
          <p:cNvPr id="11878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2F2F563-4709-4E2D-85AB-EB5E26A6D6D3}" type="slidenum">
              <a:rPr lang="ar-SA" altLang="en-US" smtClean="0">
                <a:solidFill>
                  <a:schemeClr val="tx2"/>
                </a:solidFill>
              </a:rPr>
              <a:pPr eaLnBrk="1" hangingPunct="1"/>
              <a:t>95</a:t>
            </a:fld>
            <a:endParaRPr lang="en-GB" altLang="en-US" smtClean="0">
              <a:solidFill>
                <a:schemeClr val="tx2"/>
              </a:solidFill>
            </a:endParaRPr>
          </a:p>
        </p:txBody>
      </p:sp>
      <p:pic>
        <p:nvPicPr>
          <p:cNvPr id="118788" name="Content Placeholder 4"/>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304800" y="1905000"/>
            <a:ext cx="8382000" cy="4267200"/>
          </a:xfrm>
        </p:spPr>
      </p:pic>
    </p:spTree>
  </p:cSld>
  <p:clrMapOvr>
    <a:masterClrMapping/>
  </p:clrMapOvr>
  <p:transition>
    <p:fade thruBlk="1"/>
    <p:sndAc>
      <p:stSnd>
        <p:snd r:embed="rId2" name="arrow.wav"/>
      </p:stSnd>
    </p:sndAc>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6262"/>
            <a:ext cx="7924800" cy="719138"/>
          </a:xfrm>
        </p:spPr>
        <p:txBody>
          <a:bodyPr>
            <a:noAutofit/>
          </a:bodyPr>
          <a:lstStyle/>
          <a:p>
            <a:pPr algn="ctr" eaLnBrk="1" hangingPunct="1">
              <a:lnSpc>
                <a:spcPct val="120000"/>
              </a:lnSpc>
              <a:defRPr/>
            </a:pPr>
            <a:r>
              <a:rPr lang="en-GB" sz="3600" dirty="0" smtClean="0">
                <a:latin typeface="+mn-lt"/>
                <a:cs typeface="Tahoma" pitchFamily="34" charset="0"/>
              </a:rPr>
              <a:t>A  DFD  for  an  ATM  Machine</a:t>
            </a:r>
          </a:p>
        </p:txBody>
      </p:sp>
      <p:sp>
        <p:nvSpPr>
          <p:cNvPr id="11981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3210CBA-9FDE-47C5-A786-2889A1842B2A}" type="slidenum">
              <a:rPr lang="ar-SA" altLang="en-US" smtClean="0">
                <a:solidFill>
                  <a:schemeClr val="tx2"/>
                </a:solidFill>
              </a:rPr>
              <a:pPr eaLnBrk="1" hangingPunct="1"/>
              <a:t>96</a:t>
            </a:fld>
            <a:endParaRPr lang="en-GB" altLang="en-US" smtClean="0">
              <a:solidFill>
                <a:schemeClr val="tx2"/>
              </a:solidFill>
            </a:endParaRPr>
          </a:p>
        </p:txBody>
      </p:sp>
      <p:sp>
        <p:nvSpPr>
          <p:cNvPr id="119812" name="Content Placeholder 4"/>
          <p:cNvSpPr>
            <a:spLocks noGrp="1"/>
          </p:cNvSpPr>
          <p:nvPr>
            <p:ph idx="1"/>
          </p:nvPr>
        </p:nvSpPr>
        <p:spPr>
          <a:xfrm>
            <a:off x="533400" y="1143000"/>
            <a:ext cx="8153400" cy="5181600"/>
          </a:xfrm>
        </p:spPr>
        <p:txBody>
          <a:bodyPr/>
          <a:lstStyle/>
          <a:p>
            <a:pPr algn="ctr" eaLnBrk="1" hangingPunct="1">
              <a:lnSpc>
                <a:spcPct val="120000"/>
              </a:lnSpc>
              <a:buFont typeface="Wingdings 2" pitchFamily="18" charset="2"/>
              <a:buNone/>
            </a:pPr>
            <a:r>
              <a:rPr lang="en-US" altLang="ar-SA" sz="2800" b="1" smtClean="0">
                <a:solidFill>
                  <a:schemeClr val="bg1"/>
                </a:solidFill>
                <a:latin typeface="Rockwell" pitchFamily="18" charset="0"/>
              </a:rPr>
              <a:t>.</a:t>
            </a:r>
            <a:endParaRPr lang="en-GB" altLang="ar-SA" sz="2800" b="1" smtClean="0">
              <a:solidFill>
                <a:schemeClr val="bg1"/>
              </a:solidFill>
              <a:latin typeface="Rockwell" pitchFamily="18" charset="0"/>
            </a:endParaRPr>
          </a:p>
        </p:txBody>
      </p:sp>
      <p:pic>
        <p:nvPicPr>
          <p:cNvPr id="11981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05000"/>
            <a:ext cx="8115300"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sndAc>
      <p:stSnd>
        <p:snd r:embed="rId2" name="arrow.wav"/>
      </p:stSnd>
    </p:sndAc>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924800" cy="1176338"/>
          </a:xfrm>
        </p:spPr>
        <p:txBody>
          <a:bodyPr>
            <a:noAutofit/>
          </a:bodyPr>
          <a:lstStyle/>
          <a:p>
            <a:pPr algn="ctr" eaLnBrk="1" fontAlgn="auto" hangingPunct="1">
              <a:spcAft>
                <a:spcPts val="0"/>
              </a:spcAft>
              <a:defRPr/>
            </a:pPr>
            <a:r>
              <a:rPr lang="en-GB" sz="3200" dirty="0" smtClean="0"/>
              <a:t>4. Factoring  the  Input,  Output,</a:t>
            </a:r>
            <a:br>
              <a:rPr lang="en-GB" sz="3200" dirty="0" smtClean="0"/>
            </a:br>
            <a:r>
              <a:rPr lang="en-GB" sz="800" dirty="0" smtClean="0"/>
              <a:t/>
            </a:r>
            <a:br>
              <a:rPr lang="en-GB" sz="800" dirty="0" smtClean="0"/>
            </a:br>
            <a:r>
              <a:rPr lang="en-GB" sz="3200" dirty="0" smtClean="0"/>
              <a:t>and  Transform  Branches</a:t>
            </a:r>
            <a:endParaRPr lang="en-GB" sz="3200" dirty="0">
              <a:solidFill>
                <a:schemeClr val="bg1"/>
              </a:solidFill>
              <a:latin typeface="+mn-lt"/>
            </a:endParaRPr>
          </a:p>
        </p:txBody>
      </p:sp>
      <p:sp>
        <p:nvSpPr>
          <p:cNvPr id="12083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19B9948-48BD-4878-B7D4-11F37E5B33C0}" type="slidenum">
              <a:rPr lang="ar-SA" altLang="en-US" smtClean="0">
                <a:solidFill>
                  <a:schemeClr val="tx2"/>
                </a:solidFill>
              </a:rPr>
              <a:pPr eaLnBrk="1" hangingPunct="1"/>
              <a:t>97</a:t>
            </a:fld>
            <a:endParaRPr lang="en-GB" altLang="en-US" smtClean="0">
              <a:solidFill>
                <a:schemeClr val="tx2"/>
              </a:solidFill>
            </a:endParaRPr>
          </a:p>
        </p:txBody>
      </p:sp>
      <p:sp>
        <p:nvSpPr>
          <p:cNvPr id="120836" name="Content Placeholder 4"/>
          <p:cNvSpPr>
            <a:spLocks noGrp="1"/>
          </p:cNvSpPr>
          <p:nvPr>
            <p:ph idx="1"/>
          </p:nvPr>
        </p:nvSpPr>
        <p:spPr>
          <a:xfrm>
            <a:off x="533400" y="1557338"/>
            <a:ext cx="8153400" cy="4724400"/>
          </a:xfrm>
        </p:spPr>
        <p:txBody>
          <a:bodyPr/>
          <a:lstStyle/>
          <a:p>
            <a:pPr eaLnBrk="1" hangingPunct="1">
              <a:lnSpc>
                <a:spcPct val="120000"/>
              </a:lnSpc>
            </a:pPr>
            <a:r>
              <a:rPr lang="en-GB" altLang="ar-SA" sz="3200" b="1" smtClean="0">
                <a:latin typeface="Rockwell" pitchFamily="18" charset="0"/>
              </a:rPr>
              <a:t>The first-level factoring results in a very high-level structure, where each subordinate module has a lot of processing to do</a:t>
            </a:r>
          </a:p>
          <a:p>
            <a:pPr eaLnBrk="1" hangingPunct="1">
              <a:lnSpc>
                <a:spcPct val="120000"/>
              </a:lnSpc>
            </a:pPr>
            <a:endParaRPr lang="en-GB" altLang="ar-SA" sz="400" b="1" smtClean="0">
              <a:latin typeface="Rockwell" pitchFamily="18" charset="0"/>
            </a:endParaRPr>
          </a:p>
          <a:p>
            <a:pPr eaLnBrk="1" hangingPunct="1">
              <a:lnSpc>
                <a:spcPct val="120000"/>
              </a:lnSpc>
            </a:pPr>
            <a:r>
              <a:rPr lang="en-GB" altLang="ar-SA" sz="3200" b="1" smtClean="0">
                <a:latin typeface="Rockwell" pitchFamily="18" charset="0"/>
              </a:rPr>
              <a:t>To simplify these modules, they must be factored into subordinate modules that will distribute the work of a module</a:t>
            </a:r>
          </a:p>
        </p:txBody>
      </p:sp>
    </p:spTree>
  </p:cSld>
  <p:clrMapOvr>
    <a:masterClrMapping/>
  </p:clrMapOvr>
  <p:transition>
    <p:fade thruBlk="1"/>
    <p:sndAc>
      <p:stSnd>
        <p:snd r:embed="rId2" name="arrow.wav"/>
      </p:stSnd>
    </p:sndAc>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772400" cy="914400"/>
          </a:xfrm>
        </p:spPr>
        <p:txBody>
          <a:bodyPr>
            <a:noAutofit/>
          </a:bodyPr>
          <a:lstStyle/>
          <a:p>
            <a:pPr algn="ctr" eaLnBrk="1" fontAlgn="auto" hangingPunct="1">
              <a:spcAft>
                <a:spcPts val="0"/>
              </a:spcAft>
              <a:defRPr/>
            </a:pPr>
            <a:r>
              <a:rPr lang="en-GB" sz="3600" dirty="0" smtClean="0"/>
              <a:t>Factoring  the  input  module</a:t>
            </a:r>
            <a:endParaRPr lang="en-GB" sz="3600" dirty="0">
              <a:solidFill>
                <a:schemeClr val="bg1"/>
              </a:solidFill>
              <a:latin typeface="+mn-lt"/>
            </a:endParaRPr>
          </a:p>
        </p:txBody>
      </p:sp>
      <p:sp>
        <p:nvSpPr>
          <p:cNvPr id="12185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053649D-872A-4996-A876-4332AC6C90BC}" type="slidenum">
              <a:rPr lang="ar-SA" altLang="en-US" smtClean="0">
                <a:solidFill>
                  <a:schemeClr val="tx2"/>
                </a:solidFill>
              </a:rPr>
              <a:pPr eaLnBrk="1" hangingPunct="1"/>
              <a:t>98</a:t>
            </a:fld>
            <a:endParaRPr lang="en-GB" altLang="en-US" smtClean="0">
              <a:solidFill>
                <a:schemeClr val="tx2"/>
              </a:solidFill>
            </a:endParaRPr>
          </a:p>
        </p:txBody>
      </p:sp>
      <p:pic>
        <p:nvPicPr>
          <p:cNvPr id="121860" name="Content Placeholder 4"/>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1143000" y="1524000"/>
            <a:ext cx="6259513" cy="4953000"/>
          </a:xfrm>
        </p:spPr>
      </p:pic>
    </p:spTree>
  </p:cSld>
  <p:clrMapOvr>
    <a:masterClrMapping/>
  </p:clrMapOvr>
  <p:transition>
    <p:fade thruBlk="1"/>
    <p:sndAc>
      <p:stSnd>
        <p:snd r:embed="rId2" name="arrow.wav"/>
      </p:stSnd>
    </p:sndAc>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772400" cy="914400"/>
          </a:xfrm>
        </p:spPr>
        <p:txBody>
          <a:bodyPr>
            <a:noAutofit/>
          </a:bodyPr>
          <a:lstStyle/>
          <a:p>
            <a:pPr algn="ctr" eaLnBrk="1" fontAlgn="auto" hangingPunct="1">
              <a:spcAft>
                <a:spcPts val="0"/>
              </a:spcAft>
              <a:defRPr/>
            </a:pPr>
            <a:r>
              <a:rPr lang="en-GB" sz="3200" dirty="0" smtClean="0"/>
              <a:t>Factoring the central transform</a:t>
            </a:r>
            <a:endParaRPr lang="en-GB" sz="3200" dirty="0">
              <a:solidFill>
                <a:schemeClr val="bg1"/>
              </a:solidFill>
              <a:latin typeface="+mn-lt"/>
            </a:endParaRPr>
          </a:p>
        </p:txBody>
      </p:sp>
      <p:sp>
        <p:nvSpPr>
          <p:cNvPr id="12288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2AB2997-C8DF-40E6-A6C0-DD6D20DA08C8}" type="slidenum">
              <a:rPr lang="ar-SA" altLang="en-US" smtClean="0">
                <a:solidFill>
                  <a:schemeClr val="tx2"/>
                </a:solidFill>
              </a:rPr>
              <a:pPr eaLnBrk="1" hangingPunct="1"/>
              <a:t>99</a:t>
            </a:fld>
            <a:endParaRPr lang="en-GB" altLang="en-US" smtClean="0">
              <a:solidFill>
                <a:schemeClr val="tx2"/>
              </a:solidFill>
            </a:endParaRPr>
          </a:p>
        </p:txBody>
      </p:sp>
      <p:pic>
        <p:nvPicPr>
          <p:cNvPr id="122884" name="Content Placeholder 6"/>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609600" y="1905000"/>
            <a:ext cx="7239000" cy="4140200"/>
          </a:xfrm>
        </p:spPr>
      </p:pic>
    </p:spTree>
  </p:cSld>
  <p:clrMapOvr>
    <a:masterClrMapping/>
  </p:clrMapOvr>
  <p:transition>
    <p:fade thruBlk="1"/>
    <p:sndAc>
      <p:stSnd>
        <p:snd r:embed="rId2" name="arrow.wav"/>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5.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6.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7.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8.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9.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Opulent</Template>
  <TotalTime>4853</TotalTime>
  <Words>3838</Words>
  <Application>Microsoft Office PowerPoint</Application>
  <PresentationFormat>عرض على الشاشة (3:4)‏</PresentationFormat>
  <Paragraphs>522</Paragraphs>
  <Slides>124</Slides>
  <Notes>1</Notes>
  <HiddenSlides>0</HiddenSlides>
  <MMClips>0</MMClips>
  <ScaleCrop>false</ScaleCrop>
  <HeadingPairs>
    <vt:vector size="6" baseType="variant">
      <vt:variant>
        <vt:lpstr>الخطوط المستخدمة</vt:lpstr>
      </vt:variant>
      <vt:variant>
        <vt:i4>16</vt:i4>
      </vt:variant>
      <vt:variant>
        <vt:lpstr>نسق</vt:lpstr>
      </vt:variant>
      <vt:variant>
        <vt:i4>3</vt:i4>
      </vt:variant>
      <vt:variant>
        <vt:lpstr>عناوين الشرائح</vt:lpstr>
      </vt:variant>
      <vt:variant>
        <vt:i4>124</vt:i4>
      </vt:variant>
    </vt:vector>
  </HeadingPairs>
  <TitlesOfParts>
    <vt:vector size="143" baseType="lpstr">
      <vt:lpstr>Arial</vt:lpstr>
      <vt:lpstr>Lucida Sans Unicode</vt:lpstr>
      <vt:lpstr>Wingdings 3</vt:lpstr>
      <vt:lpstr>Verdana</vt:lpstr>
      <vt:lpstr>Wingdings 2</vt:lpstr>
      <vt:lpstr>Trebuchet MS</vt:lpstr>
      <vt:lpstr>Tahoma</vt:lpstr>
      <vt:lpstr>Wingdings</vt:lpstr>
      <vt:lpstr>Tempus Sans ITC</vt:lpstr>
      <vt:lpstr>PT Bold Heading</vt:lpstr>
      <vt:lpstr>Rockwell</vt:lpstr>
      <vt:lpstr>Angsana New</vt:lpstr>
      <vt:lpstr>Akhbar MT</vt:lpstr>
      <vt:lpstr>Times New Roman</vt:lpstr>
      <vt:lpstr>Arial Unicode MS</vt:lpstr>
      <vt:lpstr>Algerian</vt:lpstr>
      <vt:lpstr>Concourse</vt:lpstr>
      <vt:lpstr>Opulent</vt:lpstr>
      <vt:lpstr>1_Concourse</vt:lpstr>
      <vt:lpstr>بسم الله الرحمن الرحيم</vt:lpstr>
      <vt:lpstr>SOFTWARE  DESIGN</vt:lpstr>
      <vt:lpstr>Presentation  plan</vt:lpstr>
      <vt:lpstr>Software  Design</vt:lpstr>
      <vt:lpstr>Software  Design</vt:lpstr>
      <vt:lpstr>Software  Design</vt:lpstr>
      <vt:lpstr>Software  Design  methods</vt:lpstr>
      <vt:lpstr>Software  Design  Definition</vt:lpstr>
      <vt:lpstr>Design  Objectives/ Properties</vt:lpstr>
      <vt:lpstr>Design  Objectives/ Properties</vt:lpstr>
      <vt:lpstr>Design  Principles</vt:lpstr>
      <vt:lpstr>Horizontal  Partitioning</vt:lpstr>
      <vt:lpstr>Horizontal  Partitioning</vt:lpstr>
      <vt:lpstr>Horizontal  Partitioning</vt:lpstr>
      <vt:lpstr>Vertical  Partitioning</vt:lpstr>
      <vt:lpstr>Vertical  Partitioning</vt:lpstr>
      <vt:lpstr>Vertical  Partitioning</vt:lpstr>
      <vt:lpstr>Abstraction</vt:lpstr>
      <vt:lpstr>Abstraction</vt:lpstr>
      <vt:lpstr>Abstraction</vt:lpstr>
      <vt:lpstr>Top-Down  Approach</vt:lpstr>
      <vt:lpstr>Top-Down  Approach</vt:lpstr>
      <vt:lpstr>Top-Down  Approach</vt:lpstr>
      <vt:lpstr>Bottom-Up  Approach</vt:lpstr>
      <vt:lpstr>Bottom-Up  Approach</vt:lpstr>
      <vt:lpstr>Bottom-Up  Approach</vt:lpstr>
      <vt:lpstr>Bottom-Up  vs. Top-Down </vt:lpstr>
      <vt:lpstr>Bottom-Up  vs. Top-Down </vt:lpstr>
      <vt:lpstr>ARCHITECTURAL  DESIGN</vt:lpstr>
      <vt:lpstr>Architectural  Design</vt:lpstr>
      <vt:lpstr>Architectural  Design</vt:lpstr>
      <vt:lpstr>Objectives  of  Architectural  Design</vt:lpstr>
      <vt:lpstr>Fan-in  and  Fan-out</vt:lpstr>
      <vt:lpstr>Modularization</vt:lpstr>
      <vt:lpstr>Advantages  of   Modular  Systems</vt:lpstr>
      <vt:lpstr>Advantages  of   Modular  Systems</vt:lpstr>
      <vt:lpstr>Advantages  of   Modular  Systems</vt:lpstr>
      <vt:lpstr>Advantages  of   Modular  Systems</vt:lpstr>
      <vt:lpstr>COUPLING  AND  COHESION</vt:lpstr>
      <vt:lpstr>Coupling</vt:lpstr>
      <vt:lpstr>Coupling</vt:lpstr>
      <vt:lpstr>Types  of  Couplings</vt:lpstr>
      <vt:lpstr>Types  of  Couplings</vt:lpstr>
      <vt:lpstr>Data  Coupling</vt:lpstr>
      <vt:lpstr>Stamp  Coupling</vt:lpstr>
      <vt:lpstr>Control  Coupling</vt:lpstr>
      <vt:lpstr>External  Coupling</vt:lpstr>
      <vt:lpstr>Common  Coupling</vt:lpstr>
      <vt:lpstr>Content  Coupling</vt:lpstr>
      <vt:lpstr>Coupling</vt:lpstr>
      <vt:lpstr>Couplings</vt:lpstr>
      <vt:lpstr>Cohesion</vt:lpstr>
      <vt:lpstr>Cohesion</vt:lpstr>
      <vt:lpstr>Cohesion  Strength</vt:lpstr>
      <vt:lpstr>Types of Cohesion</vt:lpstr>
      <vt:lpstr>Functional  Cohesion</vt:lpstr>
      <vt:lpstr>Sequential  Cohesion</vt:lpstr>
      <vt:lpstr>Communicational  Cohesion</vt:lpstr>
      <vt:lpstr>Procedural  Cohesion</vt:lpstr>
      <vt:lpstr>Temporal  Cohesion</vt:lpstr>
      <vt:lpstr>Logical  Cohesion</vt:lpstr>
      <vt:lpstr>Coincidental  Cohesion</vt:lpstr>
      <vt:lpstr>How  does  one  determine  the   cohesion  level  of  a  module ?</vt:lpstr>
      <vt:lpstr>How  does  one  determine  the   cohesion  level  of  a  module?</vt:lpstr>
      <vt:lpstr>How  does  one  determine  the   cohesion  level  of  a  module?</vt:lpstr>
      <vt:lpstr>How  does  one  determine  the   cohesion  level  of  a  module?</vt:lpstr>
      <vt:lpstr>How  does  one  determine  the   cohesion  level  of  a  module?</vt:lpstr>
      <vt:lpstr>Relationship  between   Coupling  and  Cohesion</vt:lpstr>
      <vt:lpstr>Structure  Charts</vt:lpstr>
      <vt:lpstr>Structure  Charts</vt:lpstr>
      <vt:lpstr>Structure  Charts</vt:lpstr>
      <vt:lpstr>Basic  Building  Blocks  of  a  Structure  Chart</vt:lpstr>
      <vt:lpstr>Basic  Building  Blocks  of  a  Structure  Chart</vt:lpstr>
      <vt:lpstr>Basic  Building  Blocks  of  a  Structure  Chart</vt:lpstr>
      <vt:lpstr>Basic  Building  Blocks  of  a  Structure  Chart</vt:lpstr>
      <vt:lpstr>Basic  Building  Blocks  of  a  Structure  Chart</vt:lpstr>
      <vt:lpstr>Basic  Building  Blocks  of  a  Structure  Chart</vt:lpstr>
      <vt:lpstr>loops  and  decisions</vt:lpstr>
      <vt:lpstr>Different  types  of  modules</vt:lpstr>
      <vt:lpstr>Structure  Chart  Example</vt:lpstr>
      <vt:lpstr>Structure  Chart  Example</vt:lpstr>
      <vt:lpstr>Structure  Charts</vt:lpstr>
      <vt:lpstr>Structure  Charts</vt:lpstr>
      <vt:lpstr>Specification</vt:lpstr>
      <vt:lpstr>Specification</vt:lpstr>
      <vt:lpstr>Specification</vt:lpstr>
      <vt:lpstr>Structured  Design  Methodology</vt:lpstr>
      <vt:lpstr>Structured  Design  Methodology</vt:lpstr>
      <vt:lpstr>SDM  major  steps</vt:lpstr>
      <vt:lpstr>1. Restate  as  a  Data  Flow  Diagram</vt:lpstr>
      <vt:lpstr>1. Restate  as  a  Data  Flow  Diagram</vt:lpstr>
      <vt:lpstr>1. Restate  as  a  Data  Flow  Diagram</vt:lpstr>
      <vt:lpstr>2.  Most  Abstract  input and  output  data  elements</vt:lpstr>
      <vt:lpstr>3. Word  counting  First-Level  Factoring</vt:lpstr>
      <vt:lpstr>ATM  First-Level  Factoring</vt:lpstr>
      <vt:lpstr>A  DFD  for  an  ATM  Machine</vt:lpstr>
      <vt:lpstr>4. Factoring  the  Input,  Output,  and  Transform  Branches</vt:lpstr>
      <vt:lpstr>Factoring  the  input  module</vt:lpstr>
      <vt:lpstr>Factoring the central transform</vt:lpstr>
      <vt:lpstr>exercise</vt:lpstr>
      <vt:lpstr>exercise</vt:lpstr>
      <vt:lpstr>exercise</vt:lpstr>
      <vt:lpstr>Pseudo-Code</vt:lpstr>
      <vt:lpstr>Pseudo-Code</vt:lpstr>
      <vt:lpstr>Pseudo-Code  Design  Specification  Example</vt:lpstr>
      <vt:lpstr>Advantages  of  Pseudo-Code</vt:lpstr>
      <vt:lpstr>Advantages  of  Pseudo-Code</vt:lpstr>
      <vt:lpstr>DisAdvantages  of  Pseudo-Code</vt:lpstr>
      <vt:lpstr>Flowcharts</vt:lpstr>
      <vt:lpstr>Verification  for  Design</vt:lpstr>
      <vt:lpstr>Verification  for  Design</vt:lpstr>
      <vt:lpstr>Verification  for  Design</vt:lpstr>
      <vt:lpstr>Verification  for  Design</vt:lpstr>
      <vt:lpstr>Verification  for  Design</vt:lpstr>
      <vt:lpstr>A  Sample  design  Checklist</vt:lpstr>
      <vt:lpstr>A  Sample  design  Checklist</vt:lpstr>
      <vt:lpstr>Design  Metrics</vt:lpstr>
      <vt:lpstr>Verification  for  Design</vt:lpstr>
      <vt:lpstr>Network  complexity  Metrics</vt:lpstr>
      <vt:lpstr>Network  complexity  Metrics</vt:lpstr>
      <vt:lpstr>Design  document  project</vt:lpstr>
      <vt:lpstr>Design  document  project</vt:lpstr>
      <vt:lpstr>Design  document  project</vt:lpstr>
      <vt:lpstr>Design  document  project</vt:lpstr>
    </vt:vector>
  </TitlesOfParts>
  <Company>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الرحيم</dc:title>
  <dc:creator>Administrator</dc:creator>
  <cp:lastModifiedBy>win</cp:lastModifiedBy>
  <cp:revision>715</cp:revision>
  <dcterms:created xsi:type="dcterms:W3CDTF">2009-10-03T04:15:28Z</dcterms:created>
  <dcterms:modified xsi:type="dcterms:W3CDTF">2015-02-27T18:34:00Z</dcterms:modified>
</cp:coreProperties>
</file>