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543" y="0"/>
            <a:ext cx="92135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93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05752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2015-04-06T06:00:42Z</dcterms:created>
  <dcterms:modified xsi:type="dcterms:W3CDTF">2015-04-06T06:01:46Z</dcterms:modified>
</cp:coreProperties>
</file>