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087" r:id="rId1"/>
  </p:sldMasterIdLst>
  <p:notesMasterIdLst>
    <p:notesMasterId r:id="rId3"/>
  </p:notesMasterIdLst>
  <p:sldIdLst>
    <p:sldId id="332" r:id="rId2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412" autoAdjust="0"/>
    <p:restoredTop sz="94671" autoAdjust="0"/>
  </p:normalViewPr>
  <p:slideViewPr>
    <p:cSldViewPr>
      <p:cViewPr>
        <p:scale>
          <a:sx n="72" d="100"/>
          <a:sy n="72" d="100"/>
        </p:scale>
        <p:origin x="-436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B2DF785-FF53-4970-8842-E3E0848DE2C2}" type="datetimeFigureOut">
              <a:rPr lang="ar-SA"/>
              <a:pPr>
                <a:defRPr/>
              </a:pPr>
              <a:t>23/05/36</a:t>
            </a:fld>
            <a:endParaRPr lang="ar-SA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</a:p>
          <a:p>
            <a:pPr lvl="1"/>
            <a:r>
              <a:rPr lang="ar-SA" noProof="0" smtClean="0"/>
              <a:t>المستوى الثاني</a:t>
            </a:r>
          </a:p>
          <a:p>
            <a:pPr lvl="2"/>
            <a:r>
              <a:rPr lang="ar-SA" noProof="0" smtClean="0"/>
              <a:t>المستوى الثالث</a:t>
            </a:r>
          </a:p>
          <a:p>
            <a:pPr lvl="3"/>
            <a:r>
              <a:rPr lang="ar-SA" noProof="0" smtClean="0"/>
              <a:t>المستوى الرابع</a:t>
            </a:r>
          </a:p>
          <a:p>
            <a:pPr lvl="4"/>
            <a:r>
              <a:rPr lang="ar-SA" noProof="0" smtClean="0"/>
              <a:t>المستوى الخامس</a:t>
            </a:r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96BA9BB-7EE8-46B3-9E17-A8F3709E2A92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889256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21508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B20972A-3AA8-4FBE-90A7-8DDF810279F7}" type="slidenum">
              <a:rPr lang="ar-SA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50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3920E-911B-4C41-B79F-8093BB9A809B}" type="datetimeFigureOut">
              <a:rPr lang="ar-SA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23/05/36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99339-4914-402A-B08A-A48A3254E76A}" type="slidenum">
              <a:rPr lang="ar-SA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7963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19CC3-B312-4339-8E4D-2DAA2FBBB27F}" type="datetimeFigureOut">
              <a:rPr lang="ar-SA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23/05/36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B748C-61B1-409C-AC9C-F1793D691091}" type="slidenum">
              <a:rPr lang="ar-SA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0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E4690-516D-4561-92D2-ACDD830AEA42}" type="datetimeFigureOut">
              <a:rPr lang="ar-SA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23/05/36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86C5E-39A1-46CA-B23B-21994BF056A6}" type="slidenum">
              <a:rPr lang="ar-SA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27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9AAF6-95D7-49A7-9B01-129E4F247958}" type="datetimeFigureOut">
              <a:rPr lang="ar-SA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23/05/36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DD8B3-0287-4429-8949-605641DB8146}" type="slidenum">
              <a:rPr lang="ar-SA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10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46A87-B42F-4BD8-A1E0-10D5F1CBE691}" type="datetimeFigureOut">
              <a:rPr lang="ar-SA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23/05/36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30D29-1E53-4F2F-9B13-DF6B57B926F2}" type="slidenum">
              <a:rPr lang="ar-SA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0374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34A77-3585-4F07-8063-6D72CE4CF9A2}" type="datetimeFigureOut">
              <a:rPr lang="ar-SA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23/05/36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90A78-F57C-45D1-9F5D-F100C6D98D31}" type="slidenum">
              <a:rPr lang="ar-SA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929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341C0-DF68-46D6-81E8-EF0340EDA5F2}" type="datetimeFigureOut">
              <a:rPr lang="ar-SA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23/05/36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F94FF-206F-4AB7-87AC-17B22A1BFF6D}" type="slidenum">
              <a:rPr lang="ar-SA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286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9A81F-D58F-4CF8-A609-038298D943B9}" type="datetimeFigureOut">
              <a:rPr lang="ar-SA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23/05/36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DA4DA-ADCA-4C42-92AE-63E84C7892FE}" type="slidenum">
              <a:rPr lang="ar-SA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77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5E59B-257E-43B2-8791-06430FC89052}" type="datetimeFigureOut">
              <a:rPr lang="ar-SA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23/05/36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00099-B0C5-4375-8947-EB5BA2DE36E0}" type="slidenum">
              <a:rPr lang="ar-SA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27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8D8BC-5DAD-4C07-9227-8EAA72361EEB}" type="datetimeFigureOut">
              <a:rPr lang="ar-SA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23/05/36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546CA-C149-455B-8BB6-55FE29E3D5A1}" type="slidenum">
              <a:rPr lang="ar-SA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543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ذو زاوية واحدة مخدوشة ودائرية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مثلث قائم الزاوية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شكل حر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ar-SA" noProof="0" smtClean="0"/>
              <a:t>انقر فوق الرمز لإضافة صورة</a:t>
            </a:r>
            <a:endParaRPr lang="en-US" noProof="0" dirty="0"/>
          </a:p>
        </p:txBody>
      </p:sp>
      <p:sp>
        <p:nvSpPr>
          <p:cNvPr id="9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15F83-07C8-40C1-9464-8EAAFBE088F4}" type="datetimeFigureOut">
              <a:rPr lang="ar-SA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23/05/36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AAB89-AD67-4D3B-B826-4DB55DDC1B61}" type="slidenum">
              <a:rPr lang="ar-SA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391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028" name="عنصر نائب للعنوان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9" name="عنصر نائب للنص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AE6989A-43DE-4227-AD5E-D41A45C1DA41}" type="datetimeFigureOut">
              <a:rPr lang="ar-SA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23/05/36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190FBA1-36B0-4825-B62A-CA67ABDD5B8A}" type="slidenum">
              <a:rPr lang="ar-SA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مجموعة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442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8" r:id="rId1"/>
    <p:sldLayoutId id="2147484089" r:id="rId2"/>
    <p:sldLayoutId id="2147484090" r:id="rId3"/>
    <p:sldLayoutId id="2147484091" r:id="rId4"/>
    <p:sldLayoutId id="2147484092" r:id="rId5"/>
    <p:sldLayoutId id="2147484093" r:id="rId6"/>
    <p:sldLayoutId id="2147484094" r:id="rId7"/>
    <p:sldLayoutId id="2147484095" r:id="rId8"/>
    <p:sldLayoutId id="2147484096" r:id="rId9"/>
    <p:sldLayoutId id="2147484097" r:id="rId10"/>
    <p:sldLayoutId id="2147484098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5pPr>
      <a:lvl6pPr marL="4572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6pPr>
      <a:lvl7pPr marL="9144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7pPr>
      <a:lvl8pPr marL="13716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8pPr>
      <a:lvl9pPr marL="18288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Majalla UI"/>
          <a:cs typeface="+mn-cs"/>
        </a:defRPr>
      </a:lvl1pPr>
      <a:lvl2pPr marL="639763" indent="-2460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Majalla UI"/>
          <a:cs typeface="+mn-cs"/>
        </a:defRPr>
      </a:lvl2pPr>
      <a:lvl3pPr marL="914400" indent="-2460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Majalla UI"/>
          <a:cs typeface="+mn-cs"/>
        </a:defRPr>
      </a:lvl3pPr>
      <a:lvl4pPr marL="1187450" indent="-2095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Majalla UI"/>
          <a:cs typeface="+mn-cs"/>
        </a:defRPr>
      </a:lvl4pPr>
      <a:lvl5pPr marL="1462088" indent="-209550" algn="r" rtl="1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Majalla UI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4067944" y="3429000"/>
            <a:ext cx="2376264" cy="57606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rgbClr val="0F6FC6"/>
                </a:solidFill>
                <a:latin typeface="Simplified Arabic" pitchFamily="18" charset="-78"/>
                <a:cs typeface="Traditional Arabic"/>
              </a:rPr>
              <a:t>التعليم النقال</a:t>
            </a:r>
            <a:endParaRPr lang="ar-SA" sz="1600" b="1" dirty="0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1475656" y="4784510"/>
            <a:ext cx="2376264" cy="51669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rgbClr val="0F6FC6"/>
                </a:solidFill>
                <a:latin typeface="Simplified Arabic" pitchFamily="18" charset="-78"/>
                <a:cs typeface="Traditional Arabic"/>
              </a:rPr>
              <a:t>الرحلات المعرفية </a:t>
            </a:r>
            <a:endParaRPr lang="ar-SA" sz="1600" b="1" dirty="0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4499992" y="4797152"/>
            <a:ext cx="2376264" cy="57606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rgbClr val="0F6FC6"/>
                </a:solidFill>
                <a:latin typeface="Simplified Arabic" pitchFamily="18" charset="-78"/>
                <a:cs typeface="Traditional Arabic"/>
              </a:rPr>
              <a:t>السبورة الذكية </a:t>
            </a: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1187624" y="3429000"/>
            <a:ext cx="2376264" cy="52637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rgbClr val="0F6FC6"/>
                </a:solidFill>
                <a:latin typeface="Simplified Arabic" pitchFamily="18" charset="-78"/>
                <a:cs typeface="Traditional Arabic"/>
              </a:rPr>
              <a:t>البود كاست </a:t>
            </a:r>
            <a:endParaRPr lang="ar-SA" sz="1600" b="1" dirty="0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2915816" y="4149080"/>
            <a:ext cx="2376264" cy="53723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rgbClr val="0F6FC6"/>
                </a:solidFill>
                <a:latin typeface="Simplified Arabic" pitchFamily="18" charset="-78"/>
                <a:cs typeface="Traditional Arabic"/>
              </a:rPr>
              <a:t>المدونات</a:t>
            </a:r>
            <a:endParaRPr lang="ar-SA" sz="1600" b="1" dirty="0"/>
          </a:p>
        </p:txBody>
      </p:sp>
      <p:sp>
        <p:nvSpPr>
          <p:cNvPr id="11" name="مربع نص 6"/>
          <p:cNvSpPr txBox="1">
            <a:spLocks noChangeArrowheads="1"/>
          </p:cNvSpPr>
          <p:nvPr/>
        </p:nvSpPr>
        <p:spPr bwMode="auto">
          <a:xfrm>
            <a:off x="35496" y="2577098"/>
            <a:ext cx="9090592" cy="769441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ffectLst>
            <a:reflection blurRad="6350" stA="50000" endA="300" endPos="90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ar-SA" sz="44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نماذج لمستحدثات مصادر التعلم الإلكترونية</a:t>
            </a: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35496" y="6165304"/>
            <a:ext cx="4320480" cy="664685"/>
          </a:xfrm>
          <a:prstGeom prst="roundRect">
            <a:avLst/>
          </a:prstGeom>
          <a:solidFill>
            <a:srgbClr val="33CC33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rgbClr val="C00000"/>
                </a:solidFill>
                <a:latin typeface="Simplified Arabic" pitchFamily="18" charset="-78"/>
                <a:cs typeface="DecoType Naskh Swashes" pitchFamily="2" charset="-78"/>
              </a:rPr>
              <a:t>د. ظافر بن أحمد القرني – جامعة المجمعة</a:t>
            </a:r>
            <a:endParaRPr lang="ar-SA" dirty="0">
              <a:solidFill>
                <a:srgbClr val="C00000"/>
              </a:solidFill>
              <a:cs typeface="DecoType Naskh Swashes" pitchFamily="2" charset="-78"/>
            </a:endParaRPr>
          </a:p>
        </p:txBody>
      </p:sp>
      <p:sp>
        <p:nvSpPr>
          <p:cNvPr id="13" name="مربع نص 6"/>
          <p:cNvSpPr txBox="1">
            <a:spLocks noChangeArrowheads="1"/>
          </p:cNvSpPr>
          <p:nvPr/>
        </p:nvSpPr>
        <p:spPr bwMode="auto">
          <a:xfrm>
            <a:off x="6012160" y="-27384"/>
            <a:ext cx="3115600" cy="523220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ar-SA" sz="28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المملكة العربية السعودية</a:t>
            </a:r>
          </a:p>
        </p:txBody>
      </p:sp>
      <p:sp>
        <p:nvSpPr>
          <p:cNvPr id="14" name="مربع نص 6"/>
          <p:cNvSpPr txBox="1">
            <a:spLocks noChangeArrowheads="1"/>
          </p:cNvSpPr>
          <p:nvPr/>
        </p:nvSpPr>
        <p:spPr bwMode="auto">
          <a:xfrm>
            <a:off x="6012160" y="476672"/>
            <a:ext cx="3115600" cy="523220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ar-SA" sz="28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وزارة التعليم</a:t>
            </a:r>
          </a:p>
        </p:txBody>
      </p:sp>
      <p:sp>
        <p:nvSpPr>
          <p:cNvPr id="15" name="مربع نص 6"/>
          <p:cNvSpPr txBox="1">
            <a:spLocks noChangeArrowheads="1"/>
          </p:cNvSpPr>
          <p:nvPr/>
        </p:nvSpPr>
        <p:spPr bwMode="auto">
          <a:xfrm>
            <a:off x="6010488" y="980728"/>
            <a:ext cx="3115600" cy="523220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ar-SA" sz="28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جامعة المجمعة</a:t>
            </a:r>
          </a:p>
        </p:txBody>
      </p:sp>
      <p:sp>
        <p:nvSpPr>
          <p:cNvPr id="16" name="مربع نص 6"/>
          <p:cNvSpPr txBox="1">
            <a:spLocks noChangeArrowheads="1"/>
          </p:cNvSpPr>
          <p:nvPr/>
        </p:nvSpPr>
        <p:spPr bwMode="auto">
          <a:xfrm>
            <a:off x="6015161" y="1484784"/>
            <a:ext cx="3115600" cy="523220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ar-SA" sz="28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كلية التربية بالزلفي</a:t>
            </a:r>
          </a:p>
        </p:txBody>
      </p:sp>
      <p:sp>
        <p:nvSpPr>
          <p:cNvPr id="17" name="مربع نص 6"/>
          <p:cNvSpPr txBox="1">
            <a:spLocks noChangeArrowheads="1"/>
          </p:cNvSpPr>
          <p:nvPr/>
        </p:nvSpPr>
        <p:spPr bwMode="auto">
          <a:xfrm>
            <a:off x="6010488" y="1988840"/>
            <a:ext cx="3115600" cy="523220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ar-SA" sz="28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قسم العلوم التربوية</a:t>
            </a:r>
          </a:p>
        </p:txBody>
      </p:sp>
      <p:pic>
        <p:nvPicPr>
          <p:cNvPr id="18" name="Picture 4" descr="C:\Users\Toshiba\Desktop\صور للتقنية\new-medi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383032" cy="251206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  <p:pic>
        <p:nvPicPr>
          <p:cNvPr id="1026" name="Picture 2" descr="C:\Users\zaferamg\Pictures\جامعة المجمعة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080" y="-27384"/>
            <a:ext cx="2590616" cy="2539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591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تدفق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تدفق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2062</TotalTime>
  <Words>37</Words>
  <Application>Microsoft Office PowerPoint</Application>
  <PresentationFormat>عرض على الشاشة (3:4)‏</PresentationFormat>
  <Paragraphs>13</Paragraphs>
  <Slides>1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1_تدفق</vt:lpstr>
      <vt:lpstr>عرض تقديمي في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Toshiba</dc:creator>
  <cp:lastModifiedBy>zaferamg</cp:lastModifiedBy>
  <cp:revision>317</cp:revision>
  <dcterms:created xsi:type="dcterms:W3CDTF">2009-10-18T16:04:20Z</dcterms:created>
  <dcterms:modified xsi:type="dcterms:W3CDTF">2015-03-13T05:35:03Z</dcterms:modified>
</cp:coreProperties>
</file>