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652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535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29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678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452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42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245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730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053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972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623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970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7\Desktop\وكالة الدراسات\اعلان اماني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0"/>
            <a:ext cx="6837784" cy="914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6135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6</cp:revision>
  <dcterms:created xsi:type="dcterms:W3CDTF">2015-04-30T04:07:26Z</dcterms:created>
  <dcterms:modified xsi:type="dcterms:W3CDTF">2015-04-30T04:17:03Z</dcterms:modified>
</cp:coreProperties>
</file>