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67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93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5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843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4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65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118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500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37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903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243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7\Desktop\عربي\دعوات\دعوة  معرض اللغة العربية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196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2015-04-06T01:33:39Z</dcterms:created>
  <dcterms:modified xsi:type="dcterms:W3CDTF">2015-04-06T01:41:44Z</dcterms:modified>
</cp:coreProperties>
</file>