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8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71" r:id="rId13"/>
    <p:sldId id="270" r:id="rId14"/>
    <p:sldId id="269" r:id="rId15"/>
    <p:sldId id="268" r:id="rId16"/>
    <p:sldId id="257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0995" autoAdjust="0"/>
  </p:normalViewPr>
  <p:slideViewPr>
    <p:cSldViewPr>
      <p:cViewPr varScale="1">
        <p:scale>
          <a:sx n="59" d="100"/>
          <a:sy n="59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3B022BF-DB79-41A8-9E9A-CF87768D88E8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9AC70A-D52A-4DE7-80A8-4244DD3264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947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تسمى القائمة</a:t>
            </a:r>
            <a:r>
              <a:rPr lang="ar-SA" baseline="0" dirty="0" smtClean="0"/>
              <a:t> الظاهرة بالزر الايمن بالقائمة المختصرة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C70A-D52A-4DE7-80A8-4244DD326427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099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سكون يحفظ في الرام</a:t>
            </a:r>
            <a:r>
              <a:rPr lang="ar-SA" baseline="0" dirty="0" smtClean="0"/>
              <a:t> ولا يغلق الكمبيوتر</a:t>
            </a:r>
          </a:p>
          <a:p>
            <a:r>
              <a:rPr lang="ar-SA" baseline="0" dirty="0" smtClean="0"/>
              <a:t>الاسبات يحفظ في الهارد دسك ويغلق الكمبيوتر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C70A-D52A-4DE7-80A8-4244DD326427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394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3DCCEF-28A8-4507-9381-3F23BC69DC37}" type="datetimeFigureOut">
              <a:rPr lang="ar-SA" smtClean="0"/>
              <a:t>07/09/1433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CF0028-99BA-41E0-9B07-F67065D12151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مايكروسوفت ويندوز 7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>
                <a:solidFill>
                  <a:schemeClr val="accent3">
                    <a:lumMod val="75000"/>
                  </a:schemeClr>
                </a:solidFill>
              </a:rPr>
              <a:t>أ.خوله</a:t>
            </a:r>
            <a:r>
              <a:rPr lang="ar-SA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-SA">
                <a:solidFill>
                  <a:schemeClr val="accent3">
                    <a:lumMod val="75000"/>
                  </a:schemeClr>
                </a:solidFill>
              </a:rPr>
              <a:t>النفيعي</a:t>
            </a:r>
            <a:endParaRPr lang="ar-S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58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المجلدات و الملفات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 هو الفرق بين الملف و المجلد ؟</a:t>
            </a:r>
          </a:p>
          <a:p>
            <a:r>
              <a:rPr lang="ar-SA" dirty="0" smtClean="0"/>
              <a:t>هناك أسباب عدة لإنشاء المجلدات منها : أن البرامج عند إنشائها تقوم بإنشاء المجلدات الخاصة بها.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2777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المجلدات و الملفات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يتم إنشاء مجلد أو ملف جديد بطريقتين: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في المجلد المطلوب من قائمة ملف ثم جديد.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الزر الايمن ثم جديد ’مجلد’.</a:t>
            </a:r>
          </a:p>
          <a:p>
            <a:r>
              <a:rPr lang="ar-SA" dirty="0"/>
              <a:t>يتم </a:t>
            </a:r>
            <a:r>
              <a:rPr lang="ar-SA" dirty="0" smtClean="0"/>
              <a:t>حذف المجلد أو الملف :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يتم تحديد المجلد أو الملف من قائمة ملف ثم حذف.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من الزر الايمن ثم </a:t>
            </a:r>
            <a:r>
              <a:rPr lang="ar-SA" dirty="0" smtClean="0"/>
              <a:t>حذف.</a:t>
            </a:r>
            <a:endParaRPr lang="ar-SA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47714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المجلدات و الملفات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نسخ المجلدات أو الملفات: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أمر نسخ في القائمة المختصرة</a:t>
            </a:r>
            <a:r>
              <a:rPr lang="ar-SA" dirty="0"/>
              <a:t> بعد النقر على الزر الأيمن.</a:t>
            </a: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من الكيبورد </a:t>
            </a:r>
            <a:r>
              <a:rPr lang="en-US" dirty="0" smtClean="0"/>
              <a:t> Ctrl</a:t>
            </a:r>
            <a:r>
              <a:rPr lang="ar-SA" dirty="0" smtClean="0"/>
              <a:t>و</a:t>
            </a:r>
            <a:r>
              <a:rPr lang="en-US" dirty="0" smtClean="0"/>
              <a:t>C </a:t>
            </a:r>
            <a:r>
              <a:rPr lang="ar-SA" dirty="0" smtClean="0"/>
              <a:t>.</a:t>
            </a:r>
          </a:p>
          <a:p>
            <a:r>
              <a:rPr lang="ar-SA" dirty="0" smtClean="0"/>
              <a:t>تغير اسم المجلدات </a:t>
            </a:r>
            <a:r>
              <a:rPr lang="ar-SA" dirty="0"/>
              <a:t>أو الملفات: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من أمر نسخ في القائمة </a:t>
            </a:r>
            <a:r>
              <a:rPr lang="ar-SA" dirty="0" smtClean="0"/>
              <a:t>المختصرة بعد النقر على الزر الأيمن.</a:t>
            </a:r>
            <a:endParaRPr lang="ar-SA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من الكيبورد </a:t>
            </a:r>
            <a:r>
              <a:rPr lang="en-US" dirty="0" smtClean="0"/>
              <a:t>F2 </a:t>
            </a:r>
            <a:r>
              <a:rPr lang="ar-SA" dirty="0"/>
              <a:t>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27286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المجلدات و الملفات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البحث عن المجلدات و الملفات:</a:t>
            </a:r>
          </a:p>
          <a:p>
            <a:pPr lvl="1"/>
            <a:r>
              <a:rPr lang="ar-SA" dirty="0" smtClean="0"/>
              <a:t>يمكن البحث باسم المجلد أو الملف وأيضا بتاريخ الإنشاء أو التعديل أو النص داخل الملفات.</a:t>
            </a:r>
          </a:p>
          <a:p>
            <a:pPr marL="514350" indent="-457200"/>
            <a:r>
              <a:rPr lang="ar-SA" dirty="0" smtClean="0"/>
              <a:t>يتم البحث عن طريق مربع النص من قائمة ابدأ.</a:t>
            </a:r>
          </a:p>
        </p:txBody>
      </p:sp>
    </p:spTree>
    <p:extLst>
      <p:ext uri="{BB962C8B-B14F-4D97-AF65-F5344CB8AC3E}">
        <p14:creationId xmlns:p14="http://schemas.microsoft.com/office/powerpoint/2010/main" val="2765957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تغير خلفية سطح المكتب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من لوحة التحكم ثم المظهر وبعدها العرض.</a:t>
            </a:r>
          </a:p>
          <a:p>
            <a:r>
              <a:rPr lang="ar-SA" dirty="0" smtClean="0"/>
              <a:t>شاشة التوقف وضعت في الماضي لحماية الشاشة من التشوه نتيجة عرض صورة لمدة طويلة , أما الان فإنها تزيد  من الخصوصية للكمبيوتر وخصوصا عند اضافة كلمة المرور.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44656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الساعة, اللغة و المنطقة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تغير الوقت و التاريخ</a:t>
            </a:r>
          </a:p>
          <a:p>
            <a:r>
              <a:rPr lang="ar-SA" dirty="0" smtClean="0"/>
              <a:t>تغير طريقة عرض الارقام والوقت و التاريخ.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75786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شكرا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381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مايكروسوفت ويندوز 7 يعد من أحدث البرامج في سلسلة برامج أنظمة التشغيل التي أصدرتها شركة مايكروسوفت.</a:t>
            </a:r>
          </a:p>
          <a:p>
            <a:r>
              <a:rPr lang="ar-SA" dirty="0" smtClean="0"/>
              <a:t> تنقسم البرامج التي تصدرها الشركات إلى ثلاثة أنواع: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أنظمة تشغيل.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برامج ذات استخدام عام.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برامج ذات استخدام خاص.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8624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 ويندوز ؟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مايكرو سوفت ويندوز 7 هو أحد أنظمة التشغيل يعمل على تحويل الكمبيوتر إلى بيئة سهلة الاستخدام.</a:t>
            </a:r>
          </a:p>
          <a:p>
            <a:r>
              <a:rPr lang="ar-SA" dirty="0" smtClean="0"/>
              <a:t>هذه البيئة مبنية على الرموز (</a:t>
            </a:r>
            <a:r>
              <a:rPr lang="en-US" dirty="0" smtClean="0"/>
              <a:t>icons</a:t>
            </a:r>
            <a:r>
              <a:rPr lang="ar-SA" dirty="0" smtClean="0"/>
              <a:t>) والقوائم (</a:t>
            </a:r>
            <a:r>
              <a:rPr lang="en-US" dirty="0" smtClean="0"/>
              <a:t>menus</a:t>
            </a:r>
            <a:r>
              <a:rPr lang="ar-SA" dirty="0" smtClean="0"/>
              <a:t>), و هذه البيئة تسمى ’ واجهة المستخدم الرسومية ‘ (</a:t>
            </a:r>
            <a:r>
              <a:rPr lang="en-US" dirty="0" smtClean="0"/>
              <a:t>GUI</a:t>
            </a:r>
            <a:r>
              <a:rPr lang="ar-SA" dirty="0" smtClean="0"/>
              <a:t>).</a:t>
            </a:r>
          </a:p>
          <a:p>
            <a:r>
              <a:rPr lang="ar-SA" dirty="0" smtClean="0"/>
              <a:t>يأتي مع ويندوز 7 العديد من البرامج المفيد. مثل؟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4487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التعرف على سطح المكتب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يتكون سطح المكتب من عناصر هي :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سطح المكتب.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مؤشر الفأرة.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رموز سطح المكتب.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زر ابدأ.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شريط المهام.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رموز شريط المهام.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منطقة الإعلام.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الوقت و التاريخ.</a:t>
            </a:r>
          </a:p>
        </p:txBody>
      </p:sp>
    </p:spTree>
    <p:extLst>
      <p:ext uri="{BB962C8B-B14F-4D97-AF65-F5344CB8AC3E}">
        <p14:creationId xmlns:p14="http://schemas.microsoft.com/office/powerpoint/2010/main" val="257946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استخدام الفأرة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يتم استخدام الفأرة لتحديد وتشغيل أي عنصر على الشاشة , مثل الرموز أو النوافذ. هذه العملية تشمل خطوتين هما: التأشير و النقر أو التحريك.</a:t>
            </a:r>
          </a:p>
          <a:p>
            <a:r>
              <a:rPr lang="ar-SA" dirty="0" smtClean="0"/>
              <a:t>يتم النقر إما بالزر الأيسر أو بالزر الأيمن للفأرة.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887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هي النافذة ؟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ar-SA" dirty="0" smtClean="0"/>
              <a:t>النافذة هي منطقة مستطيلة على الشاشة, وتستخدم لعرض المجلدات أو الملفات.</a:t>
            </a:r>
          </a:p>
          <a:p>
            <a:r>
              <a:rPr lang="ar-SA" dirty="0" smtClean="0"/>
              <a:t>وتتكون من أجزاء مثل: زر الإغلاق و التصغير و استعادة إلى أسفل.</a:t>
            </a:r>
          </a:p>
          <a:p>
            <a:r>
              <a:rPr lang="ar-SA" dirty="0" smtClean="0"/>
              <a:t>لفتح النوافذ انقر فوق الرمز الخاص بها نقراً مزدوجاً, أو من خلال القائمة المختصرة.</a:t>
            </a:r>
          </a:p>
          <a:p>
            <a:r>
              <a:rPr lang="ar-SA" dirty="0" smtClean="0"/>
              <a:t>تستخدم أشرطة التمرير عندما يصبح النص أو الصورة أكبر من النافذة.</a:t>
            </a:r>
          </a:p>
          <a:p>
            <a:r>
              <a:rPr lang="ar-SA" dirty="0" smtClean="0"/>
              <a:t>بعد الانتهاء من النوافذ يجب أن تغلقها ,سيؤدي هذا إلى توفير الذاكرة و بذلك يصبح أداء ويندوز أسرع.</a:t>
            </a:r>
          </a:p>
          <a:p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79" r="176" b="97629"/>
          <a:stretch/>
        </p:blipFill>
        <p:spPr bwMode="auto">
          <a:xfrm>
            <a:off x="4427984" y="3072025"/>
            <a:ext cx="165215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1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زر ابدأ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يتكون </a:t>
            </a:r>
            <a:r>
              <a:rPr lang="ar-SA" dirty="0" smtClean="0"/>
              <a:t>زر ابدأ من </a:t>
            </a:r>
            <a:r>
              <a:rPr lang="ar-SA" dirty="0"/>
              <a:t>عناصر هي :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البرامج.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البحث.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المجلدات الرئيسية.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لوحة التحكم.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كمبيوتر.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المساعدة والدعم .</a:t>
            </a:r>
            <a:endParaRPr lang="ar-SA" dirty="0"/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الإغلاق.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201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زر الإغلاق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قبل اغلاق الكمبيوتر, يجب أن تحفظ أي عمل تقوم به و تغلق جميع البرامج المفتوحة.</a:t>
            </a:r>
          </a:p>
          <a:p>
            <a:r>
              <a:rPr lang="ar-SA" dirty="0" smtClean="0"/>
              <a:t>لأوامر اضافية للإغلاق , من زر ابدأ ثم من السهم المجاور لزر الاغلاق اختار: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تبديل المستخدم 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تسجيل خروج.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قفل.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إعادة تشغيل (اذا وجدت الكمبيوتر لا يعمل بصورة صحيحة من الممكن إعادة تشغيله).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/>
              <a:t>سكون (سكون يحفظ </a:t>
            </a:r>
            <a:r>
              <a:rPr lang="ar-SA" dirty="0" smtClean="0"/>
              <a:t>التطبيقات في </a:t>
            </a:r>
            <a:r>
              <a:rPr lang="ar-SA" dirty="0"/>
              <a:t>الرام ولا يغلق </a:t>
            </a:r>
            <a:r>
              <a:rPr lang="ar-SA" dirty="0" smtClean="0"/>
              <a:t>الكمبيوتر ويكون سريع عند التشغيل ).</a:t>
            </a:r>
          </a:p>
          <a:p>
            <a:pPr marL="914400" lvl="1" indent="-514350">
              <a:buFont typeface="+mj-lt"/>
              <a:buAutoNum type="arabicPeriod"/>
            </a:pPr>
            <a:r>
              <a:rPr lang="ar-SA" dirty="0" smtClean="0"/>
              <a:t>إسبات(</a:t>
            </a:r>
            <a:r>
              <a:rPr lang="ar-SA" dirty="0"/>
              <a:t>الاسبات يحفظ التطبيقات </a:t>
            </a:r>
            <a:r>
              <a:rPr lang="ar-SA" dirty="0" smtClean="0"/>
              <a:t>في </a:t>
            </a:r>
            <a:r>
              <a:rPr lang="ar-SA" dirty="0"/>
              <a:t>الهارد دسك ويغلق </a:t>
            </a:r>
            <a:r>
              <a:rPr lang="ar-SA" dirty="0" smtClean="0"/>
              <a:t>الكمبيوتر ويكون بطيء عند اعادة التشغيل).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44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البرامج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يتم فتح البرامج من قائمة ابدأ, أو يتم عن طريق فتح مستند للبرنامج المطلوب.</a:t>
            </a:r>
          </a:p>
          <a:p>
            <a:r>
              <a:rPr lang="ar-SA" dirty="0" smtClean="0"/>
              <a:t>يتيح الويندوز بأن تشغل عدة برامج في الوقت نفسه, وللتنقل بينها يتم عن طريق شريط المهام أو مفتاح </a:t>
            </a:r>
            <a:r>
              <a:rPr lang="en-US" dirty="0" smtClean="0"/>
              <a:t>Alt</a:t>
            </a:r>
            <a:r>
              <a:rPr lang="ar-SA" dirty="0" smtClean="0"/>
              <a:t> و </a:t>
            </a:r>
            <a:r>
              <a:rPr lang="en-US" dirty="0" smtClean="0"/>
              <a:t>Tab</a:t>
            </a:r>
            <a:r>
              <a:rPr lang="ar-SA" dirty="0" smtClean="0"/>
              <a:t>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62511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690</TotalTime>
  <Words>652</Words>
  <Application>Microsoft Office PowerPoint</Application>
  <PresentationFormat>عرض على الشاشة (3:4)‏</PresentationFormat>
  <Paragraphs>85</Paragraphs>
  <Slides>16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تدفق</vt:lpstr>
      <vt:lpstr>مايكروسوفت ويندوز 7</vt:lpstr>
      <vt:lpstr>مقدمة</vt:lpstr>
      <vt:lpstr>ما هو ويندوز ؟</vt:lpstr>
      <vt:lpstr>التعرف على سطح المكتب</vt:lpstr>
      <vt:lpstr>استخدام الفأرة</vt:lpstr>
      <vt:lpstr>ما هي النافذة ؟</vt:lpstr>
      <vt:lpstr>زر ابدأ</vt:lpstr>
      <vt:lpstr>زر الإغلاق</vt:lpstr>
      <vt:lpstr>البرامج</vt:lpstr>
      <vt:lpstr>المجلدات و الملفات</vt:lpstr>
      <vt:lpstr>المجلدات و الملفات</vt:lpstr>
      <vt:lpstr>المجلدات و الملفات</vt:lpstr>
      <vt:lpstr>المجلدات و الملفات</vt:lpstr>
      <vt:lpstr>تغير خلفية سطح المكتب</vt:lpstr>
      <vt:lpstr>الساعة, اللغة و المنطقة</vt:lpstr>
      <vt:lpstr>شكرا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مايكروسوفت وندوز 7</dc:title>
  <dc:creator>koka</dc:creator>
  <cp:lastModifiedBy>koka</cp:lastModifiedBy>
  <cp:revision>37</cp:revision>
  <dcterms:created xsi:type="dcterms:W3CDTF">2012-03-09T01:28:59Z</dcterms:created>
  <dcterms:modified xsi:type="dcterms:W3CDTF">2012-05-29T19:00:51Z</dcterms:modified>
</cp:coreProperties>
</file>