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8" r:id="rId13"/>
    <p:sldId id="269" r:id="rId14"/>
    <p:sldId id="265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469B5A1-BDF0-45AD-8431-18EB05B63C90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8E5217-E2AF-4F8A-9445-0D94CDD73F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9365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Ctrl +x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E5217-E2AF-4F8A-9445-0D94CDD73F6D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099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برنامج مايكروسوفت وورد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>
                <a:solidFill>
                  <a:schemeClr val="accent3">
                    <a:lumMod val="75000"/>
                  </a:schemeClr>
                </a:solidFill>
              </a:rPr>
              <a:t>أ.خوله</a:t>
            </a:r>
            <a:r>
              <a:rPr lang="ar-SA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>
                <a:solidFill>
                  <a:schemeClr val="accent3">
                    <a:lumMod val="75000"/>
                  </a:schemeClr>
                </a:solidFill>
              </a:rPr>
              <a:t>النفيعي</a:t>
            </a:r>
            <a:endParaRPr lang="ar-SA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10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فتح مستند وحفظه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لحفظ المستند: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زر ,الأوفيس’.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حفظ باسم.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احدد المجلد المراد الحفظ فيه من القائمة الجانبية.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اكتب اسم الملف في مربع النص ’اسم الملف’.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اضغط على حفظ.</a:t>
            </a:r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3641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تحديد , حذف , نسخ ولصق النص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تحديد النص:</a:t>
            </a:r>
          </a:p>
          <a:p>
            <a:pPr marL="0" indent="0">
              <a:buNone/>
            </a:pPr>
            <a:r>
              <a:rPr lang="ar-SA" dirty="0" smtClean="0"/>
              <a:t>يتم التحديد بالضغط على زر الفأرة الأيسر و تمرير المؤشر على النص.</a:t>
            </a:r>
          </a:p>
          <a:p>
            <a:r>
              <a:rPr lang="ar-SA" dirty="0" smtClean="0"/>
              <a:t>حذف النص:</a:t>
            </a:r>
          </a:p>
          <a:p>
            <a:pPr marL="0" indent="0">
              <a:buNone/>
            </a:pPr>
            <a:r>
              <a:rPr lang="ar-SA" dirty="0" smtClean="0"/>
              <a:t>بعد تحديد النص اضغطي على مفتاح ’</a:t>
            </a:r>
            <a:r>
              <a:rPr lang="en-US" dirty="0" smtClean="0"/>
              <a:t>Backspace</a:t>
            </a:r>
            <a:r>
              <a:rPr lang="ar-SA" dirty="0" smtClean="0"/>
              <a:t>’ أو ’</a:t>
            </a:r>
            <a:r>
              <a:rPr lang="en-US" dirty="0" smtClean="0"/>
              <a:t>Delete</a:t>
            </a:r>
            <a:r>
              <a:rPr lang="ar-SA" dirty="0" smtClean="0"/>
              <a:t>’ في لوحة المفاتيح.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57456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تحديد , حذف , نسخ ولصق النص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نسخ النص:</a:t>
            </a:r>
          </a:p>
          <a:p>
            <a:pPr marL="0" indent="0">
              <a:buNone/>
            </a:pPr>
            <a:r>
              <a:rPr lang="ar-SA" dirty="0" smtClean="0"/>
              <a:t>الطريقة الأولى: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تحديد النص.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الضغط بالزر الأيمن في الفأرة و اختيار نسخ (أو قص) من القائمة المختصرة.</a:t>
            </a:r>
          </a:p>
          <a:p>
            <a:pPr marL="0" indent="0">
              <a:buNone/>
            </a:pPr>
            <a:r>
              <a:rPr lang="ar-SA" dirty="0"/>
              <a:t>الطريقة </a:t>
            </a:r>
            <a:r>
              <a:rPr lang="ar-SA" dirty="0" smtClean="0"/>
              <a:t>الثانية: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تحديد </a:t>
            </a:r>
            <a:r>
              <a:rPr lang="ar-SA" dirty="0"/>
              <a:t>النص.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الضغط </a:t>
            </a:r>
            <a:r>
              <a:rPr lang="ar-SA" dirty="0" smtClean="0"/>
              <a:t>على </a:t>
            </a:r>
            <a:r>
              <a:rPr lang="en-US" dirty="0" smtClean="0"/>
              <a:t>Ctrl +C </a:t>
            </a:r>
            <a:r>
              <a:rPr lang="ar-SA" dirty="0" smtClean="0"/>
              <a:t> في لوحة المفاتيح.</a:t>
            </a:r>
          </a:p>
          <a:p>
            <a:pPr marL="0" indent="0">
              <a:buNone/>
            </a:pPr>
            <a:r>
              <a:rPr lang="ar-SA" dirty="0"/>
              <a:t>الطريقة </a:t>
            </a:r>
            <a:r>
              <a:rPr lang="ar-SA" dirty="0" smtClean="0"/>
              <a:t>الثالثة: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تحديد النص.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الأمر نسخ من القائمة الرئيسية.</a:t>
            </a:r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46369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تحديد , حذف , نسخ ولصق النص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لصق النص:</a:t>
            </a:r>
          </a:p>
          <a:p>
            <a:pPr marL="0" indent="0">
              <a:buNone/>
            </a:pPr>
            <a:r>
              <a:rPr lang="ar-SA" dirty="0" smtClean="0"/>
              <a:t>الطريقة الأولى: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وضع المؤشر في المكان المحدد.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الضغط بالزر الأيمن في الفأرة و اختيار لصق من القائمة المختصرة.</a:t>
            </a:r>
          </a:p>
          <a:p>
            <a:pPr marL="0" indent="0">
              <a:buNone/>
            </a:pPr>
            <a:r>
              <a:rPr lang="ar-SA" dirty="0"/>
              <a:t>الطريقة </a:t>
            </a:r>
            <a:r>
              <a:rPr lang="ar-SA" dirty="0" smtClean="0"/>
              <a:t>الثانية: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وضع المؤشر في المكان المحدد.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الضغط على </a:t>
            </a:r>
            <a:r>
              <a:rPr lang="en-US" dirty="0" smtClean="0"/>
              <a:t>Ctrl +V </a:t>
            </a:r>
            <a:r>
              <a:rPr lang="ar-SA" dirty="0" smtClean="0"/>
              <a:t> في لوحة المفاتيح.</a:t>
            </a:r>
          </a:p>
          <a:p>
            <a:pPr marL="0" indent="0">
              <a:buNone/>
            </a:pPr>
            <a:r>
              <a:rPr lang="ar-SA" dirty="0" smtClean="0"/>
              <a:t>الطريقة الثالثة: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وضع المؤشر في المكان المحدد.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الأمر لصق من القائمة الرئيسية.</a:t>
            </a:r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25410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البحث عن نص واستبدال النص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البحث عن النص: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الصفحة الرئيسية.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بحث.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كتابة الكلمة المراد البحث عنها في مربع النص.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الضغط على ’بحث عن التالي’, أو ’البحث في’ إذا أردت البحث في مكان معين مثل مربع نص أو المستند كامل أو الرؤوس والتذيل.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98299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البحث عن نص واستبدال النص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استبدال النص: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اختيار الصفحة الرئيسية.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اختيار </a:t>
            </a:r>
            <a:r>
              <a:rPr lang="ar-SA" dirty="0" smtClean="0"/>
              <a:t>استبدال.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كتابة الكلمة المراد </a:t>
            </a:r>
            <a:r>
              <a:rPr lang="ar-SA" dirty="0" smtClean="0"/>
              <a:t>استبدالها في </a:t>
            </a:r>
            <a:r>
              <a:rPr lang="ar-SA" dirty="0"/>
              <a:t>مربع </a:t>
            </a:r>
            <a:r>
              <a:rPr lang="ar-SA" dirty="0" smtClean="0"/>
              <a:t>النص العلوي ’البحث عن’.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كتابة الكلمة </a:t>
            </a:r>
            <a:r>
              <a:rPr lang="ar-SA" dirty="0" smtClean="0"/>
              <a:t>الجديدة في </a:t>
            </a:r>
            <a:r>
              <a:rPr lang="ar-SA" dirty="0"/>
              <a:t>مربع النص </a:t>
            </a:r>
            <a:r>
              <a:rPr lang="ar-SA" dirty="0" smtClean="0"/>
              <a:t>السفلي ’استبدال بـ ’.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الضغط على </a:t>
            </a:r>
            <a:r>
              <a:rPr lang="ar-SA" dirty="0" smtClean="0"/>
              <a:t>’استبدال’ ليستبدل أول كلمة تم البحث عنها في بداية النص, </a:t>
            </a:r>
            <a:r>
              <a:rPr lang="ar-SA" dirty="0"/>
              <a:t>أو </a:t>
            </a:r>
            <a:r>
              <a:rPr lang="ar-SA" dirty="0" smtClean="0"/>
              <a:t>’استبدال الكل’ </a:t>
            </a:r>
            <a:r>
              <a:rPr lang="ar-SA" dirty="0"/>
              <a:t>إذا أردت </a:t>
            </a:r>
            <a:r>
              <a:rPr lang="ar-SA" dirty="0" smtClean="0"/>
              <a:t>أن استبدل جميع الكلمات المطابقة للكلمة التي تم البحث عنها, أو ’بحث عن التالي’ إذا أردت الكلمة في موضع معين من النص.</a:t>
            </a:r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8463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شكرا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2320131"/>
            <a:ext cx="3619500" cy="3619500"/>
          </a:xfrm>
        </p:spPr>
      </p:pic>
    </p:spTree>
    <p:extLst>
      <p:ext uri="{BB962C8B-B14F-4D97-AF65-F5344CB8AC3E}">
        <p14:creationId xmlns:p14="http://schemas.microsoft.com/office/powerpoint/2010/main" val="359238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 هو برنامج </a:t>
            </a:r>
            <a:r>
              <a:rPr lang="ar-SA" dirty="0" err="1" smtClean="0"/>
              <a:t>الوورد</a:t>
            </a:r>
            <a:r>
              <a:rPr lang="ar-SA" dirty="0" smtClean="0"/>
              <a:t> ؟</a:t>
            </a:r>
          </a:p>
          <a:p>
            <a:r>
              <a:rPr lang="ar-SA" dirty="0" smtClean="0"/>
              <a:t>تشغيل البرنامج.</a:t>
            </a:r>
          </a:p>
          <a:p>
            <a:r>
              <a:rPr lang="ar-SA" dirty="0" smtClean="0"/>
              <a:t>التعرف على شاشة البرنامج.</a:t>
            </a:r>
          </a:p>
          <a:p>
            <a:r>
              <a:rPr lang="ar-SA" dirty="0" smtClean="0"/>
              <a:t>إغلاق البرنامج.</a:t>
            </a:r>
          </a:p>
          <a:p>
            <a:r>
              <a:rPr lang="ar-SA" dirty="0" smtClean="0"/>
              <a:t>فتح مستند وحفظه (حفظ و حفظ باسم).</a:t>
            </a:r>
          </a:p>
          <a:p>
            <a:r>
              <a:rPr lang="ar-SA" dirty="0" smtClean="0"/>
              <a:t>تحديد , حذف , نسخ ولصق النص.</a:t>
            </a:r>
          </a:p>
          <a:p>
            <a:r>
              <a:rPr lang="ar-SA" dirty="0" smtClean="0"/>
              <a:t>البحث عن نص واستبدال النص.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340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ما هو برنامج </a:t>
            </a:r>
            <a:r>
              <a:rPr lang="ar-SA" dirty="0" err="1" smtClean="0"/>
              <a:t>الوورد</a:t>
            </a:r>
            <a:r>
              <a:rPr lang="ar-SA" dirty="0" smtClean="0"/>
              <a:t> ؟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يعد من أشهر برامج معالجة البيانات.</a:t>
            </a:r>
          </a:p>
          <a:p>
            <a:r>
              <a:rPr lang="ar-SA" dirty="0" smtClean="0"/>
              <a:t>يمكن للمستخدم أن ينشئ المستندات الخاصة به </a:t>
            </a:r>
            <a:r>
              <a:rPr lang="ar-SA" dirty="0" err="1" smtClean="0"/>
              <a:t>كالبروشورات</a:t>
            </a:r>
            <a:r>
              <a:rPr lang="ar-SA" dirty="0" smtClean="0"/>
              <a:t> و المستندات الشاملة للجداول و الرسومات والصور.</a:t>
            </a:r>
          </a:p>
          <a:p>
            <a:r>
              <a:rPr lang="ar-SA" dirty="0" smtClean="0"/>
              <a:t>يتميز برنامج </a:t>
            </a:r>
            <a:r>
              <a:rPr lang="ar-SA" dirty="0" err="1" smtClean="0"/>
              <a:t>الوورد</a:t>
            </a:r>
            <a:r>
              <a:rPr lang="ar-SA" dirty="0" smtClean="0"/>
              <a:t> بإمكانية كتابة الصيغ الرياضية و ما تشمله من رموز.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267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تشغيل البرنامج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زر ابدأ.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كافة البرامج.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مجلد ’</a:t>
            </a:r>
            <a:r>
              <a:rPr lang="en-US" dirty="0" smtClean="0"/>
              <a:t>Microsoft Office</a:t>
            </a:r>
            <a:r>
              <a:rPr lang="ar-SA" dirty="0" smtClean="0"/>
              <a:t>’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’</a:t>
            </a:r>
            <a:r>
              <a:rPr lang="en-US" dirty="0" smtClean="0"/>
              <a:t>Microsoft Word 2007</a:t>
            </a:r>
            <a:r>
              <a:rPr lang="ar-SA" dirty="0" smtClean="0"/>
              <a:t>’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001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2038" y="465530"/>
            <a:ext cx="8229600" cy="1143000"/>
          </a:xfrm>
        </p:spPr>
        <p:txBody>
          <a:bodyPr/>
          <a:lstStyle/>
          <a:p>
            <a:r>
              <a:rPr lang="ar-SA" dirty="0" smtClean="0"/>
              <a:t>التعرف على شاشة البرنامج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84784"/>
            <a:ext cx="7488832" cy="4820822"/>
          </a:xfrm>
        </p:spPr>
      </p:pic>
      <p:sp>
        <p:nvSpPr>
          <p:cNvPr id="5" name="مربع نص 4"/>
          <p:cNvSpPr txBox="1"/>
          <p:nvPr/>
        </p:nvSpPr>
        <p:spPr>
          <a:xfrm>
            <a:off x="467544" y="1412776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1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043608" y="1352352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2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419872" y="1352352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3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62157" y="1749842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4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234909" y="138051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5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78237" y="5044534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6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82137" y="604882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7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8234909" y="604882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8</a:t>
            </a:r>
            <a:endParaRPr lang="ar-S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0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التعرف على شاشة البرنامج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زر ’الأوفيس’.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أدوات الوصول السريع.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شريط العنوان.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الشريط (</a:t>
            </a:r>
            <a:r>
              <a:rPr lang="ar-SA" smtClean="0"/>
              <a:t>شريط القوائم).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أزرار التحكم في نافذة البرنامج.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المسطرة.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شريط المعلومات.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أزرار التكبير و التمرير.</a:t>
            </a:r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1734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إغلاق البرنامج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الطريقة الأولى:</a:t>
            </a:r>
          </a:p>
          <a:p>
            <a:pPr marL="0" indent="0">
              <a:buNone/>
            </a:pPr>
            <a:r>
              <a:rPr lang="ar-SA" dirty="0" smtClean="0"/>
              <a:t>من زر الإغلاق في أعلى الصفحة.</a:t>
            </a:r>
          </a:p>
          <a:p>
            <a:r>
              <a:rPr lang="ar-SA" dirty="0" smtClean="0"/>
              <a:t>الطريقة الثانية: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 زر ’الأوفيس’.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’</a:t>
            </a:r>
            <a:r>
              <a:rPr lang="en-US" dirty="0" smtClean="0"/>
              <a:t>Exit</a:t>
            </a:r>
            <a:r>
              <a:rPr lang="ar-SA" dirty="0" smtClean="0"/>
              <a:t>’ أو ’إنهاء’ في أسفل القائمة.</a:t>
            </a:r>
          </a:p>
          <a:p>
            <a:r>
              <a:rPr lang="ar-SA" dirty="0" smtClean="0"/>
              <a:t>الطريقة الثالثة (إغلاق المستند):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 زر ’الأوفيس’.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اختيار ’</a:t>
            </a:r>
            <a:r>
              <a:rPr lang="en-US" dirty="0" smtClean="0"/>
              <a:t>Close</a:t>
            </a:r>
            <a:r>
              <a:rPr lang="ar-SA" dirty="0" smtClean="0"/>
              <a:t>’ أو ’إغلاق’ من القائمة.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7352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فتح مستند وحفظه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لفتح مستند جديد: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زر ’الأوفيس’.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جديد من القائمة.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مستند فارغ.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34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فتح مستند وحفظه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هناك أمران للحفظ ’حفظ’ و ’حفظ باسم’, حفظ باسم اذا أردت تغير اسم المستند أو أحفظه للمرة الأولى و حفظ اذا أردت حفظ التغيرات على المستند أو أحفظه للمرة الأولى أيضا.</a:t>
            </a:r>
          </a:p>
          <a:p>
            <a:r>
              <a:rPr lang="ar-SA" dirty="0" smtClean="0"/>
              <a:t>يجب أن يكون الاسم ذو معنى ويعبر عما يحتويه.</a:t>
            </a:r>
          </a:p>
          <a:p>
            <a:r>
              <a:rPr lang="ar-SA" dirty="0" smtClean="0"/>
              <a:t>يجب الضغط على حفظ بعد مجموعة من التغيرات على المستند. 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99180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623</Words>
  <Application>Microsoft Office PowerPoint</Application>
  <PresentationFormat>عرض على الشاشة (3:4)‏</PresentationFormat>
  <Paragraphs>111</Paragraphs>
  <Slides>16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تدفق</vt:lpstr>
      <vt:lpstr>برنامج مايكروسوفت وورد</vt:lpstr>
      <vt:lpstr>الأهداف</vt:lpstr>
      <vt:lpstr>ما هو برنامج الوورد ؟</vt:lpstr>
      <vt:lpstr>تشغيل البرنامج</vt:lpstr>
      <vt:lpstr>التعرف على شاشة البرنامج</vt:lpstr>
      <vt:lpstr>التعرف على شاشة البرنامج</vt:lpstr>
      <vt:lpstr>إغلاق البرنامج</vt:lpstr>
      <vt:lpstr>فتح مستند وحفظه </vt:lpstr>
      <vt:lpstr>فتح مستند وحفظه </vt:lpstr>
      <vt:lpstr>فتح مستند وحفظه </vt:lpstr>
      <vt:lpstr>تحديد , حذف , نسخ ولصق النص</vt:lpstr>
      <vt:lpstr>تحديد , حذف , نسخ ولصق النص</vt:lpstr>
      <vt:lpstr>تحديد , حذف , نسخ ولصق النص</vt:lpstr>
      <vt:lpstr>البحث عن نص واستبدال النص</vt:lpstr>
      <vt:lpstr>البحث عن نص واستبدال النص</vt:lpstr>
      <vt:lpstr>شكرا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مايكروسوفت وورد</dc:title>
  <dc:creator>koka</dc:creator>
  <cp:lastModifiedBy>koka</cp:lastModifiedBy>
  <cp:revision>17</cp:revision>
  <dcterms:created xsi:type="dcterms:W3CDTF">2012-03-13T19:03:51Z</dcterms:created>
  <dcterms:modified xsi:type="dcterms:W3CDTF">2012-05-29T19:01:07Z</dcterms:modified>
</cp:coreProperties>
</file>